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media/image5.jpg" ContentType="image/jpg"/>
  <Override PartName="/ppt/media/image8.jpg" ContentType="image/jpg"/>
  <Override PartName="/ppt/media/image9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63" r:id="rId3"/>
  </p:sldMasterIdLst>
  <p:sldIdLst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8" r:id="rId12"/>
    <p:sldId id="269" r:id="rId13"/>
    <p:sldId id="266" r:id="rId14"/>
    <p:sldId id="270" r:id="rId15"/>
    <p:sldId id="271" r:id="rId16"/>
    <p:sldId id="273" r:id="rId17"/>
    <p:sldId id="274" r:id="rId18"/>
    <p:sldId id="275" r:id="rId19"/>
    <p:sldId id="284" r:id="rId20"/>
    <p:sldId id="283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1712C-BF68-426B-AE18-C4B873A72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8F5743-3458-45A1-8732-6F42968133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T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532F6A-5093-41A4-9FB7-BB590FD4E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EA8370-8A28-414D-ABAE-3E85A4584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CA9B27-FFFB-4D26-BAB4-B84D0E145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2934048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C100F-85BE-4A66-85D8-568E2C078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D2728F-0D53-4FA9-B478-2EA6A01516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882696-5273-427C-AE12-22CC06590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2E506E-C719-42FC-8836-BE2AA6F67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175CC-78DF-4937-B160-D9E06FC62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929445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CD9C3-8E89-48CD-A91E-F2D6FD105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BBC3D9-9D73-41CE-B654-88E05C5626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4AFC54-3BB3-4FE0-9365-0EA36D007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94F-CD00-4389-9061-EC237E357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A260F-78F4-4B21-965C-1F78D8302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2252920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73E60-B523-49A1-B565-D8D4332FC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0791A5-DDE8-40E4-B3A1-3109C2D322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070419-19D5-4908-9345-4F59DF3375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A832C1-3AE0-44F9-920B-EB27C84E7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4F1A0E-A7DD-4D33-B15A-A3361775C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66C727-BD76-4050-8CF1-831DD42E1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1129307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F6B67-DCA4-43C7-AAC0-B63EA4630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AE84A6-D5FF-4603-8984-87A7B3BED8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F3201E-CA0A-4D13-B087-656FA604F3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8F80D7-54E5-48E8-A693-0DD70ADEBA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E55C89-3B96-4DC4-86C9-3FB82A129E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0F1787-A172-4252-893A-84AD73193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C1F440-DF8C-4135-949F-18AEC9934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D69B59-6F38-4A81-B82E-9C4E4D2EB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2767716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85581-EF37-4EE1-8A29-049FD4BDB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5D1258-33D9-43D2-B74B-E2BF7F722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E682C-8C6B-4E45-BAEA-1A8B5C16C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479E4B-3777-4FAE-B1C1-832CAABF0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4163803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262A4A-E4C6-45F5-BDFA-60E8F6C8A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41B5A1-1D9C-49B7-A4EF-FC542164D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C51FE0-07FA-48C3-985F-7D6D67AF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811835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5B4B2-1CE7-4154-BE82-F84C18C0B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D5B68-E1F7-493F-B1AD-D3C9A8D12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EE2D59-7416-4866-9BDD-88EA0F04E5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033582-CE01-4558-A45D-E8565512F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61B5CD-408A-4DFD-B9A3-AED014523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2A9684-9FDC-40F9-BD1A-95B63D19E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3825020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441E4-010B-4ECA-9192-9F660A408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A1EE7A-AB7C-493C-9C30-AD1A14510C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T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F6DC12-4F5E-4236-9313-F4C2EA8E9F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E592ED-D183-4811-BBE2-89BC8EFA1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805A59-7C8E-40AA-9F76-8952E4FC1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73A140-CC76-4FE3-83E4-129EC713B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1614379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68F0-5883-4C12-99CA-3D0CC9DCA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2B69CC-F1A5-480B-A287-31D8BF7BF6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24F224-9F43-42A7-A06B-678364031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9F26C-3AFA-4DF0-8ED2-AC2831497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70E05-C734-4FB2-AE8E-68C7BE06B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2406754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8244C1-AE38-4AFE-AF92-01E3EDBF6C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103BEE-9ADB-46AA-8BAA-FE0484A53D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84C0A-4609-4DAE-B482-710E2D5F9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8D7A5-4791-4B73-BF70-EFC08BA8E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3FEDC-ED1D-4A8A-9E48-45BF85D1F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403163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Flight Path - Fligh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58700" y="3135713"/>
            <a:ext cx="11082438" cy="55968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4400" b="1" i="0">
                <a:solidFill>
                  <a:schemeClr val="bg1"/>
                </a:solidFill>
                <a:latin typeface="Montserrat"/>
              </a:defRPr>
            </a:lvl1pPr>
          </a:lstStyle>
          <a:p>
            <a:pPr lvl="0">
              <a:defRPr/>
            </a:pPr>
            <a:r>
              <a:rPr lang="en-GB"/>
              <a:t>THANK YOU</a:t>
            </a:r>
            <a:endParaRPr/>
          </a:p>
        </p:txBody>
      </p:sp>
      <p:pic>
        <p:nvPicPr>
          <p:cNvPr id="4" name="Picture 3" descr="Shape, circle&#10;&#10;Description automatically generated"/>
          <p:cNvPicPr>
            <a:picLocks noChangeAspect="1"/>
          </p:cNvPicPr>
          <p:nvPr userDrawn="1"/>
        </p:nvPicPr>
        <p:blipFill>
          <a:blip r:embed="rId2"/>
          <a:srcRect l="6436" r="245"/>
          <a:stretch/>
        </p:blipFill>
        <p:spPr bwMode="auto">
          <a:xfrm rot="709131" flipH="1">
            <a:off x="5106202" y="1676037"/>
            <a:ext cx="8170318" cy="46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398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400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3" b="0" i="0">
                <a:solidFill>
                  <a:srgbClr val="262D72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648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21" b="0" i="0">
                <a:solidFill>
                  <a:srgbClr val="3F3F3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06" b="0" i="0">
                <a:solidFill>
                  <a:schemeClr val="tx1"/>
                </a:solidFill>
                <a:latin typeface="Verdana"/>
                <a:cs typeface="Verdana"/>
              </a:defRPr>
            </a:lvl1pPr>
          </a:lstStyle>
          <a:p>
            <a:pPr marL="11206">
              <a:spcBef>
                <a:spcPts val="115"/>
              </a:spcBef>
            </a:pPr>
            <a:r>
              <a:rPr lang="en-US"/>
              <a:t>Copyright</a:t>
            </a:r>
            <a:r>
              <a:rPr lang="en-US" spc="-49"/>
              <a:t> </a:t>
            </a:r>
            <a:r>
              <a:rPr lang="en-US" spc="-57"/>
              <a:t>2026</a:t>
            </a:r>
            <a:r>
              <a:rPr lang="en-US" spc="-40"/>
              <a:t> </a:t>
            </a:r>
            <a:r>
              <a:rPr lang="en-US"/>
              <a:t>Metron</a:t>
            </a:r>
            <a:r>
              <a:rPr lang="en-US" spc="-18"/>
              <a:t> </a:t>
            </a:r>
            <a:r>
              <a:rPr lang="en-US" spc="-9"/>
              <a:t>Aviation,</a:t>
            </a:r>
            <a:r>
              <a:rPr lang="en-US" spc="-49"/>
              <a:t> </a:t>
            </a:r>
            <a:r>
              <a:rPr lang="en-US" spc="-26"/>
              <a:t>Inc.</a:t>
            </a:r>
            <a:r>
              <a:rPr lang="en-US" spc="-49"/>
              <a:t> </a:t>
            </a:r>
            <a:r>
              <a:rPr lang="en-US" spc="-22"/>
              <a:t>All</a:t>
            </a:r>
            <a:r>
              <a:rPr lang="en-US"/>
              <a:t> </a:t>
            </a:r>
            <a:r>
              <a:rPr lang="en-US" spc="-40"/>
              <a:t>Rights </a:t>
            </a:r>
            <a:r>
              <a:rPr lang="en-US" spc="-9"/>
              <a:t>Reserved.</a:t>
            </a:r>
            <a:endParaRPr lang="en-US" spc="-9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82" b="1" i="0">
                <a:solidFill>
                  <a:srgbClr val="262D72"/>
                </a:solidFill>
                <a:latin typeface="Tahoma"/>
                <a:cs typeface="Tahoma"/>
              </a:defRPr>
            </a:lvl1pPr>
          </a:lstStyle>
          <a:p>
            <a:pPr marL="33619">
              <a:spcBef>
                <a:spcPts val="88"/>
              </a:spcBef>
            </a:pPr>
            <a:fld id="{81D60167-4931-47E6-BA6A-407CBD079E47}" type="slidenum">
              <a:rPr lang="es-AR" spc="-44" smtClean="0"/>
              <a:pPr marL="33619">
                <a:spcBef>
                  <a:spcPts val="88"/>
                </a:spcBef>
              </a:pPr>
              <a:t>‹#›</a:t>
            </a:fld>
            <a:endParaRPr lang="es-AR" spc="-44" dirty="0"/>
          </a:p>
        </p:txBody>
      </p:sp>
    </p:spTree>
    <p:extLst>
      <p:ext uri="{BB962C8B-B14F-4D97-AF65-F5344CB8AC3E}">
        <p14:creationId xmlns:p14="http://schemas.microsoft.com/office/powerpoint/2010/main" val="1632350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1290" y="1083376"/>
            <a:ext cx="8666788" cy="400559"/>
          </a:xfrm>
        </p:spPr>
        <p:txBody>
          <a:bodyPr lIns="0" tIns="0" rIns="0" bIns="0"/>
          <a:lstStyle>
            <a:lvl1pPr>
              <a:defRPr sz="2603" b="0" i="0">
                <a:solidFill>
                  <a:srgbClr val="262D72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75796" y="1792138"/>
            <a:ext cx="11276061" cy="264816"/>
          </a:xfrm>
        </p:spPr>
        <p:txBody>
          <a:bodyPr lIns="0" tIns="0" rIns="0" bIns="0"/>
          <a:lstStyle>
            <a:lvl1pPr>
              <a:defRPr sz="1721" b="0" i="0">
                <a:solidFill>
                  <a:srgbClr val="3F3F3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06" b="0" i="0">
                <a:solidFill>
                  <a:schemeClr val="tx1"/>
                </a:solidFill>
                <a:latin typeface="Verdana"/>
                <a:cs typeface="Verdana"/>
              </a:defRPr>
            </a:lvl1pPr>
          </a:lstStyle>
          <a:p>
            <a:pPr marL="11206">
              <a:spcBef>
                <a:spcPts val="115"/>
              </a:spcBef>
            </a:pPr>
            <a:r>
              <a:rPr lang="en-US"/>
              <a:t>Copyright</a:t>
            </a:r>
            <a:r>
              <a:rPr lang="en-US" spc="-49"/>
              <a:t> </a:t>
            </a:r>
            <a:r>
              <a:rPr lang="en-US" spc="-57"/>
              <a:t>2026</a:t>
            </a:r>
            <a:r>
              <a:rPr lang="en-US" spc="-40"/>
              <a:t> </a:t>
            </a:r>
            <a:r>
              <a:rPr lang="en-US"/>
              <a:t>Metron</a:t>
            </a:r>
            <a:r>
              <a:rPr lang="en-US" spc="-18"/>
              <a:t> </a:t>
            </a:r>
            <a:r>
              <a:rPr lang="en-US" spc="-9"/>
              <a:t>Aviation,</a:t>
            </a:r>
            <a:r>
              <a:rPr lang="en-US" spc="-49"/>
              <a:t> </a:t>
            </a:r>
            <a:r>
              <a:rPr lang="en-US" spc="-26"/>
              <a:t>Inc.</a:t>
            </a:r>
            <a:r>
              <a:rPr lang="en-US" spc="-49"/>
              <a:t> </a:t>
            </a:r>
            <a:r>
              <a:rPr lang="en-US" spc="-22"/>
              <a:t>All</a:t>
            </a:r>
            <a:r>
              <a:rPr lang="en-US"/>
              <a:t> </a:t>
            </a:r>
            <a:r>
              <a:rPr lang="en-US" spc="-40"/>
              <a:t>Rights </a:t>
            </a:r>
            <a:r>
              <a:rPr lang="en-US" spc="-9"/>
              <a:t>Reserved.</a:t>
            </a:r>
            <a:endParaRPr lang="en-US" spc="-9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82" b="1" i="0">
                <a:solidFill>
                  <a:srgbClr val="262D72"/>
                </a:solidFill>
                <a:latin typeface="Tahoma"/>
                <a:cs typeface="Tahoma"/>
              </a:defRPr>
            </a:lvl1pPr>
          </a:lstStyle>
          <a:p>
            <a:pPr marL="33619">
              <a:spcBef>
                <a:spcPts val="88"/>
              </a:spcBef>
            </a:pPr>
            <a:fld id="{81D60167-4931-47E6-BA6A-407CBD079E47}" type="slidenum">
              <a:rPr lang="es-AR" spc="-44" smtClean="0"/>
              <a:pPr marL="33619">
                <a:spcBef>
                  <a:spcPts val="88"/>
                </a:spcBef>
              </a:pPr>
              <a:t>‹#›</a:t>
            </a:fld>
            <a:endParaRPr lang="es-AR" spc="-44" dirty="0"/>
          </a:p>
        </p:txBody>
      </p:sp>
    </p:spTree>
    <p:extLst>
      <p:ext uri="{BB962C8B-B14F-4D97-AF65-F5344CB8AC3E}">
        <p14:creationId xmlns:p14="http://schemas.microsoft.com/office/powerpoint/2010/main" val="34779914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1290" y="1083376"/>
            <a:ext cx="8666788" cy="400559"/>
          </a:xfrm>
        </p:spPr>
        <p:txBody>
          <a:bodyPr lIns="0" tIns="0" rIns="0" bIns="0"/>
          <a:lstStyle>
            <a:lvl1pPr>
              <a:defRPr sz="2603" b="0" i="0">
                <a:solidFill>
                  <a:srgbClr val="262D72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3000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3000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06" b="0" i="0">
                <a:solidFill>
                  <a:schemeClr val="tx1"/>
                </a:solidFill>
                <a:latin typeface="Verdana"/>
                <a:cs typeface="Verdana"/>
              </a:defRPr>
            </a:lvl1pPr>
          </a:lstStyle>
          <a:p>
            <a:pPr marL="11206">
              <a:spcBef>
                <a:spcPts val="115"/>
              </a:spcBef>
            </a:pPr>
            <a:r>
              <a:rPr lang="en-US"/>
              <a:t>Copyright</a:t>
            </a:r>
            <a:r>
              <a:rPr lang="en-US" spc="-49"/>
              <a:t> </a:t>
            </a:r>
            <a:r>
              <a:rPr lang="en-US" spc="-57"/>
              <a:t>2026</a:t>
            </a:r>
            <a:r>
              <a:rPr lang="en-US" spc="-40"/>
              <a:t> </a:t>
            </a:r>
            <a:r>
              <a:rPr lang="en-US"/>
              <a:t>Metron</a:t>
            </a:r>
            <a:r>
              <a:rPr lang="en-US" spc="-18"/>
              <a:t> </a:t>
            </a:r>
            <a:r>
              <a:rPr lang="en-US" spc="-9"/>
              <a:t>Aviation,</a:t>
            </a:r>
            <a:r>
              <a:rPr lang="en-US" spc="-49"/>
              <a:t> </a:t>
            </a:r>
            <a:r>
              <a:rPr lang="en-US" spc="-26"/>
              <a:t>Inc.</a:t>
            </a:r>
            <a:r>
              <a:rPr lang="en-US" spc="-49"/>
              <a:t> </a:t>
            </a:r>
            <a:r>
              <a:rPr lang="en-US" spc="-22"/>
              <a:t>All</a:t>
            </a:r>
            <a:r>
              <a:rPr lang="en-US"/>
              <a:t> </a:t>
            </a:r>
            <a:r>
              <a:rPr lang="en-US" spc="-40"/>
              <a:t>Rights </a:t>
            </a:r>
            <a:r>
              <a:rPr lang="en-US" spc="-9"/>
              <a:t>Reserved.</a:t>
            </a:r>
            <a:endParaRPr lang="en-US" spc="-9"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82" b="1" i="0">
                <a:solidFill>
                  <a:srgbClr val="262D72"/>
                </a:solidFill>
                <a:latin typeface="Tahoma"/>
                <a:cs typeface="Tahoma"/>
              </a:defRPr>
            </a:lvl1pPr>
          </a:lstStyle>
          <a:p>
            <a:pPr marL="33619">
              <a:spcBef>
                <a:spcPts val="88"/>
              </a:spcBef>
            </a:pPr>
            <a:fld id="{81D60167-4931-47E6-BA6A-407CBD079E47}" type="slidenum">
              <a:rPr lang="es-AR" spc="-44" smtClean="0"/>
              <a:pPr marL="33619">
                <a:spcBef>
                  <a:spcPts val="88"/>
                </a:spcBef>
              </a:pPr>
              <a:t>‹#›</a:t>
            </a:fld>
            <a:endParaRPr lang="es-AR" spc="-44" dirty="0"/>
          </a:p>
        </p:txBody>
      </p:sp>
    </p:spTree>
    <p:extLst>
      <p:ext uri="{BB962C8B-B14F-4D97-AF65-F5344CB8AC3E}">
        <p14:creationId xmlns:p14="http://schemas.microsoft.com/office/powerpoint/2010/main" val="226827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1290" y="1083376"/>
            <a:ext cx="8666788" cy="400559"/>
          </a:xfrm>
        </p:spPr>
        <p:txBody>
          <a:bodyPr lIns="0" tIns="0" rIns="0" bIns="0"/>
          <a:lstStyle>
            <a:lvl1pPr>
              <a:defRPr sz="2603" b="0" i="0">
                <a:solidFill>
                  <a:srgbClr val="262D72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06" b="0" i="0">
                <a:solidFill>
                  <a:schemeClr val="tx1"/>
                </a:solidFill>
                <a:latin typeface="Verdana"/>
                <a:cs typeface="Verdana"/>
              </a:defRPr>
            </a:lvl1pPr>
          </a:lstStyle>
          <a:p>
            <a:pPr marL="11206">
              <a:spcBef>
                <a:spcPts val="115"/>
              </a:spcBef>
            </a:pPr>
            <a:r>
              <a:rPr lang="en-US"/>
              <a:t>Copyright</a:t>
            </a:r>
            <a:r>
              <a:rPr lang="en-US" spc="-49"/>
              <a:t> </a:t>
            </a:r>
            <a:r>
              <a:rPr lang="en-US" spc="-57"/>
              <a:t>2026</a:t>
            </a:r>
            <a:r>
              <a:rPr lang="en-US" spc="-40"/>
              <a:t> </a:t>
            </a:r>
            <a:r>
              <a:rPr lang="en-US"/>
              <a:t>Metron</a:t>
            </a:r>
            <a:r>
              <a:rPr lang="en-US" spc="-18"/>
              <a:t> </a:t>
            </a:r>
            <a:r>
              <a:rPr lang="en-US" spc="-9"/>
              <a:t>Aviation,</a:t>
            </a:r>
            <a:r>
              <a:rPr lang="en-US" spc="-49"/>
              <a:t> </a:t>
            </a:r>
            <a:r>
              <a:rPr lang="en-US" spc="-26"/>
              <a:t>Inc.</a:t>
            </a:r>
            <a:r>
              <a:rPr lang="en-US" spc="-49"/>
              <a:t> </a:t>
            </a:r>
            <a:r>
              <a:rPr lang="en-US" spc="-22"/>
              <a:t>All</a:t>
            </a:r>
            <a:r>
              <a:rPr lang="en-US"/>
              <a:t> </a:t>
            </a:r>
            <a:r>
              <a:rPr lang="en-US" spc="-40"/>
              <a:t>Rights </a:t>
            </a:r>
            <a:r>
              <a:rPr lang="en-US" spc="-9"/>
              <a:t>Reserved.</a:t>
            </a:r>
            <a:endParaRPr lang="en-US" spc="-9"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82" b="1" i="0">
                <a:solidFill>
                  <a:srgbClr val="262D72"/>
                </a:solidFill>
                <a:latin typeface="Tahoma"/>
                <a:cs typeface="Tahoma"/>
              </a:defRPr>
            </a:lvl1pPr>
          </a:lstStyle>
          <a:p>
            <a:pPr marL="33619">
              <a:spcBef>
                <a:spcPts val="88"/>
              </a:spcBef>
            </a:pPr>
            <a:fld id="{81D60167-4931-47E6-BA6A-407CBD079E47}" type="slidenum">
              <a:rPr lang="es-AR" spc="-44" smtClean="0"/>
              <a:pPr marL="33619">
                <a:spcBef>
                  <a:spcPts val="88"/>
                </a:spcBef>
              </a:pPr>
              <a:t>‹#›</a:t>
            </a:fld>
            <a:endParaRPr lang="es-AR" spc="-44" dirty="0"/>
          </a:p>
        </p:txBody>
      </p:sp>
    </p:spTree>
    <p:extLst>
      <p:ext uri="{BB962C8B-B14F-4D97-AF65-F5344CB8AC3E}">
        <p14:creationId xmlns:p14="http://schemas.microsoft.com/office/powerpoint/2010/main" val="36565017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33225"/>
            <a:ext cx="12192000" cy="4992892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933226"/>
            <a:ext cx="12192000" cy="1097616"/>
          </a:xfrm>
          <a:custGeom>
            <a:avLst/>
            <a:gdLst/>
            <a:ahLst/>
            <a:cxnLst/>
            <a:rect l="l" t="t" r="r" b="b"/>
            <a:pathLst>
              <a:path w="10058400" h="1243964">
                <a:moveTo>
                  <a:pt x="10058400" y="1243584"/>
                </a:moveTo>
                <a:lnTo>
                  <a:pt x="0" y="1243584"/>
                </a:lnTo>
                <a:lnTo>
                  <a:pt x="0" y="0"/>
                </a:lnTo>
                <a:lnTo>
                  <a:pt x="10058400" y="0"/>
                </a:lnTo>
                <a:lnTo>
                  <a:pt x="10058400" y="12435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88"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026471"/>
            <a:ext cx="12192000" cy="389964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692640" y="933226"/>
            <a:ext cx="1732741" cy="1492624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7215" y="1134931"/>
            <a:ext cx="3295533" cy="63873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06" b="0" i="0">
                <a:solidFill>
                  <a:schemeClr val="tx1"/>
                </a:solidFill>
                <a:latin typeface="Verdana"/>
                <a:cs typeface="Verdana"/>
              </a:defRPr>
            </a:lvl1pPr>
          </a:lstStyle>
          <a:p>
            <a:pPr marL="11206">
              <a:spcBef>
                <a:spcPts val="115"/>
              </a:spcBef>
            </a:pPr>
            <a:r>
              <a:rPr lang="en-US"/>
              <a:t>Copyright</a:t>
            </a:r>
            <a:r>
              <a:rPr lang="en-US" spc="-49"/>
              <a:t> </a:t>
            </a:r>
            <a:r>
              <a:rPr lang="en-US" spc="-57"/>
              <a:t>2026</a:t>
            </a:r>
            <a:r>
              <a:rPr lang="en-US" spc="-40"/>
              <a:t> </a:t>
            </a:r>
            <a:r>
              <a:rPr lang="en-US"/>
              <a:t>Metron</a:t>
            </a:r>
            <a:r>
              <a:rPr lang="en-US" spc="-18"/>
              <a:t> </a:t>
            </a:r>
            <a:r>
              <a:rPr lang="en-US" spc="-9"/>
              <a:t>Aviation,</a:t>
            </a:r>
            <a:r>
              <a:rPr lang="en-US" spc="-49"/>
              <a:t> </a:t>
            </a:r>
            <a:r>
              <a:rPr lang="en-US" spc="-26"/>
              <a:t>Inc.</a:t>
            </a:r>
            <a:r>
              <a:rPr lang="en-US" spc="-49"/>
              <a:t> </a:t>
            </a:r>
            <a:r>
              <a:rPr lang="en-US" spc="-22"/>
              <a:t>All</a:t>
            </a:r>
            <a:r>
              <a:rPr lang="en-US"/>
              <a:t> </a:t>
            </a:r>
            <a:r>
              <a:rPr lang="en-US" spc="-40"/>
              <a:t>Rights </a:t>
            </a:r>
            <a:r>
              <a:rPr lang="en-US" spc="-9"/>
              <a:t>Reserved.</a:t>
            </a:r>
            <a:endParaRPr lang="en-US" spc="-9"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82" b="1" i="0">
                <a:solidFill>
                  <a:srgbClr val="262D72"/>
                </a:solidFill>
                <a:latin typeface="Tahoma"/>
                <a:cs typeface="Tahoma"/>
              </a:defRPr>
            </a:lvl1pPr>
          </a:lstStyle>
          <a:p>
            <a:pPr marL="33619">
              <a:spcBef>
                <a:spcPts val="88"/>
              </a:spcBef>
            </a:pPr>
            <a:fld id="{81D60167-4931-47E6-BA6A-407CBD079E47}" type="slidenum">
              <a:rPr lang="es-AR" spc="-44" smtClean="0"/>
              <a:pPr marL="33619">
                <a:spcBef>
                  <a:spcPts val="88"/>
                </a:spcBef>
              </a:pPr>
              <a:t>‹#›</a:t>
            </a:fld>
            <a:endParaRPr lang="es-AR" spc="-44" dirty="0"/>
          </a:p>
        </p:txBody>
      </p:sp>
    </p:spTree>
    <p:extLst>
      <p:ext uri="{BB962C8B-B14F-4D97-AF65-F5344CB8AC3E}">
        <p14:creationId xmlns:p14="http://schemas.microsoft.com/office/powerpoint/2010/main" val="1431998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AD120E-D295-4BF1-8507-44FD57AC6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623340-DA7D-4898-8757-E0C588F5E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489ADF-F004-41B1-8CA9-31AFA3BF68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0466F-D33D-43A9-8853-E6D3E19706DB}" type="datetimeFigureOut">
              <a:rPr lang="en-TT" smtClean="0"/>
              <a:t>07/07/2026</a:t>
            </a:fld>
            <a:endParaRPr lang="en-T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CAB472-B9C1-402C-AA36-4CAC268997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T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CE079-7A20-4329-8104-D1023D1E5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A2811-CEAE-4EE0-9EC1-18B3A14A74F5}" type="slidenum">
              <a:rPr lang="en-TT" smtClean="0"/>
              <a:t>‹#›</a:t>
            </a:fld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102270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>
          <a:blip r:embed="rId3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Picture 5" descr="Logo&#10;&#10;Description automatically generated"/>
          <p:cNvPicPr>
            <a:picLocks noChangeAspect="1"/>
          </p:cNvPicPr>
          <p:nvPr userDrawn="1"/>
        </p:nvPicPr>
        <p:blipFill>
          <a:blip r:embed="rId4"/>
          <a:stretch/>
        </p:blipFill>
        <p:spPr bwMode="auto">
          <a:xfrm>
            <a:off x="4862945" y="5233825"/>
            <a:ext cx="2466110" cy="138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980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hf sldNum="0" hdr="0" ftr="0"/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933225"/>
            <a:ext cx="12192000" cy="4992892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5892500"/>
            <a:ext cx="12192000" cy="33618"/>
          </a:xfrm>
          <a:custGeom>
            <a:avLst/>
            <a:gdLst/>
            <a:ahLst/>
            <a:cxnLst/>
            <a:rect l="l" t="t" r="r" b="b"/>
            <a:pathLst>
              <a:path w="10058400" h="38100">
                <a:moveTo>
                  <a:pt x="10058400" y="38100"/>
                </a:moveTo>
                <a:lnTo>
                  <a:pt x="0" y="38100"/>
                </a:lnTo>
                <a:lnTo>
                  <a:pt x="0" y="0"/>
                </a:lnTo>
                <a:lnTo>
                  <a:pt x="10058400" y="0"/>
                </a:lnTo>
                <a:lnTo>
                  <a:pt x="10058400" y="38100"/>
                </a:lnTo>
                <a:close/>
              </a:path>
            </a:pathLst>
          </a:custGeom>
          <a:solidFill>
            <a:srgbClr val="4BB648"/>
          </a:solidFill>
        </p:spPr>
        <p:txBody>
          <a:bodyPr wrap="square" lIns="0" tIns="0" rIns="0" bIns="0" rtlCol="0"/>
          <a:lstStyle/>
          <a:p>
            <a:endParaRPr sz="1588"/>
          </a:p>
        </p:txBody>
      </p:sp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613207" y="1138965"/>
            <a:ext cx="2216727" cy="63873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1290" y="1083376"/>
            <a:ext cx="8666788" cy="4539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50" b="0" i="0">
                <a:solidFill>
                  <a:srgbClr val="262D72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75796" y="1792138"/>
            <a:ext cx="11276061" cy="3000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50" b="0" i="0">
                <a:solidFill>
                  <a:srgbClr val="3F3F3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00753" y="5678981"/>
            <a:ext cx="3483648" cy="1086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06" b="0" i="0">
                <a:solidFill>
                  <a:schemeClr val="tx1"/>
                </a:solidFill>
                <a:latin typeface="Verdana"/>
                <a:cs typeface="Verdana"/>
              </a:defRPr>
            </a:lvl1pPr>
          </a:lstStyle>
          <a:p>
            <a:pPr marL="11206">
              <a:spcBef>
                <a:spcPts val="115"/>
              </a:spcBef>
            </a:pPr>
            <a:r>
              <a:rPr lang="en-US"/>
              <a:t>Copyright</a:t>
            </a:r>
            <a:r>
              <a:rPr lang="en-US" spc="-49"/>
              <a:t> </a:t>
            </a:r>
            <a:r>
              <a:rPr lang="en-US" spc="-57"/>
              <a:t>2026</a:t>
            </a:r>
            <a:r>
              <a:rPr lang="en-US" spc="-40"/>
              <a:t> </a:t>
            </a:r>
            <a:r>
              <a:rPr lang="en-US"/>
              <a:t>Metron</a:t>
            </a:r>
            <a:r>
              <a:rPr lang="en-US" spc="-18"/>
              <a:t> </a:t>
            </a:r>
            <a:r>
              <a:rPr lang="en-US" spc="-9"/>
              <a:t>Aviation,</a:t>
            </a:r>
            <a:r>
              <a:rPr lang="en-US" spc="-49"/>
              <a:t> </a:t>
            </a:r>
            <a:r>
              <a:rPr lang="en-US" spc="-26"/>
              <a:t>Inc.</a:t>
            </a:r>
            <a:r>
              <a:rPr lang="en-US" spc="-49"/>
              <a:t> </a:t>
            </a:r>
            <a:r>
              <a:rPr lang="en-US" spc="-22"/>
              <a:t>All</a:t>
            </a:r>
            <a:r>
              <a:rPr lang="en-US"/>
              <a:t> </a:t>
            </a:r>
            <a:r>
              <a:rPr lang="en-US" spc="-40"/>
              <a:t>Rights </a:t>
            </a:r>
            <a:r>
              <a:rPr lang="en-US" spc="-9"/>
              <a:t>Reserved.</a:t>
            </a:r>
            <a:endParaRPr lang="en-US" spc="-9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580496" y="5629121"/>
            <a:ext cx="193964" cy="2714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82" b="1" i="0">
                <a:solidFill>
                  <a:srgbClr val="262D72"/>
                </a:solidFill>
                <a:latin typeface="Tahoma"/>
                <a:cs typeface="Tahoma"/>
              </a:defRPr>
            </a:lvl1pPr>
          </a:lstStyle>
          <a:p>
            <a:pPr marL="33619">
              <a:spcBef>
                <a:spcPts val="88"/>
              </a:spcBef>
            </a:pPr>
            <a:fld id="{81D60167-4931-47E6-BA6A-407CBD079E47}" type="slidenum">
              <a:rPr lang="es-AR" spc="-44" smtClean="0"/>
              <a:pPr marL="33619">
                <a:spcBef>
                  <a:spcPts val="88"/>
                </a:spcBef>
              </a:pPr>
              <a:t>‹#›</a:t>
            </a:fld>
            <a:endParaRPr lang="es-AR" spc="-44" dirty="0"/>
          </a:p>
        </p:txBody>
      </p:sp>
    </p:spTree>
    <p:extLst>
      <p:ext uri="{BB962C8B-B14F-4D97-AF65-F5344CB8AC3E}">
        <p14:creationId xmlns:p14="http://schemas.microsoft.com/office/powerpoint/2010/main" val="2101691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03433">
        <a:defRPr>
          <a:latin typeface="+mn-lt"/>
          <a:ea typeface="+mn-ea"/>
          <a:cs typeface="+mn-cs"/>
        </a:defRPr>
      </a:lvl2pPr>
      <a:lvl3pPr marL="806867">
        <a:defRPr>
          <a:latin typeface="+mn-lt"/>
          <a:ea typeface="+mn-ea"/>
          <a:cs typeface="+mn-cs"/>
        </a:defRPr>
      </a:lvl3pPr>
      <a:lvl4pPr marL="1210300">
        <a:defRPr>
          <a:latin typeface="+mn-lt"/>
          <a:ea typeface="+mn-ea"/>
          <a:cs typeface="+mn-cs"/>
        </a:defRPr>
      </a:lvl4pPr>
      <a:lvl5pPr marL="1613733">
        <a:defRPr>
          <a:latin typeface="+mn-lt"/>
          <a:ea typeface="+mn-ea"/>
          <a:cs typeface="+mn-cs"/>
        </a:defRPr>
      </a:lvl5pPr>
      <a:lvl6pPr marL="2017166">
        <a:defRPr>
          <a:latin typeface="+mn-lt"/>
          <a:ea typeface="+mn-ea"/>
          <a:cs typeface="+mn-cs"/>
        </a:defRPr>
      </a:lvl6pPr>
      <a:lvl7pPr marL="2420600">
        <a:defRPr>
          <a:latin typeface="+mn-lt"/>
          <a:ea typeface="+mn-ea"/>
          <a:cs typeface="+mn-cs"/>
        </a:defRPr>
      </a:lvl7pPr>
      <a:lvl8pPr marL="2824033">
        <a:defRPr>
          <a:latin typeface="+mn-lt"/>
          <a:ea typeface="+mn-ea"/>
          <a:cs typeface="+mn-cs"/>
        </a:defRPr>
      </a:lvl8pPr>
      <a:lvl9pPr marL="3227466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03433">
        <a:defRPr>
          <a:latin typeface="+mn-lt"/>
          <a:ea typeface="+mn-ea"/>
          <a:cs typeface="+mn-cs"/>
        </a:defRPr>
      </a:lvl2pPr>
      <a:lvl3pPr marL="806867">
        <a:defRPr>
          <a:latin typeface="+mn-lt"/>
          <a:ea typeface="+mn-ea"/>
          <a:cs typeface="+mn-cs"/>
        </a:defRPr>
      </a:lvl3pPr>
      <a:lvl4pPr marL="1210300">
        <a:defRPr>
          <a:latin typeface="+mn-lt"/>
          <a:ea typeface="+mn-ea"/>
          <a:cs typeface="+mn-cs"/>
        </a:defRPr>
      </a:lvl4pPr>
      <a:lvl5pPr marL="1613733">
        <a:defRPr>
          <a:latin typeface="+mn-lt"/>
          <a:ea typeface="+mn-ea"/>
          <a:cs typeface="+mn-cs"/>
        </a:defRPr>
      </a:lvl5pPr>
      <a:lvl6pPr marL="2017166">
        <a:defRPr>
          <a:latin typeface="+mn-lt"/>
          <a:ea typeface="+mn-ea"/>
          <a:cs typeface="+mn-cs"/>
        </a:defRPr>
      </a:lvl6pPr>
      <a:lvl7pPr marL="2420600">
        <a:defRPr>
          <a:latin typeface="+mn-lt"/>
          <a:ea typeface="+mn-ea"/>
          <a:cs typeface="+mn-cs"/>
        </a:defRPr>
      </a:lvl7pPr>
      <a:lvl8pPr marL="2824033">
        <a:defRPr>
          <a:latin typeface="+mn-lt"/>
          <a:ea typeface="+mn-ea"/>
          <a:cs typeface="+mn-cs"/>
        </a:defRPr>
      </a:lvl8pPr>
      <a:lvl9pPr marL="3227466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fmorena@eana.com.ar" TargetMode="External"/><Relationship Id="rId2" Type="http://schemas.openxmlformats.org/officeDocument/2006/relationships/hyperlink" Target="https://compassois.atlassian.net/" TargetMode="External"/><Relationship Id="rId1" Type="http://schemas.openxmlformats.org/officeDocument/2006/relationships/slideLayout" Target="../slideLayouts/slideLayout17.xml"/><Relationship Id="rId5" Type="http://schemas.openxmlformats.org/officeDocument/2006/relationships/hyperlink" Target="mailto:harvey.m.pake@faa.gov" TargetMode="External"/><Relationship Id="rId4" Type="http://schemas.openxmlformats.org/officeDocument/2006/relationships/hyperlink" Target="mailto:gramtahal@caa.gov.tt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D8D4CF-FE77-42EC-95C5-F2AB3A8C95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39672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79960A-3BF0-440C-8D3E-408368F5C445}"/>
              </a:ext>
            </a:extLst>
          </p:cNvPr>
          <p:cNvSpPr txBox="1"/>
          <p:nvPr/>
        </p:nvSpPr>
        <p:spPr>
          <a:xfrm>
            <a:off x="0" y="3967238"/>
            <a:ext cx="12192000" cy="2769989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6600" b="1" dirty="0">
                <a:solidFill>
                  <a:schemeClr val="bg1"/>
                </a:solidFill>
              </a:rPr>
              <a:t>CADENA: Starship 13 LAC Region</a:t>
            </a:r>
          </a:p>
          <a:p>
            <a:r>
              <a:rPr lang="en-US" sz="6000" b="1" dirty="0">
                <a:solidFill>
                  <a:schemeClr val="bg1"/>
                </a:solidFill>
              </a:rPr>
              <a:t>Mission Briefing</a:t>
            </a:r>
          </a:p>
          <a:p>
            <a:r>
              <a:rPr lang="en-US" sz="4800" dirty="0">
                <a:solidFill>
                  <a:schemeClr val="bg1"/>
                </a:solidFill>
              </a:rPr>
              <a:t>July 7</a:t>
            </a:r>
            <a:r>
              <a:rPr lang="en-US" sz="4800" baseline="30000" dirty="0">
                <a:solidFill>
                  <a:schemeClr val="bg1"/>
                </a:solidFill>
              </a:rPr>
              <a:t>th</a:t>
            </a:r>
            <a:r>
              <a:rPr lang="en-US" sz="4800" dirty="0">
                <a:solidFill>
                  <a:schemeClr val="bg1"/>
                </a:solidFill>
              </a:rPr>
              <a:t>, 2026 1600UTC</a:t>
            </a:r>
            <a:endParaRPr lang="en-TT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662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2E2129-F85F-409E-8A98-C5278BDE8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1" y="0"/>
            <a:ext cx="121805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505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D3F45D-CFEC-4FC1-8B45-28784BF6BC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12"/>
            <a:ext cx="12192000" cy="684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174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EF9E0C-45CA-45AC-9325-DEB704D0B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2"/>
            <a:ext cx="12192000" cy="685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925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FF69EC-3741-4822-B4BD-FB681378C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"/>
            <a:ext cx="12192000" cy="685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054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0C4C13-53C4-41BF-B3CE-B19ECA02C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6" y="0"/>
            <a:ext cx="121821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666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34781B-BBD5-4581-B221-C2DD7995B0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03"/>
            <a:ext cx="12192000" cy="684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79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E4F47B-4D88-480D-A63D-44BB2730E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2"/>
            <a:ext cx="12192000" cy="685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796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F9A763-8284-41B9-BF8D-0CAE4D0B6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0" y="0"/>
            <a:ext cx="12167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54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21F814-F4AB-454C-A187-F836FF131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66" y="0"/>
            <a:ext cx="121486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60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90AA11-E079-47DD-AC52-62992508E8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96"/>
            <a:ext cx="12192000" cy="685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1324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0E7342-2367-455F-B868-FC5612A72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12192000" cy="684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151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E20E03-4703-4954-A2BF-E1E8F537CF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2"/>
            <a:ext cx="12192000" cy="685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349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615E4-EA3D-46F3-9483-7D40B30762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"/>
            <a:ext cx="12192000" cy="685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30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88AEFDA-E0A4-4BAC-A4BA-9C7D168D87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0" y="0"/>
            <a:ext cx="121878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4530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0296DC-129C-40EB-8F6E-9D1997636B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12192000" cy="684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1777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>
            <a:extLst>
              <a:ext uri="{FF2B5EF4-FFF2-40B4-BE49-F238E27FC236}">
                <a16:creationId xmlns:a16="http://schemas.microsoft.com/office/drawing/2014/main" id="{F07ADC39-5B1B-758E-B5B9-18225CEB9A1F}"/>
              </a:ext>
            </a:extLst>
          </p:cNvPr>
          <p:cNvSpPr txBox="1"/>
          <p:nvPr/>
        </p:nvSpPr>
        <p:spPr bwMode="auto">
          <a:xfrm>
            <a:off x="1146521" y="2453787"/>
            <a:ext cx="8209146" cy="4260114"/>
          </a:xfrm>
          <a:prstGeom prst="rect">
            <a:avLst/>
          </a:prstGeom>
        </p:spPr>
        <p:txBody>
          <a:bodyPr vert="horz" wrap="square" lIns="0" tIns="233082" rIns="0" bIns="0" rtlCol="0">
            <a:spAutoFit/>
          </a:bodyPr>
          <a:lstStyle/>
          <a:p>
            <a:pPr marL="11206" marR="0" lvl="0" indent="0" algn="l" defTabSz="806867" eaLnBrk="1" fontAlgn="auto" latinLnBrk="0" hangingPunct="1">
              <a:lnSpc>
                <a:spcPct val="100000"/>
              </a:lnSpc>
              <a:spcBef>
                <a:spcPts val="18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177" b="1" i="0" u="none" strike="noStrike" kern="0" cap="none" spc="-9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COMPASS</a:t>
            </a:r>
            <a:endParaRPr kumimoji="0" sz="3177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1206" marR="4483" lvl="0" indent="0" algn="l" defTabSz="806867" eaLnBrk="1" fontAlgn="auto" latinLnBrk="0" hangingPunct="1">
              <a:lnSpc>
                <a:spcPct val="102800"/>
              </a:lnSpc>
              <a:spcBef>
                <a:spcPts val="70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CANSO</a:t>
            </a:r>
            <a:r>
              <a:rPr kumimoji="0" sz="2000" b="0" i="0" u="none" strike="noStrike" kern="0" cap="none" spc="31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Operational</a:t>
            </a:r>
            <a:r>
              <a:rPr kumimoji="0" sz="2000" b="0" i="0" u="none" strike="noStrike" kern="0" cap="none" spc="57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Messaging</a:t>
            </a:r>
            <a:r>
              <a:rPr kumimoji="0" sz="2000" b="0" i="0" u="none" strike="noStrike" kern="0" cap="none" spc="49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Platform</a:t>
            </a:r>
            <a:r>
              <a:rPr kumimoji="0" sz="2000" b="0" i="0" u="none" strike="noStrike" kern="0" cap="none" spc="53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for</a:t>
            </a:r>
            <a:r>
              <a:rPr kumimoji="0" sz="2000" b="0" i="0" u="none" strike="noStrike" kern="0" cap="none" spc="-18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ATFM</a:t>
            </a:r>
            <a:r>
              <a:rPr kumimoji="0" sz="2000" b="0" i="0" u="none" strike="noStrike" kern="0" cap="none" spc="53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Sharing</a:t>
            </a:r>
            <a:r>
              <a:rPr kumimoji="0" sz="2000" b="0" i="0" u="none" strike="noStrike" kern="0" cap="none" spc="31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 </a:t>
            </a:r>
            <a:r>
              <a:rPr kumimoji="0" sz="2000" b="0" i="0" u="none" strike="noStrike" kern="0" cap="none" spc="-44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&amp;</a:t>
            </a:r>
            <a:r>
              <a:rPr kumimoji="0" lang="es-AR" sz="2000" b="0" i="0" u="none" strike="noStrike" kern="0" cap="none" spc="-44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 </a:t>
            </a:r>
            <a:r>
              <a:rPr kumimoji="0" sz="2000" b="0" i="0" u="none" strike="noStrike" kern="0" cap="none" spc="-9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 MT"/>
              </a:rPr>
              <a:t>Synchronization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 MT"/>
            </a:endParaRPr>
          </a:p>
          <a:p>
            <a:pPr marL="0" marR="0" lvl="0" indent="0" algn="l" defTabSz="806867" eaLnBrk="1" fontAlgn="auto" latinLnBrk="0" hangingPunct="1">
              <a:lnSpc>
                <a:spcPct val="100000"/>
              </a:lnSpc>
              <a:spcBef>
                <a:spcPts val="43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New URL: </a:t>
            </a:r>
          </a:p>
          <a:p>
            <a:pPr marL="0" marR="0" lvl="0" indent="0" algn="l" defTabSz="806867" eaLnBrk="1" fontAlgn="auto" latinLnBrk="0" hangingPunct="1">
              <a:lnSpc>
                <a:spcPct val="100000"/>
              </a:lnSpc>
              <a:spcBef>
                <a:spcPts val="43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👉 </a:t>
            </a:r>
            <a:r>
              <a:rPr kumimoji="0" lang="es-A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compass.atfm.aero</a:t>
            </a:r>
          </a:p>
          <a:p>
            <a:pPr marL="0" marR="0" lvl="0" indent="0" algn="l" defTabSz="806867" eaLnBrk="1" fontAlgn="auto" latinLnBrk="0" hangingPunct="1">
              <a:lnSpc>
                <a:spcPct val="100000"/>
              </a:lnSpc>
              <a:spcBef>
                <a:spcPts val="43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Support Portal:</a:t>
            </a:r>
            <a:b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👉 </a:t>
            </a:r>
            <a:r>
              <a:rPr kumimoji="0" lang="fr-F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https://compassois.atlassian.net</a:t>
            </a:r>
            <a:endParaRPr kumimoji="0" lang="fr-FR" sz="2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806867" eaLnBrk="1" fontAlgn="auto" latinLnBrk="0" hangingPunct="1">
              <a:lnSpc>
                <a:spcPct val="100000"/>
              </a:lnSpc>
              <a:spcBef>
                <a:spcPts val="43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000" b="1" kern="0" dirty="0">
                <a:solidFill>
                  <a:prstClr val="white"/>
                </a:solidFill>
                <a:latin typeface="Calibri"/>
              </a:rPr>
              <a:t>CADENA </a:t>
            </a:r>
            <a:r>
              <a:rPr lang="fr-FR" sz="2000" b="1" kern="0" dirty="0" err="1">
                <a:solidFill>
                  <a:prstClr val="white"/>
                </a:solidFill>
                <a:latin typeface="Calibri"/>
              </a:rPr>
              <a:t>PoCs</a:t>
            </a:r>
            <a:r>
              <a:rPr lang="fr-FR" sz="2000" b="1" kern="0" dirty="0">
                <a:solidFill>
                  <a:prstClr val="white"/>
                </a:solidFill>
                <a:latin typeface="Calibri"/>
              </a:rPr>
              <a:t>: </a:t>
            </a:r>
            <a:r>
              <a:rPr lang="fr-FR" sz="2000" b="1" kern="0" dirty="0">
                <a:solidFill>
                  <a:prstClr val="white"/>
                </a:solidFill>
                <a:latin typeface="Calibri"/>
                <a:hlinkClick r:id="rId3"/>
              </a:rPr>
              <a:t>fmorena@eana.com.ar</a:t>
            </a:r>
            <a:r>
              <a:rPr lang="fr-FR" sz="2000" b="1" kern="0" dirty="0">
                <a:solidFill>
                  <a:prstClr val="white"/>
                </a:solidFill>
                <a:latin typeface="Calibri"/>
              </a:rPr>
              <a:t> </a:t>
            </a:r>
            <a:r>
              <a:rPr lang="fr-FR" sz="2000" b="1" kern="0" dirty="0">
                <a:solidFill>
                  <a:prstClr val="white"/>
                </a:solidFill>
                <a:latin typeface="Calibri"/>
                <a:hlinkClick r:id="rId4"/>
              </a:rPr>
              <a:t>gramtahal@caa.gov.tt</a:t>
            </a:r>
            <a:r>
              <a:rPr lang="fr-FR" sz="2000" b="1" kern="0" dirty="0">
                <a:solidFill>
                  <a:prstClr val="white"/>
                </a:solidFill>
                <a:latin typeface="Calibri"/>
              </a:rPr>
              <a:t> </a:t>
            </a:r>
            <a:r>
              <a:rPr lang="fr-FR" sz="2000" b="1" kern="0" dirty="0">
                <a:solidFill>
                  <a:prstClr val="white"/>
                </a:solidFill>
                <a:latin typeface="Calibri"/>
                <a:hlinkClick r:id="rId5"/>
              </a:rPr>
              <a:t>harvey.m.pake@faa.gov</a:t>
            </a:r>
            <a:endParaRPr lang="fr-FR" sz="2000" b="1" kern="0" dirty="0">
              <a:solidFill>
                <a:prstClr val="white"/>
              </a:solidFill>
              <a:latin typeface="Calibri"/>
            </a:endParaRPr>
          </a:p>
          <a:p>
            <a:pPr marL="0" marR="0" lvl="0" indent="0" algn="l" defTabSz="806867" eaLnBrk="1" fontAlgn="auto" latinLnBrk="0" hangingPunct="1">
              <a:lnSpc>
                <a:spcPct val="100000"/>
              </a:lnSpc>
              <a:spcBef>
                <a:spcPts val="43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000" b="1" kern="0" dirty="0">
              <a:solidFill>
                <a:prstClr val="white"/>
              </a:solidFill>
              <a:latin typeface="Calibri"/>
            </a:endParaRPr>
          </a:p>
          <a:p>
            <a:pPr marL="0" marR="0" lvl="0" indent="0" algn="l" defTabSz="806867" eaLnBrk="1" fontAlgn="auto" latinLnBrk="0" hangingPunct="1">
              <a:lnSpc>
                <a:spcPct val="100000"/>
              </a:lnSpc>
              <a:spcBef>
                <a:spcPts val="43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000" b="1" kern="0" dirty="0">
              <a:solidFill>
                <a:prstClr val="white"/>
              </a:solidFill>
              <a:latin typeface="Calibri"/>
            </a:endParaRPr>
          </a:p>
          <a:p>
            <a:pPr marL="0" marR="0" lvl="0" indent="0" algn="l" defTabSz="806867" eaLnBrk="1" fontAlgn="auto" latinLnBrk="0" hangingPunct="1">
              <a:lnSpc>
                <a:spcPct val="100000"/>
              </a:lnSpc>
              <a:spcBef>
                <a:spcPts val="43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78FF45E8-C3DD-E4A1-8684-957FBCE8F376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DF1C35B-4648-0272-DE2F-77F707FD64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/>
        <p:txBody>
          <a:bodyPr/>
          <a:lstStyle/>
          <a:p>
            <a:pPr>
              <a:defRPr/>
            </a:pPr>
            <a:r>
              <a:rPr lang="es-ES" dirty="0"/>
              <a:t>THANK YOU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429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nd Slide">
  <a:themeElements>
    <a:clrScheme name="CANSO">
      <a:dk1>
        <a:srgbClr val="1D1A36"/>
      </a:dk1>
      <a:lt1>
        <a:srgbClr val="FFFFFF"/>
      </a:lt1>
      <a:dk2>
        <a:srgbClr val="747981"/>
      </a:dk2>
      <a:lt2>
        <a:srgbClr val="E7E6E6"/>
      </a:lt2>
      <a:accent1>
        <a:srgbClr val="38EC9B"/>
      </a:accent1>
      <a:accent2>
        <a:srgbClr val="747981"/>
      </a:accent2>
      <a:accent3>
        <a:srgbClr val="A6A9B3"/>
      </a:accent3>
      <a:accent4>
        <a:srgbClr val="FF00A2"/>
      </a:accent4>
      <a:accent5>
        <a:srgbClr val="7475CA"/>
      </a:accent5>
      <a:accent6>
        <a:srgbClr val="FF7500"/>
      </a:accent6>
      <a:hlink>
        <a:srgbClr val="38EC9B"/>
      </a:hlink>
      <a:folHlink>
        <a:srgbClr val="1D1A36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BB648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72</Words>
  <Application>Microsoft Office PowerPoint</Application>
  <PresentationFormat>Widescreen</PresentationFormat>
  <Paragraphs>11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Arial</vt:lpstr>
      <vt:lpstr>Arial MT</vt:lpstr>
      <vt:lpstr>Calibri</vt:lpstr>
      <vt:lpstr>Calibri Light</vt:lpstr>
      <vt:lpstr>Montserrat</vt:lpstr>
      <vt:lpstr>Tahoma</vt:lpstr>
      <vt:lpstr>Verdana</vt:lpstr>
      <vt:lpstr>Office Theme</vt:lpstr>
      <vt:lpstr>End Slide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Genista Ramtahal</dc:creator>
  <cp:lastModifiedBy>Genista Ramtahal</cp:lastModifiedBy>
  <cp:revision>5</cp:revision>
  <dcterms:created xsi:type="dcterms:W3CDTF">2026-07-07T15:24:36Z</dcterms:created>
  <dcterms:modified xsi:type="dcterms:W3CDTF">2026-07-07T16:30:22Z</dcterms:modified>
</cp:coreProperties>
</file>