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4.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5.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6.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7.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8.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9.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 id="2147483671" r:id="rId3"/>
    <p:sldMasterId id="2147483683" r:id="rId4"/>
    <p:sldMasterId id="2147483688" r:id="rId5"/>
    <p:sldMasterId id="2147483693" r:id="rId6"/>
    <p:sldMasterId id="2147483698" r:id="rId7"/>
    <p:sldMasterId id="2147483704" r:id="rId8"/>
    <p:sldMasterId id="2147483716" r:id="rId9"/>
    <p:sldMasterId id="2147483728" r:id="rId10"/>
  </p:sldMasterIdLst>
  <p:notesMasterIdLst>
    <p:notesMasterId r:id="rId62"/>
  </p:notesMasterIdLst>
  <p:sldIdLst>
    <p:sldId id="256" r:id="rId11"/>
    <p:sldId id="257" r:id="rId12"/>
    <p:sldId id="280" r:id="rId13"/>
    <p:sldId id="281" r:id="rId14"/>
    <p:sldId id="258" r:id="rId15"/>
    <p:sldId id="259" r:id="rId16"/>
    <p:sldId id="260" r:id="rId17"/>
    <p:sldId id="261" r:id="rId18"/>
    <p:sldId id="262" r:id="rId19"/>
    <p:sldId id="263" r:id="rId20"/>
    <p:sldId id="264" r:id="rId21"/>
    <p:sldId id="1361" r:id="rId22"/>
    <p:sldId id="265" r:id="rId23"/>
    <p:sldId id="266" r:id="rId24"/>
    <p:sldId id="864" r:id="rId25"/>
    <p:sldId id="267" r:id="rId26"/>
    <p:sldId id="1050" r:id="rId27"/>
    <p:sldId id="282" r:id="rId28"/>
    <p:sldId id="408" r:id="rId29"/>
    <p:sldId id="409" r:id="rId30"/>
    <p:sldId id="412" r:id="rId31"/>
    <p:sldId id="410" r:id="rId32"/>
    <p:sldId id="268" r:id="rId33"/>
    <p:sldId id="1365" r:id="rId34"/>
    <p:sldId id="269" r:id="rId35"/>
    <p:sldId id="270" r:id="rId36"/>
    <p:sldId id="433" r:id="rId37"/>
    <p:sldId id="426" r:id="rId38"/>
    <p:sldId id="271" r:id="rId39"/>
    <p:sldId id="1350" r:id="rId40"/>
    <p:sldId id="1351" r:id="rId41"/>
    <p:sldId id="1352" r:id="rId42"/>
    <p:sldId id="1353" r:id="rId43"/>
    <p:sldId id="1354" r:id="rId44"/>
    <p:sldId id="1355" r:id="rId45"/>
    <p:sldId id="1356" r:id="rId46"/>
    <p:sldId id="1357" r:id="rId47"/>
    <p:sldId id="1358" r:id="rId48"/>
    <p:sldId id="1359" r:id="rId49"/>
    <p:sldId id="272" r:id="rId50"/>
    <p:sldId id="1360" r:id="rId51"/>
    <p:sldId id="273" r:id="rId52"/>
    <p:sldId id="1366" r:id="rId53"/>
    <p:sldId id="274" r:id="rId54"/>
    <p:sldId id="1362" r:id="rId55"/>
    <p:sldId id="1363" r:id="rId56"/>
    <p:sldId id="1364" r:id="rId57"/>
    <p:sldId id="275" r:id="rId58"/>
    <p:sldId id="276" r:id="rId59"/>
    <p:sldId id="277" r:id="rId60"/>
    <p:sldId id="278" r:id="rId61"/>
  </p:sldIdLst>
  <p:sldSz cx="12192000" cy="6858000"/>
  <p:notesSz cx="12192000" cy="6858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93" d="100"/>
          <a:sy n="93" d="100"/>
        </p:scale>
        <p:origin x="274" y="77"/>
      </p:cViewPr>
      <p:guideLst>
        <p:guide orient="horz" pos="2160"/>
        <p:guide pos="3840"/>
      </p:guideLst>
    </p:cSldViewPr>
  </p:slid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6.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slide" Target="slides/slide45.xml"/><Relationship Id="rId63" Type="http://schemas.openxmlformats.org/officeDocument/2006/relationships/presProps" Target="pres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slide" Target="slides/slide48.xml"/><Relationship Id="rId66"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51.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slide" Target="slides/slide46.xml"/><Relationship Id="rId64"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41.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slide" Target="slides/slide49.xml"/><Relationship Id="rId67" Type="http://schemas.microsoft.com/office/2016/11/relationships/changesInfo" Target="changesInfos/changesInfo1.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slide" Target="slides/slide44.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slide" Target="slides/slide47.xml"/><Relationship Id="rId10" Type="http://schemas.openxmlformats.org/officeDocument/2006/relationships/slideMaster" Target="slideMasters/slideMaster10.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openxmlformats.org/officeDocument/2006/relationships/slide" Target="slides/slide50.xml"/><Relationship Id="rId6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3.xml"/><Relationship Id="rId18" Type="http://schemas.openxmlformats.org/officeDocument/2006/relationships/slide" Target="slides/slide8.xml"/><Relationship Id="rId39" Type="http://schemas.openxmlformats.org/officeDocument/2006/relationships/slide" Target="slides/slide2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avia Eliana Moreno" userId="85bfda6ecc52b922" providerId="LiveId" clId="{6EDEE108-36FA-4DF4-9711-D9E0CF8A2B17}"/>
    <pc:docChg chg="modSld delMainMaster">
      <pc:chgData name="Flavia Eliana Moreno" userId="85bfda6ecc52b922" providerId="LiveId" clId="{6EDEE108-36FA-4DF4-9711-D9E0CF8A2B17}" dt="2026-09-08T09:55:50.311" v="8"/>
      <pc:docMkLst>
        <pc:docMk/>
      </pc:docMkLst>
      <pc:sldChg chg="modSp mod">
        <pc:chgData name="Flavia Eliana Moreno" userId="85bfda6ecc52b922" providerId="LiveId" clId="{6EDEE108-36FA-4DF4-9711-D9E0CF8A2B17}" dt="2026-09-08T09:55:44.172" v="7" actId="20577"/>
        <pc:sldMkLst>
          <pc:docMk/>
          <pc:sldMk cId="0" sldId="256"/>
        </pc:sldMkLst>
        <pc:spChg chg="mod">
          <ac:chgData name="Flavia Eliana Moreno" userId="85bfda6ecc52b922" providerId="LiveId" clId="{6EDEE108-36FA-4DF4-9711-D9E0CF8A2B17}" dt="2026-09-08T09:55:44.172" v="7" actId="20577"/>
          <ac:spMkLst>
            <pc:docMk/>
            <pc:sldMk cId="0" sldId="256"/>
            <ac:spMk id="10" creationId="{00000000-0000-0000-0000-000000000000}"/>
          </ac:spMkLst>
        </pc:spChg>
      </pc:sldChg>
      <pc:sldMasterChg chg="del delSldLayout">
        <pc:chgData name="Flavia Eliana Moreno" userId="85bfda6ecc52b922" providerId="LiveId" clId="{6EDEE108-36FA-4DF4-9711-D9E0CF8A2B17}" dt="2026-09-08T09:55:50.311" v="8"/>
        <pc:sldMasterMkLst>
          <pc:docMk/>
          <pc:sldMasterMk cId="1331688368" sldId="2147483673"/>
        </pc:sldMasterMkLst>
        <pc:sldLayoutChg chg="del">
          <pc:chgData name="Flavia Eliana Moreno" userId="85bfda6ecc52b922" providerId="LiveId" clId="{6EDEE108-36FA-4DF4-9711-D9E0CF8A2B17}" dt="2026-09-08T09:55:50.311" v="8"/>
          <pc:sldLayoutMkLst>
            <pc:docMk/>
            <pc:sldMasterMk cId="1331688368" sldId="2147483673"/>
            <pc:sldLayoutMk cId="2003246789" sldId="2147483674"/>
          </pc:sldLayoutMkLst>
        </pc:sldLayoutChg>
        <pc:sldLayoutChg chg="del">
          <pc:chgData name="Flavia Eliana Moreno" userId="85bfda6ecc52b922" providerId="LiveId" clId="{6EDEE108-36FA-4DF4-9711-D9E0CF8A2B17}" dt="2026-09-08T09:55:50.311" v="8"/>
          <pc:sldLayoutMkLst>
            <pc:docMk/>
            <pc:sldMasterMk cId="1331688368" sldId="2147483673"/>
            <pc:sldLayoutMk cId="4213495250" sldId="2147483675"/>
          </pc:sldLayoutMkLst>
        </pc:sldLayoutChg>
        <pc:sldLayoutChg chg="del">
          <pc:chgData name="Flavia Eliana Moreno" userId="85bfda6ecc52b922" providerId="LiveId" clId="{6EDEE108-36FA-4DF4-9711-D9E0CF8A2B17}" dt="2026-09-08T09:55:50.311" v="8"/>
          <pc:sldLayoutMkLst>
            <pc:docMk/>
            <pc:sldMasterMk cId="1331688368" sldId="2147483673"/>
            <pc:sldLayoutMk cId="1156952233" sldId="2147483676"/>
          </pc:sldLayoutMkLst>
        </pc:sldLayoutChg>
        <pc:sldLayoutChg chg="del">
          <pc:chgData name="Flavia Eliana Moreno" userId="85bfda6ecc52b922" providerId="LiveId" clId="{6EDEE108-36FA-4DF4-9711-D9E0CF8A2B17}" dt="2026-09-08T09:55:50.311" v="8"/>
          <pc:sldLayoutMkLst>
            <pc:docMk/>
            <pc:sldMasterMk cId="1331688368" sldId="2147483673"/>
            <pc:sldLayoutMk cId="3595865387" sldId="2147483677"/>
          </pc:sldLayoutMkLst>
        </pc:sldLayoutChg>
      </pc:sldMasterChg>
      <pc:sldMasterChg chg="del delSldLayout">
        <pc:chgData name="Flavia Eliana Moreno" userId="85bfda6ecc52b922" providerId="LiveId" clId="{6EDEE108-36FA-4DF4-9711-D9E0CF8A2B17}" dt="2026-09-08T09:55:50.311" v="8"/>
        <pc:sldMasterMkLst>
          <pc:docMk/>
          <pc:sldMasterMk cId="3226748749" sldId="2147483771"/>
        </pc:sldMasterMkLst>
        <pc:sldLayoutChg chg="del">
          <pc:chgData name="Flavia Eliana Moreno" userId="85bfda6ecc52b922" providerId="LiveId" clId="{6EDEE108-36FA-4DF4-9711-D9E0CF8A2B17}" dt="2026-09-08T09:55:50.311" v="8"/>
          <pc:sldLayoutMkLst>
            <pc:docMk/>
            <pc:sldMasterMk cId="3226748749" sldId="2147483771"/>
            <pc:sldLayoutMk cId="1836024971" sldId="2147483772"/>
          </pc:sldLayoutMkLst>
        </pc:sldLayoutChg>
        <pc:sldLayoutChg chg="del">
          <pc:chgData name="Flavia Eliana Moreno" userId="85bfda6ecc52b922" providerId="LiveId" clId="{6EDEE108-36FA-4DF4-9711-D9E0CF8A2B17}" dt="2026-09-08T09:55:50.311" v="8"/>
          <pc:sldLayoutMkLst>
            <pc:docMk/>
            <pc:sldMasterMk cId="3226748749" sldId="2147483771"/>
            <pc:sldLayoutMk cId="3330145078" sldId="2147483773"/>
          </pc:sldLayoutMkLst>
        </pc:sldLayoutChg>
        <pc:sldLayoutChg chg="del">
          <pc:chgData name="Flavia Eliana Moreno" userId="85bfda6ecc52b922" providerId="LiveId" clId="{6EDEE108-36FA-4DF4-9711-D9E0CF8A2B17}" dt="2026-09-08T09:55:50.311" v="8"/>
          <pc:sldLayoutMkLst>
            <pc:docMk/>
            <pc:sldMasterMk cId="3226748749" sldId="2147483771"/>
            <pc:sldLayoutMk cId="2678007297" sldId="2147483774"/>
          </pc:sldLayoutMkLst>
        </pc:sldLayoutChg>
        <pc:sldLayoutChg chg="del">
          <pc:chgData name="Flavia Eliana Moreno" userId="85bfda6ecc52b922" providerId="LiveId" clId="{6EDEE108-36FA-4DF4-9711-D9E0CF8A2B17}" dt="2026-09-08T09:55:50.311" v="8"/>
          <pc:sldLayoutMkLst>
            <pc:docMk/>
            <pc:sldMasterMk cId="3226748749" sldId="2147483771"/>
            <pc:sldLayoutMk cId="231055056" sldId="2147483775"/>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1" qsCatId="3D" csTypeId="urn:microsoft.com/office/officeart/2005/8/colors/colorful1#1"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89E77A-2A07-4315-9E26-26E1BFCDB1C9}" type="doc">
      <dgm:prSet loTypeId="urn:microsoft.com/office/officeart/2005/8/layout/vList2" loCatId="list" qsTypeId="urn:microsoft.com/office/officeart/2005/8/quickstyle/3d1#2" qsCatId="3D" csTypeId="urn:microsoft.com/office/officeart/2005/8/colors/colorful1#2" csCatId="colorful" phldr="1"/>
      <dgm:spPr bwMode="auto"/>
      <dgm:t>
        <a:bodyPr/>
        <a:lstStyle/>
        <a:p>
          <a:pPr>
            <a:defRPr/>
          </a:pPr>
          <a:endParaRPr lang="en-US"/>
        </a:p>
      </dgm:t>
    </dgm:pt>
    <dgm:pt modelId="{4180269B-7017-42D0-B15E-438F70B10858}">
      <dgm:prSet phldrT="" custT="1"/>
      <dgm:spPr bwMode="auto">
        <a:solidFill>
          <a:srgbClr val="AC0000"/>
        </a:solidFill>
      </dgm:spPr>
      <dgm:t>
        <a:bodyPr/>
        <a:lstStyle/>
        <a:p>
          <a:pPr algn="ctr">
            <a:defRPr/>
          </a:pPr>
          <a:r>
            <a:rPr lang="en-US" sz="2800">
              <a:latin typeface="Helvetica"/>
              <a:cs typeface="Helvetica"/>
            </a:rPr>
            <a:t>WEATHER OVERVIEW</a:t>
          </a:r>
          <a:endParaRPr/>
        </a:p>
      </dgm:t>
    </dgm:pt>
    <dgm:pt modelId="{0AF9DAAB-E54E-4CA6-AC9F-98D3413BCFF7}" type="parTrans" cxnId="{4C50F379-28FC-4684-B817-943ADD4E430F}">
      <dgm:prSet/>
      <dgm:spPr bwMode="auto"/>
      <dgm:t>
        <a:bodyPr/>
        <a:lstStyle/>
        <a:p>
          <a:pPr>
            <a:defRPr/>
          </a:pPr>
          <a:endParaRPr lang="en-US"/>
        </a:p>
      </dgm:t>
    </dgm:pt>
    <dgm:pt modelId="{DEE4381B-9BCE-4B30-AE18-C94369AEC366}" type="sibTrans" cxnId="{4C50F379-28FC-4684-B817-943ADD4E430F}">
      <dgm:prSet/>
      <dgm:spPr bwMode="auto"/>
      <dgm:t>
        <a:bodyPr/>
        <a:lstStyle/>
        <a:p>
          <a:pPr>
            <a:defRPr/>
          </a:pPr>
          <a:endParaRPr lang="en-US"/>
        </a:p>
      </dgm:t>
    </dgm:pt>
    <dgm:pt modelId="{6678B37B-ACEA-479E-9C70-A37E635DCC41}" type="pres">
      <dgm:prSet presAssocID="{6D89E77A-2A07-4315-9E26-26E1BFCDB1C9}" presName="linear" presStyleCnt="0">
        <dgm:presLayoutVars>
          <dgm:animLvl val="lvl"/>
          <dgm:resizeHandles val="exact"/>
        </dgm:presLayoutVars>
      </dgm:prSet>
      <dgm:spPr bwMode="auto"/>
    </dgm:pt>
    <dgm:pt modelId="{B4E715D0-197D-4711-A7BC-AA6AB672ED96}" type="pres">
      <dgm:prSet presAssocID="{4180269B-7017-42D0-B15E-438F70B10858}" presName="parentText" presStyleLbl="node1" presStyleIdx="0" presStyleCnt="1" custScaleY="141593" custLinFactNeighborX="4385" custLinFactNeighborY="-563">
        <dgm:presLayoutVars>
          <dgm:chMax val="0"/>
          <dgm:bulletEnabled val="1"/>
        </dgm:presLayoutVars>
      </dgm:prSet>
      <dgm:spPr bwMode="auto"/>
    </dgm:pt>
  </dgm:ptLst>
  <dgm:cxnLst>
    <dgm:cxn modelId="{4C50F379-28FC-4684-B817-943ADD4E430F}" srcId="{6D89E77A-2A07-4315-9E26-26E1BFCDB1C9}" destId="{4180269B-7017-42D0-B15E-438F70B10858}" srcOrd="0" destOrd="0" parTransId="{0AF9DAAB-E54E-4CA6-AC9F-98D3413BCFF7}" sibTransId="{DEE4381B-9BCE-4B30-AE18-C94369AEC366}"/>
    <dgm:cxn modelId="{02A16099-E82B-40AE-8A78-9225F194E433}" type="presOf" srcId="{6D89E77A-2A07-4315-9E26-26E1BFCDB1C9}" destId="{6678B37B-ACEA-479E-9C70-A37E635DCC41}" srcOrd="0" destOrd="0" presId="urn:microsoft.com/office/officeart/2005/8/layout/vList2"/>
    <dgm:cxn modelId="{0DD895A0-6F4B-4BD7-87CB-B2C3880DE07B}" type="presOf" srcId="{4180269B-7017-42D0-B15E-438F70B10858}" destId="{B4E715D0-197D-4711-A7BC-AA6AB672ED96}" srcOrd="0" destOrd="0" presId="urn:microsoft.com/office/officeart/2005/8/layout/vList2"/>
    <dgm:cxn modelId="{96972CC0-F72B-42DF-86F5-824ED3FE7F58}" type="presParOf" srcId="{6678B37B-ACEA-479E-9C70-A37E635DCC41}" destId="{B4E715D0-197D-4711-A7BC-AA6AB672ED96}"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E715D0-197D-4711-A7BC-AA6AB672ED96}">
      <dsp:nvSpPr>
        <dsp:cNvPr id="0" name=""/>
        <dsp:cNvSpPr/>
      </dsp:nvSpPr>
      <dsp:spPr bwMode="auto">
        <a:xfrm>
          <a:off x="0" y="117695"/>
          <a:ext cx="4114799" cy="446855"/>
        </a:xfrm>
        <a:prstGeom prst="roundRect">
          <a:avLst/>
        </a:prstGeom>
        <a:solidFill>
          <a:srgbClr val="AC0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defRPr/>
          </a:pPr>
          <a:r>
            <a:rPr lang="en-US" sz="2800" kern="1200">
              <a:latin typeface="Helvetica"/>
              <a:cs typeface="Helvetica"/>
            </a:rPr>
            <a:t>WEATHER OVERVIEW</a:t>
          </a:r>
          <a:endParaRPr kern="1200"/>
        </a:p>
      </dsp:txBody>
      <dsp:txXfrm>
        <a:off x="21814" y="139509"/>
        <a:ext cx="4071171" cy="40322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2">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1DABCCE-3379-44E5-98EE-24C0E9FA95B6}" type="datetimeFigureOut">
              <a:rPr lang="es-AR" smtClean="0"/>
              <a:t>10/9/2026</a:t>
            </a:fld>
            <a:endParaRPr lang="es-AR"/>
          </a:p>
        </p:txBody>
      </p:sp>
      <p:sp>
        <p:nvSpPr>
          <p:cNvPr id="4" name="Marcador de imagen de diapositiva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4AA6128-06DC-40F0-B3D4-C4256873E981}" type="slidenum">
              <a:rPr lang="es-AR" smtClean="0"/>
              <a:t>‹#›</a:t>
            </a:fld>
            <a:endParaRPr lang="es-AR"/>
          </a:p>
        </p:txBody>
      </p:sp>
    </p:spTree>
    <p:extLst>
      <p:ext uri="{BB962C8B-B14F-4D97-AF65-F5344CB8AC3E}">
        <p14:creationId xmlns:p14="http://schemas.microsoft.com/office/powerpoint/2010/main" val="1569631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Shows significant embedded CB activity across central America and throughout the Caribbean. Active jet streams across southern Chile, Brazil and Argentina from F370 to F420. Additionally active volcanoes in Fuego, and </a:t>
            </a:r>
            <a:r>
              <a:rPr lang="en-US" dirty="0" err="1"/>
              <a:t>Reventador</a:t>
            </a:r>
            <a:r>
              <a:rPr lang="en-US" dirty="0"/>
              <a:t>. </a:t>
            </a:r>
            <a:r>
              <a:rPr lang="en-US" dirty="0" err="1"/>
              <a:t>Expext</a:t>
            </a:r>
            <a:r>
              <a:rPr lang="en-US" dirty="0"/>
              <a:t> moderate turbulence and deviations throughout the region. </a:t>
            </a:r>
          </a:p>
        </p:txBody>
      </p:sp>
      <p:sp>
        <p:nvSpPr>
          <p:cNvPr id="4" name="Slide Number Placeholder 3"/>
          <p:cNvSpPr>
            <a:spLocks noGrp="1"/>
          </p:cNvSpPr>
          <p:nvPr>
            <p:ph type="sldNum" sz="quarter" idx="5"/>
          </p:nvPr>
        </p:nvSpPr>
        <p:spPr/>
        <p:txBody>
          <a:bodyPr/>
          <a:lstStyle/>
          <a:p>
            <a:fld id="{64AA6128-06DC-40F0-B3D4-C4256873E981}" type="slidenum">
              <a:rPr lang="es-AR" smtClean="0"/>
              <a:t>2</a:t>
            </a:fld>
            <a:endParaRPr lang="es-AR"/>
          </a:p>
        </p:txBody>
      </p:sp>
    </p:spTree>
    <p:extLst>
      <p:ext uri="{BB962C8B-B14F-4D97-AF65-F5344CB8AC3E}">
        <p14:creationId xmlns:p14="http://schemas.microsoft.com/office/powerpoint/2010/main" val="583702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Shows tropical storms Lowell and Norbert both moving westbound in the north and eastern Pacific respectively. Also shows a disturbance southeast of the Hawaiian Islands carrying showers and thunderstorms with a 30% chance of cyclone formation in the next 7 days. TS Norbert is also accompanied by surrounding weather which has a chance of further developing into a secondary TS</a:t>
            </a:r>
          </a:p>
        </p:txBody>
      </p:sp>
      <p:sp>
        <p:nvSpPr>
          <p:cNvPr id="4" name="Slide Number Placeholder 3"/>
          <p:cNvSpPr>
            <a:spLocks noGrp="1"/>
          </p:cNvSpPr>
          <p:nvPr>
            <p:ph type="sldNum" sz="quarter" idx="5"/>
          </p:nvPr>
        </p:nvSpPr>
        <p:spPr/>
        <p:txBody>
          <a:bodyPr/>
          <a:lstStyle/>
          <a:p>
            <a:fld id="{64AA6128-06DC-40F0-B3D4-C4256873E981}" type="slidenum">
              <a:rPr lang="es-AR" smtClean="0"/>
              <a:t>3</a:t>
            </a:fld>
            <a:endParaRPr lang="es-AR"/>
          </a:p>
        </p:txBody>
      </p:sp>
    </p:spTree>
    <p:extLst>
      <p:ext uri="{BB962C8B-B14F-4D97-AF65-F5344CB8AC3E}">
        <p14:creationId xmlns:p14="http://schemas.microsoft.com/office/powerpoint/2010/main" val="998419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4</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19842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12</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17</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1590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36947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5" Type="http://schemas.openxmlformats.org/officeDocument/2006/relationships/image" Target="../media/image21.png"/><Relationship Id="rId4" Type="http://schemas.openxmlformats.org/officeDocument/2006/relationships/image" Target="../media/image3.png"/></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eg"/><Relationship Id="rId1" Type="http://schemas.openxmlformats.org/officeDocument/2006/relationships/slideMaster" Target="../slideMasters/slideMaster10.xml"/><Relationship Id="rId4" Type="http://schemas.openxmlformats.org/officeDocument/2006/relationships/image" Target="../media/image30.png"/></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jpg"/><Relationship Id="rId1" Type="http://schemas.openxmlformats.org/officeDocument/2006/relationships/slideMaster" Target="../slideMasters/slideMaster10.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4" Type="http://schemas.openxmlformats.org/officeDocument/2006/relationships/image" Target="../media/image3.png"/></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5" Type="http://schemas.openxmlformats.org/officeDocument/2006/relationships/image" Target="../media/image12.jpg"/><Relationship Id="rId4" Type="http://schemas.openxmlformats.org/officeDocument/2006/relationships/image" Target="../media/image3.png"/></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0.xml"/><Relationship Id="rId5" Type="http://schemas.openxmlformats.org/officeDocument/2006/relationships/image" Target="../media/image13.jpg"/><Relationship Id="rId4" Type="http://schemas.openxmlformats.org/officeDocument/2006/relationships/image" Target="../media/image3.png"/></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0.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0.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0.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Master" Target="../slideMasters/slideMaster10.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CANSO">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CANSO-Africa">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49" y="498476"/>
            <a:ext cx="8327300" cy="5659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CANSO-Asia_Pacific">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CANSO-Europe">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ANSO-Latin_America and_Caribbea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CANSO-Middle_Eas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CANSO-Safety">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CANSO-Operation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ANSO-Strategy_and_Integratio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ANSO-ICAO_Affair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 name="Date Placeholder 6"/>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8" name="Footer Placeholder 7"/>
          <p:cNvSpPr>
            <a:spLocks noGrp="1"/>
          </p:cNvSpPr>
          <p:nvPr>
            <p:ph type="ftr" sz="quarter" idx="11"/>
          </p:nvPr>
        </p:nvSpPr>
        <p:spPr bwMode="auto"/>
        <p:txBody>
          <a:bodyPr/>
          <a:lstStyle/>
          <a:p>
            <a:pPr>
              <a:defRPr/>
            </a:pPr>
            <a:endParaRPr lang="en-US"/>
          </a:p>
        </p:txBody>
      </p:sp>
      <p:sp>
        <p:nvSpPr>
          <p:cNvPr id="9" name="Slide Number Placeholder 8"/>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Date Placeholder 2"/>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A4FAFA5-0521-4E5F-BBDE-74C0CC79D5E5}" type="datetimeFigureOut">
              <a:rPr lang="en-TT"/>
              <a:t>10/09/2026</a:t>
            </a:fld>
            <a:endParaRPr lang="en-TT"/>
          </a:p>
        </p:txBody>
      </p:sp>
      <p:sp>
        <p:nvSpPr>
          <p:cNvPr id="3" name="Footer Placeholder 2"/>
          <p:cNvSpPr>
            <a:spLocks noGrp="1"/>
          </p:cNvSpPr>
          <p:nvPr>
            <p:ph type="ftr" sz="quarter" idx="11"/>
          </p:nvPr>
        </p:nvSpPr>
        <p:spPr bwMode="auto"/>
        <p:txBody>
          <a:bodyPr/>
          <a:lstStyle/>
          <a:p>
            <a:pPr>
              <a:defRPr/>
            </a:pPr>
            <a:endParaRPr lang="en-TT"/>
          </a:p>
        </p:txBody>
      </p:sp>
      <p:sp>
        <p:nvSpPr>
          <p:cNvPr id="4" name="Slide Number Placeholder 3"/>
          <p:cNvSpPr>
            <a:spLocks noGrp="1"/>
          </p:cNvSpPr>
          <p:nvPr>
            <p:ph type="sldNum" sz="quarter" idx="12"/>
          </p:nvPr>
        </p:nvSpPr>
        <p:spPr bwMode="auto"/>
        <p:txBody>
          <a:bodyPr/>
          <a:lstStyle/>
          <a:p>
            <a:pPr>
              <a:defRPr/>
            </a:pPr>
            <a:fld id="{1A58A476-2B31-4805-AA4D-190DBB578FF2}" type="slidenum">
              <a:rPr lang="en-TT"/>
              <a:t>‹#›</a:t>
            </a:fld>
            <a:endParaRPr lang="en-T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Picture Placeholder 2"/>
          <p:cNvSpPr>
            <a:spLocks noGrp="1" noChangeAspect="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9/10/2026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preserve="1" userDrawn="1">
  <p:cSld name="Flight Path - Fligh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3135713"/>
            <a:ext cx="11082438" cy="559680"/>
          </a:xfrm>
          <a:prstGeom prst="rect">
            <a:avLst/>
          </a:prstGeom>
        </p:spPr>
        <p:txBody>
          <a:bodyPr lIns="0" tIns="0" rIns="0" bIns="0"/>
          <a:lstStyle>
            <a:lvl1pPr marL="0" indent="0" algn="ctr">
              <a:buNone/>
              <a:defRPr sz="4400" b="1" i="0">
                <a:solidFill>
                  <a:schemeClr val="bg1"/>
                </a:solidFill>
                <a:latin typeface="Montserrat"/>
              </a:defRPr>
            </a:lvl1pPr>
          </a:lstStyle>
          <a:p>
            <a:pPr lvl="0">
              <a:defRPr/>
            </a:pPr>
            <a:r>
              <a:rPr lang="en-GB"/>
              <a:t>THANK YOU</a:t>
            </a:r>
            <a:endParaRPr/>
          </a:p>
        </p:txBody>
      </p:sp>
      <p:pic>
        <p:nvPicPr>
          <p:cNvPr id="4" name="Picture 3" descr="Shape, circle&#10;&#10;Description automatically generated"/>
          <p:cNvPicPr>
            <a:picLocks noChangeAspect="1"/>
          </p:cNvPicPr>
          <p:nvPr userDrawn="1"/>
        </p:nvPicPr>
        <p:blipFill>
          <a:blip r:embed="rId2"/>
          <a:srcRect l="6436" r="245"/>
          <a:stretch/>
        </p:blipFill>
        <p:spPr bwMode="auto">
          <a:xfrm rot="709131" flipH="1">
            <a:off x="5106202" y="1676037"/>
            <a:ext cx="8170318" cy="4662375"/>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77128558"/>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164098401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521583442"/>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67013715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07537062"/>
      </p:ext>
    </p:extLst>
  </p:cSld>
  <p:clrMapOvr>
    <a:masterClrMapping/>
  </p:clrMapOvr>
  <p:transition spd="slow">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90433434"/>
      </p:ext>
    </p:extLst>
  </p:cSld>
  <p:clrMapOvr>
    <a:masterClrMapping/>
  </p:clrMapOvr>
  <p:transition spd="slow">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0"/>
            <a:ext cx="7315200" cy="312737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1704828678"/>
      </p:ext>
    </p:extLst>
  </p:cSld>
  <p:clrMapOvr>
    <a:masterClrMapping/>
  </p:clrMapOvr>
  <p:transition spd="slow">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10/09/2026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8653532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STYLE</a:t>
            </a:r>
          </a:p>
        </p:txBody>
      </p:sp>
      <p:sp>
        <p:nvSpPr>
          <p:cNvPr id="3" name="Content Placeholder 2"/>
          <p:cNvSpPr>
            <a:spLocks noGrp="1"/>
          </p:cNvSpPr>
          <p:nvPr>
            <p:ph idx="1"/>
          </p:nvPr>
        </p:nvSpPr>
        <p:spPr>
          <a:xfrm>
            <a:off x="609600" y="1600201"/>
            <a:ext cx="10972800" cy="4267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562126683"/>
      </p:ext>
    </p:extLst>
  </p:cSld>
  <p:clrMapOvr>
    <a:masterClrMapping/>
  </p:clrMapOvr>
  <p:transition spd="slow">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600" y="457200"/>
            <a:ext cx="10972800" cy="457200"/>
          </a:xfrm>
          <a:prstGeom prst="rect">
            <a:avLst/>
          </a:prstGeom>
        </p:spPr>
        <p:txBody>
          <a:bodyPr/>
          <a:lstStyle/>
          <a:p>
            <a:r>
              <a:rPr lang="en-GB" dirty="0"/>
              <a:t>CLICK TO EDIT MASTER STYLE</a:t>
            </a:r>
            <a:endParaRPr lang="en-US" dirty="0"/>
          </a:p>
        </p:txBody>
      </p:sp>
      <p:sp>
        <p:nvSpPr>
          <p:cNvPr id="3" name="Content Placeholder 2"/>
          <p:cNvSpPr>
            <a:spLocks noGrp="1"/>
          </p:cNvSpPr>
          <p:nvPr>
            <p:ph sz="half" idx="1"/>
          </p:nvPr>
        </p:nvSpPr>
        <p:spPr>
          <a:xfrm>
            <a:off x="609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Content Placeholder 3"/>
          <p:cNvSpPr>
            <a:spLocks noGrp="1"/>
          </p:cNvSpPr>
          <p:nvPr>
            <p:ph sz="half" idx="2"/>
          </p:nvPr>
        </p:nvSpPr>
        <p:spPr>
          <a:xfrm>
            <a:off x="6197600" y="1600201"/>
            <a:ext cx="5384800" cy="4191000"/>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853566366"/>
      </p:ext>
    </p:extLst>
  </p:cSld>
  <p:clrMapOvr>
    <a:masterClrMapping/>
  </p:clrMapOvr>
  <p:transition spd="slow">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GB" dirty="0"/>
              <a:t>Click to edit Master title style</a:t>
            </a:r>
            <a:endParaRPr lang="en-US" dirty="0"/>
          </a:p>
        </p:txBody>
      </p:sp>
      <p:sp>
        <p:nvSpPr>
          <p:cNvPr id="3" name="Picture Placeholder 2"/>
          <p:cNvSpPr>
            <a:spLocks noGrp="1"/>
          </p:cNvSpPr>
          <p:nvPr>
            <p:ph type="pic" idx="1"/>
          </p:nvPr>
        </p:nvSpPr>
        <p:spPr>
          <a:xfrm>
            <a:off x="2389717" y="1600204"/>
            <a:ext cx="7315200" cy="3127375"/>
          </a:xfrm>
          <a:prstGeom prst="rect">
            <a:avLst/>
          </a:prstGeo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dirty="0"/>
          </a:p>
        </p:txBody>
      </p:sp>
      <p:sp>
        <p:nvSpPr>
          <p:cNvPr id="4" name="Text Placeholder 3"/>
          <p:cNvSpPr>
            <a:spLocks noGrp="1"/>
          </p:cNvSpPr>
          <p:nvPr>
            <p:ph type="body" sz="half" idx="2"/>
          </p:nvPr>
        </p:nvSpPr>
        <p:spPr>
          <a:xfrm>
            <a:off x="2389717" y="5367338"/>
            <a:ext cx="7315200" cy="576262"/>
          </a:xfrm>
          <a:prstGeom prst="rect">
            <a:avLst/>
          </a:prstGeom>
        </p:spPr>
        <p:txBody>
          <a:bodyPr/>
          <a:lstStyle>
            <a:lvl1pPr marL="0" indent="0">
              <a:buNone/>
              <a:defRPr sz="1400" b="0" i="0">
                <a:latin typeface="Tahoma"/>
                <a:cs typeface="Tahoma"/>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GB" dirty="0"/>
              <a:t>Click to edit Master text styles</a:t>
            </a:r>
          </a:p>
        </p:txBody>
      </p:sp>
      <p:sp>
        <p:nvSpPr>
          <p:cNvPr id="8" name="Title 1"/>
          <p:cNvSpPr txBox="1">
            <a:spLocks/>
          </p:cNvSpPr>
          <p:nvPr userDrawn="1"/>
        </p:nvSpPr>
        <p:spPr>
          <a:xfrm>
            <a:off x="609600" y="457200"/>
            <a:ext cx="10972800" cy="457200"/>
          </a:xfrm>
          <a:prstGeom prst="rect">
            <a:avLst/>
          </a:prstGeom>
        </p:spPr>
        <p:txBody>
          <a:bodyPr vert="horz" lIns="91440" tIns="45720" rIns="91440" bIns="45720" rtlCol="0" anchor="ctr">
            <a:noAutofit/>
          </a:bodyPr>
          <a:lstStyle/>
          <a:p>
            <a:pPr marL="0" marR="0" lvl="0" indent="0" algn="ctr" defTabSz="914377" rtl="0" eaLnBrk="1" fontAlgn="auto" latinLnBrk="0" hangingPunct="1">
              <a:lnSpc>
                <a:spcPct val="100000"/>
              </a:lnSpc>
              <a:spcBef>
                <a:spcPct val="0"/>
              </a:spcBef>
              <a:spcAft>
                <a:spcPts val="0"/>
              </a:spcAft>
              <a:buClrTx/>
              <a:buSzTx/>
              <a:buFontTx/>
              <a:buNone/>
              <a:tabLst/>
              <a:defRPr/>
            </a:pPr>
            <a:r>
              <a:rPr kumimoji="0" lang="en-GB" sz="2600" b="1" i="0" u="none" strike="noStrike" kern="1200" cap="none" spc="0" normalizeH="0" baseline="0" noProof="0" dirty="0">
                <a:ln>
                  <a:noFill/>
                </a:ln>
                <a:solidFill>
                  <a:srgbClr val="003366"/>
                </a:solidFill>
                <a:effectLst/>
                <a:uLnTx/>
                <a:uFillTx/>
                <a:latin typeface="Tahoma"/>
                <a:ea typeface="+mj-ea"/>
                <a:cs typeface="Tahoma"/>
              </a:rPr>
              <a:t>CLICK TO EDIT MASTER STYLE</a:t>
            </a:r>
            <a:endParaRPr kumimoji="0" lang="en-US" sz="2600" b="1" i="0" u="none" strike="noStrike" kern="1200" cap="none" spc="0" normalizeH="0" baseline="0" noProof="0" dirty="0">
              <a:ln>
                <a:noFill/>
              </a:ln>
              <a:solidFill>
                <a:srgbClr val="003366"/>
              </a:solidFill>
              <a:effectLst/>
              <a:uLnTx/>
              <a:uFillTx/>
              <a:latin typeface="Tahoma"/>
              <a:ea typeface="+mj-ea"/>
              <a:cs typeface="Tahoma"/>
            </a:endParaRPr>
          </a:p>
        </p:txBody>
      </p:sp>
    </p:spTree>
    <p:extLst>
      <p:ext uri="{BB962C8B-B14F-4D97-AF65-F5344CB8AC3E}">
        <p14:creationId xmlns:p14="http://schemas.microsoft.com/office/powerpoint/2010/main" val="1647871793"/>
      </p:ext>
    </p:extLst>
  </p:cSld>
  <p:clrMapOvr>
    <a:masterClrMapping/>
  </p:clrMapOvr>
  <p:transition spd="slow">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10/09/2026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768740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107584960"/>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1513474564"/>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spTree>
    <p:extLst>
      <p:ext uri="{BB962C8B-B14F-4D97-AF65-F5344CB8AC3E}">
        <p14:creationId xmlns:p14="http://schemas.microsoft.com/office/powerpoint/2010/main" val="2615498275"/>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96504565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4FAFA5-0521-4E5F-BBDE-74C0CC79D5E5}" type="datetimeFigureOut">
              <a:rPr lang="en-TT" smtClean="0"/>
              <a:t>10/09/2026</a:t>
            </a:fld>
            <a:endParaRPr lang="en-TT"/>
          </a:p>
        </p:txBody>
      </p:sp>
      <p:sp>
        <p:nvSpPr>
          <p:cNvPr id="3" name="Footer Placeholder 2"/>
          <p:cNvSpPr>
            <a:spLocks noGrp="1"/>
          </p:cNvSpPr>
          <p:nvPr>
            <p:ph type="ftr" sz="quarter" idx="11"/>
          </p:nvPr>
        </p:nvSpPr>
        <p:spPr/>
        <p:txBody>
          <a:bodyPr/>
          <a:lstStyle/>
          <a:p>
            <a:endParaRPr lang="en-TT"/>
          </a:p>
        </p:txBody>
      </p:sp>
      <p:sp>
        <p:nvSpPr>
          <p:cNvPr id="4" name="Slide Number Placeholder 3"/>
          <p:cNvSpPr>
            <a:spLocks noGrp="1"/>
          </p:cNvSpPr>
          <p:nvPr>
            <p:ph type="sldNum" sz="quarter" idx="12"/>
          </p:nvPr>
        </p:nvSpPr>
        <p:spPr/>
        <p:txBody>
          <a:bodyPr/>
          <a:lstStyle/>
          <a:p>
            <a:fld id="{1A58A476-2B31-4805-AA4D-190DBB578FF2}" type="slidenum">
              <a:rPr lang="en-TT" smtClean="0"/>
              <a:t>‹#›</a:t>
            </a:fld>
            <a:endParaRPr lang="en-TT"/>
          </a:p>
        </p:txBody>
      </p:sp>
    </p:spTree>
    <p:extLst>
      <p:ext uri="{BB962C8B-B14F-4D97-AF65-F5344CB8AC3E}">
        <p14:creationId xmlns:p14="http://schemas.microsoft.com/office/powerpoint/2010/main" val="33571421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84B8A-CB31-48E1-A2C5-B9ECA489B5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TT"/>
          </a:p>
        </p:txBody>
      </p:sp>
      <p:sp>
        <p:nvSpPr>
          <p:cNvPr id="3" name="Subtitle 2">
            <a:extLst>
              <a:ext uri="{FF2B5EF4-FFF2-40B4-BE49-F238E27FC236}">
                <a16:creationId xmlns:a16="http://schemas.microsoft.com/office/drawing/2014/main" id="{73500C7B-111C-4272-96AE-A9E6F5F53A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TT"/>
          </a:p>
        </p:txBody>
      </p:sp>
      <p:sp>
        <p:nvSpPr>
          <p:cNvPr id="4" name="Date Placeholder 3">
            <a:extLst>
              <a:ext uri="{FF2B5EF4-FFF2-40B4-BE49-F238E27FC236}">
                <a16:creationId xmlns:a16="http://schemas.microsoft.com/office/drawing/2014/main" id="{DBFFC4C8-E7C4-4F37-A7FA-FAA3EFCA91DC}"/>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5" name="Footer Placeholder 4">
            <a:extLst>
              <a:ext uri="{FF2B5EF4-FFF2-40B4-BE49-F238E27FC236}">
                <a16:creationId xmlns:a16="http://schemas.microsoft.com/office/drawing/2014/main" id="{4E01FB87-C15F-425E-B17E-4C1715055E30}"/>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BF5E4DB5-7C60-4AE6-A0DB-E8619F3C8A73}"/>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72583484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64EC3-D0ED-48F4-A804-694EC5E94FA8}"/>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7F6013C3-19DA-4634-A872-7D35EDBCBE2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1F80D824-B9B6-481D-B4F7-88503C90E2C5}"/>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5" name="Footer Placeholder 4">
            <a:extLst>
              <a:ext uri="{FF2B5EF4-FFF2-40B4-BE49-F238E27FC236}">
                <a16:creationId xmlns:a16="http://schemas.microsoft.com/office/drawing/2014/main" id="{0E54FA9C-D589-451C-9C31-972E713D6B7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A8B27024-67AA-41CF-BB27-16744D5168D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09594045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6805B-1780-4BAD-9B40-18C65E2306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TT"/>
          </a:p>
        </p:txBody>
      </p:sp>
      <p:sp>
        <p:nvSpPr>
          <p:cNvPr id="3" name="Text Placeholder 2">
            <a:extLst>
              <a:ext uri="{FF2B5EF4-FFF2-40B4-BE49-F238E27FC236}">
                <a16:creationId xmlns:a16="http://schemas.microsoft.com/office/drawing/2014/main" id="{757A4B7E-15BD-468E-981A-7E7E3382B03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DB12769-A49C-44E9-A006-50990EE8AA33}"/>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5" name="Footer Placeholder 4">
            <a:extLst>
              <a:ext uri="{FF2B5EF4-FFF2-40B4-BE49-F238E27FC236}">
                <a16:creationId xmlns:a16="http://schemas.microsoft.com/office/drawing/2014/main" id="{7B65A029-314E-4C41-99D5-0E8DAE793F08}"/>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9B7CB4FB-0C7B-4A40-8D0B-3A0FE077FEB0}"/>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25190331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C2992A-464B-4F74-989B-676081A06383}"/>
              </a:ext>
            </a:extLst>
          </p:cNvPr>
          <p:cNvSpPr>
            <a:spLocks noGrp="1"/>
          </p:cNvSpPr>
          <p:nvPr>
            <p:ph type="title"/>
          </p:nvPr>
        </p:nvSpPr>
        <p:spPr/>
        <p:txBody>
          <a:bodyPr/>
          <a:lstStyle/>
          <a:p>
            <a:r>
              <a:rPr lang="en-US"/>
              <a:t>Click to edit Master title style</a:t>
            </a:r>
            <a:endParaRPr lang="en-TT"/>
          </a:p>
        </p:txBody>
      </p:sp>
      <p:sp>
        <p:nvSpPr>
          <p:cNvPr id="3" name="Content Placeholder 2">
            <a:extLst>
              <a:ext uri="{FF2B5EF4-FFF2-40B4-BE49-F238E27FC236}">
                <a16:creationId xmlns:a16="http://schemas.microsoft.com/office/drawing/2014/main" id="{936F8CCD-95D7-40C5-94FA-9A76B4F041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a:extLst>
              <a:ext uri="{FF2B5EF4-FFF2-40B4-BE49-F238E27FC236}">
                <a16:creationId xmlns:a16="http://schemas.microsoft.com/office/drawing/2014/main" id="{2A1873E2-D7FF-4DEA-865D-AC1E0E102D7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Date Placeholder 4">
            <a:extLst>
              <a:ext uri="{FF2B5EF4-FFF2-40B4-BE49-F238E27FC236}">
                <a16:creationId xmlns:a16="http://schemas.microsoft.com/office/drawing/2014/main" id="{9B03C3AE-A02D-4D24-8B0E-CE13A2A8FEE2}"/>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6" name="Footer Placeholder 5">
            <a:extLst>
              <a:ext uri="{FF2B5EF4-FFF2-40B4-BE49-F238E27FC236}">
                <a16:creationId xmlns:a16="http://schemas.microsoft.com/office/drawing/2014/main" id="{6485E493-1F39-41A3-928D-B05C043FAA6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93EF441D-A409-4D3F-96F1-11F670CEDF3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6174655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56233-635E-4CBD-9A1E-E61A7B9D3A18}"/>
              </a:ext>
            </a:extLst>
          </p:cNvPr>
          <p:cNvSpPr>
            <a:spLocks noGrp="1"/>
          </p:cNvSpPr>
          <p:nvPr>
            <p:ph type="title"/>
          </p:nvPr>
        </p:nvSpPr>
        <p:spPr>
          <a:xfrm>
            <a:off x="839788" y="365125"/>
            <a:ext cx="10515600" cy="1325563"/>
          </a:xfrm>
        </p:spPr>
        <p:txBody>
          <a:bodyPr/>
          <a:lstStyle/>
          <a:p>
            <a:r>
              <a:rPr lang="en-US"/>
              <a:t>Click to edit Master title style</a:t>
            </a:r>
            <a:endParaRPr lang="en-TT"/>
          </a:p>
        </p:txBody>
      </p:sp>
      <p:sp>
        <p:nvSpPr>
          <p:cNvPr id="3" name="Text Placeholder 2">
            <a:extLst>
              <a:ext uri="{FF2B5EF4-FFF2-40B4-BE49-F238E27FC236}">
                <a16:creationId xmlns:a16="http://schemas.microsoft.com/office/drawing/2014/main" id="{12799D2F-645A-4756-909A-9F72B496E6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FC23ADE-0F4F-4D76-ADCB-71E7E1D3C4C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5" name="Text Placeholder 4">
            <a:extLst>
              <a:ext uri="{FF2B5EF4-FFF2-40B4-BE49-F238E27FC236}">
                <a16:creationId xmlns:a16="http://schemas.microsoft.com/office/drawing/2014/main" id="{3ED31F90-7863-4ABA-83B9-A42025E9AC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65D00383-0C4B-45C2-BE1D-B20ADAEE7B1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7" name="Date Placeholder 6">
            <a:extLst>
              <a:ext uri="{FF2B5EF4-FFF2-40B4-BE49-F238E27FC236}">
                <a16:creationId xmlns:a16="http://schemas.microsoft.com/office/drawing/2014/main" id="{58DA1509-6B94-4C16-B050-5A9A37193A11}"/>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8" name="Footer Placeholder 7">
            <a:extLst>
              <a:ext uri="{FF2B5EF4-FFF2-40B4-BE49-F238E27FC236}">
                <a16:creationId xmlns:a16="http://schemas.microsoft.com/office/drawing/2014/main" id="{E876CE61-D31F-4885-B9F0-266B2CFAAB8C}"/>
              </a:ext>
            </a:extLst>
          </p:cNvPr>
          <p:cNvSpPr>
            <a:spLocks noGrp="1"/>
          </p:cNvSpPr>
          <p:nvPr>
            <p:ph type="ftr" sz="quarter" idx="11"/>
          </p:nvPr>
        </p:nvSpPr>
        <p:spPr/>
        <p:txBody>
          <a:bodyPr/>
          <a:lstStyle/>
          <a:p>
            <a:endParaRPr lang="en-TT"/>
          </a:p>
        </p:txBody>
      </p:sp>
      <p:sp>
        <p:nvSpPr>
          <p:cNvPr id="9" name="Slide Number Placeholder 8">
            <a:extLst>
              <a:ext uri="{FF2B5EF4-FFF2-40B4-BE49-F238E27FC236}">
                <a16:creationId xmlns:a16="http://schemas.microsoft.com/office/drawing/2014/main" id="{B276BF3C-923A-42A9-A340-0CB6F1D3769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11048743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047C5-6BE9-483D-892F-1F408A82A13D}"/>
              </a:ext>
            </a:extLst>
          </p:cNvPr>
          <p:cNvSpPr>
            <a:spLocks noGrp="1"/>
          </p:cNvSpPr>
          <p:nvPr>
            <p:ph type="title"/>
          </p:nvPr>
        </p:nvSpPr>
        <p:spPr/>
        <p:txBody>
          <a:bodyPr/>
          <a:lstStyle/>
          <a:p>
            <a:r>
              <a:rPr lang="en-US"/>
              <a:t>Click to edit Master title style</a:t>
            </a:r>
            <a:endParaRPr lang="en-TT"/>
          </a:p>
        </p:txBody>
      </p:sp>
      <p:sp>
        <p:nvSpPr>
          <p:cNvPr id="3" name="Date Placeholder 2">
            <a:extLst>
              <a:ext uri="{FF2B5EF4-FFF2-40B4-BE49-F238E27FC236}">
                <a16:creationId xmlns:a16="http://schemas.microsoft.com/office/drawing/2014/main" id="{9AB4C45E-B5CB-404C-82E2-C2ACE26FD57C}"/>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4" name="Footer Placeholder 3">
            <a:extLst>
              <a:ext uri="{FF2B5EF4-FFF2-40B4-BE49-F238E27FC236}">
                <a16:creationId xmlns:a16="http://schemas.microsoft.com/office/drawing/2014/main" id="{85FA3B1A-0982-4A48-8B62-6BBE0D9E588E}"/>
              </a:ext>
            </a:extLst>
          </p:cNvPr>
          <p:cNvSpPr>
            <a:spLocks noGrp="1"/>
          </p:cNvSpPr>
          <p:nvPr>
            <p:ph type="ftr" sz="quarter" idx="11"/>
          </p:nvPr>
        </p:nvSpPr>
        <p:spPr/>
        <p:txBody>
          <a:bodyPr/>
          <a:lstStyle/>
          <a:p>
            <a:endParaRPr lang="en-TT"/>
          </a:p>
        </p:txBody>
      </p:sp>
      <p:sp>
        <p:nvSpPr>
          <p:cNvPr id="5" name="Slide Number Placeholder 4">
            <a:extLst>
              <a:ext uri="{FF2B5EF4-FFF2-40B4-BE49-F238E27FC236}">
                <a16:creationId xmlns:a16="http://schemas.microsoft.com/office/drawing/2014/main" id="{11E275F0-7D1E-473C-B446-E86351A77E76}"/>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73026324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FACF13-90E3-4788-9035-E544486D7B9A}"/>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3" name="Footer Placeholder 2">
            <a:extLst>
              <a:ext uri="{FF2B5EF4-FFF2-40B4-BE49-F238E27FC236}">
                <a16:creationId xmlns:a16="http://schemas.microsoft.com/office/drawing/2014/main" id="{9CF2524F-970E-4605-84DA-A4B04B4FE4B3}"/>
              </a:ext>
            </a:extLst>
          </p:cNvPr>
          <p:cNvSpPr>
            <a:spLocks noGrp="1"/>
          </p:cNvSpPr>
          <p:nvPr>
            <p:ph type="ftr" sz="quarter" idx="11"/>
          </p:nvPr>
        </p:nvSpPr>
        <p:spPr/>
        <p:txBody>
          <a:bodyPr/>
          <a:lstStyle/>
          <a:p>
            <a:endParaRPr lang="en-TT"/>
          </a:p>
        </p:txBody>
      </p:sp>
      <p:sp>
        <p:nvSpPr>
          <p:cNvPr id="4" name="Slide Number Placeholder 3">
            <a:extLst>
              <a:ext uri="{FF2B5EF4-FFF2-40B4-BE49-F238E27FC236}">
                <a16:creationId xmlns:a16="http://schemas.microsoft.com/office/drawing/2014/main" id="{9F706BFF-EBC4-4B89-8539-DE1DEDBED57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7372785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DFFA8-F850-4DDD-A54F-33D97BECDD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Content Placeholder 2">
            <a:extLst>
              <a:ext uri="{FF2B5EF4-FFF2-40B4-BE49-F238E27FC236}">
                <a16:creationId xmlns:a16="http://schemas.microsoft.com/office/drawing/2014/main" id="{3403D6D0-AB30-4C9C-A653-31BA47292B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Text Placeholder 3">
            <a:extLst>
              <a:ext uri="{FF2B5EF4-FFF2-40B4-BE49-F238E27FC236}">
                <a16:creationId xmlns:a16="http://schemas.microsoft.com/office/drawing/2014/main" id="{504DF7FD-8878-4D2D-BAB7-6B905784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B09927A-8B6F-4E22-B54F-90CA833F0ECF}"/>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6" name="Footer Placeholder 5">
            <a:extLst>
              <a:ext uri="{FF2B5EF4-FFF2-40B4-BE49-F238E27FC236}">
                <a16:creationId xmlns:a16="http://schemas.microsoft.com/office/drawing/2014/main" id="{32A5E846-ECD0-48F6-AEEB-D30934BBA2F6}"/>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E15E1049-C845-49D6-AB12-AA1E088B9A3A}"/>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9318286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81DC-8C1A-4ECE-A22A-B3A1B5EFB7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TT"/>
          </a:p>
        </p:txBody>
      </p:sp>
      <p:sp>
        <p:nvSpPr>
          <p:cNvPr id="3" name="Picture Placeholder 2">
            <a:extLst>
              <a:ext uri="{FF2B5EF4-FFF2-40B4-BE49-F238E27FC236}">
                <a16:creationId xmlns:a16="http://schemas.microsoft.com/office/drawing/2014/main" id="{DBEE59C0-8BDA-46ED-A00E-4011A23B48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TT"/>
          </a:p>
        </p:txBody>
      </p:sp>
      <p:sp>
        <p:nvSpPr>
          <p:cNvPr id="4" name="Text Placeholder 3">
            <a:extLst>
              <a:ext uri="{FF2B5EF4-FFF2-40B4-BE49-F238E27FC236}">
                <a16:creationId xmlns:a16="http://schemas.microsoft.com/office/drawing/2014/main" id="{B1049AB9-98F4-4591-B1B8-D4AE7C4721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5FBF449-B77F-4C14-BB48-F454EE8ACDE0}"/>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6" name="Footer Placeholder 5">
            <a:extLst>
              <a:ext uri="{FF2B5EF4-FFF2-40B4-BE49-F238E27FC236}">
                <a16:creationId xmlns:a16="http://schemas.microsoft.com/office/drawing/2014/main" id="{F11E5CE8-115C-4FFE-B64B-3EA92E034BFE}"/>
              </a:ext>
            </a:extLst>
          </p:cNvPr>
          <p:cNvSpPr>
            <a:spLocks noGrp="1"/>
          </p:cNvSpPr>
          <p:nvPr>
            <p:ph type="ftr" sz="quarter" idx="11"/>
          </p:nvPr>
        </p:nvSpPr>
        <p:spPr/>
        <p:txBody>
          <a:bodyPr/>
          <a:lstStyle/>
          <a:p>
            <a:endParaRPr lang="en-TT"/>
          </a:p>
        </p:txBody>
      </p:sp>
      <p:sp>
        <p:nvSpPr>
          <p:cNvPr id="7" name="Slide Number Placeholder 6">
            <a:extLst>
              <a:ext uri="{FF2B5EF4-FFF2-40B4-BE49-F238E27FC236}">
                <a16:creationId xmlns:a16="http://schemas.microsoft.com/office/drawing/2014/main" id="{899252C0-117E-4C18-A00B-DD0B71EFDC18}"/>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92340968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A46AA-1D57-4C82-9EE5-F06D2B98D51E}"/>
              </a:ext>
            </a:extLst>
          </p:cNvPr>
          <p:cNvSpPr>
            <a:spLocks noGrp="1"/>
          </p:cNvSpPr>
          <p:nvPr>
            <p:ph type="title"/>
          </p:nvPr>
        </p:nvSpPr>
        <p:spPr/>
        <p:txBody>
          <a:bodyPr/>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625D185E-E362-4BE9-A70B-25153507042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B9C322B5-EA32-4410-B2E0-A1E4312A2311}"/>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5" name="Footer Placeholder 4">
            <a:extLst>
              <a:ext uri="{FF2B5EF4-FFF2-40B4-BE49-F238E27FC236}">
                <a16:creationId xmlns:a16="http://schemas.microsoft.com/office/drawing/2014/main" id="{77C22651-01D8-4F93-A2B0-39EF2B9E996E}"/>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6D70893F-28D1-4FD3-8D8E-EEF7C907B6CF}"/>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30124244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A3B448D-D74A-4FE9-9708-8E7E14A44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TT"/>
          </a:p>
        </p:txBody>
      </p:sp>
      <p:sp>
        <p:nvSpPr>
          <p:cNvPr id="3" name="Vertical Text Placeholder 2">
            <a:extLst>
              <a:ext uri="{FF2B5EF4-FFF2-40B4-BE49-F238E27FC236}">
                <a16:creationId xmlns:a16="http://schemas.microsoft.com/office/drawing/2014/main" id="{408ADFF8-0B63-414F-B553-0616441D82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CE99E3E1-6673-46AE-A12F-DB269D1286BA}"/>
              </a:ext>
            </a:extLst>
          </p:cNvPr>
          <p:cNvSpPr>
            <a:spLocks noGrp="1"/>
          </p:cNvSpPr>
          <p:nvPr>
            <p:ph type="dt" sz="half" idx="10"/>
          </p:nvPr>
        </p:nvSpPr>
        <p:spPr/>
        <p:txBody>
          <a:bodyPr/>
          <a:lstStyle/>
          <a:p>
            <a:fld id="{11803577-4020-4094-BDBC-5DA44FEBDCBC}" type="datetimeFigureOut">
              <a:rPr lang="en-TT" smtClean="0"/>
              <a:t>10/09/2026</a:t>
            </a:fld>
            <a:endParaRPr lang="en-TT"/>
          </a:p>
        </p:txBody>
      </p:sp>
      <p:sp>
        <p:nvSpPr>
          <p:cNvPr id="5" name="Footer Placeholder 4">
            <a:extLst>
              <a:ext uri="{FF2B5EF4-FFF2-40B4-BE49-F238E27FC236}">
                <a16:creationId xmlns:a16="http://schemas.microsoft.com/office/drawing/2014/main" id="{9DCEE0BE-DC1C-4A95-AEA7-E181CEACC9AC}"/>
              </a:ext>
            </a:extLst>
          </p:cNvPr>
          <p:cNvSpPr>
            <a:spLocks noGrp="1"/>
          </p:cNvSpPr>
          <p:nvPr>
            <p:ph type="ftr" sz="quarter" idx="11"/>
          </p:nvPr>
        </p:nvSpPr>
        <p:spPr/>
        <p:txBody>
          <a:bodyPr/>
          <a:lstStyle/>
          <a:p>
            <a:endParaRPr lang="en-TT"/>
          </a:p>
        </p:txBody>
      </p:sp>
      <p:sp>
        <p:nvSpPr>
          <p:cNvPr id="6" name="Slide Number Placeholder 5">
            <a:extLst>
              <a:ext uri="{FF2B5EF4-FFF2-40B4-BE49-F238E27FC236}">
                <a16:creationId xmlns:a16="http://schemas.microsoft.com/office/drawing/2014/main" id="{11AE85B9-97B7-4045-87A2-84CBDB9514C4}"/>
              </a:ext>
            </a:extLst>
          </p:cNvPr>
          <p:cNvSpPr>
            <a:spLocks noGrp="1"/>
          </p:cNvSpPr>
          <p:nvPr>
            <p:ph type="sldNum" sz="quarter" idx="12"/>
          </p:nvPr>
        </p:nvSpPr>
        <p:spPr/>
        <p:txBody>
          <a:bodyPr/>
          <a:lstStyle/>
          <a:p>
            <a:fld id="{8E3ED0C4-6DC6-48DD-82BF-3FD0CC4CEFBC}" type="slidenum">
              <a:rPr lang="en-TT" smtClean="0"/>
              <a:t>‹#›</a:t>
            </a:fld>
            <a:endParaRPr lang="en-TT"/>
          </a:p>
        </p:txBody>
      </p:sp>
    </p:spTree>
    <p:extLst>
      <p:ext uri="{BB962C8B-B14F-4D97-AF65-F5344CB8AC3E}">
        <p14:creationId xmlns:p14="http://schemas.microsoft.com/office/powerpoint/2010/main" val="286403490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AR"/>
          </a:p>
        </p:txBody>
      </p:sp>
      <p:sp>
        <p:nvSpPr>
          <p:cNvPr id="4" name="Marcador de fecha 3"/>
          <p:cNvSpPr>
            <a:spLocks noGrp="1"/>
          </p:cNvSpPr>
          <p:nvPr>
            <p:ph type="dt" sz="half" idx="10"/>
          </p:nvPr>
        </p:nvSpPr>
        <p:spPr/>
        <p:txBody>
          <a:bodyPr/>
          <a:lstStyle/>
          <a:p>
            <a:fld id="{125782A0-3B2E-4EDA-AA5C-9F007C7BB526}" type="datetimeFigureOut">
              <a:rPr lang="es-AR" smtClean="0"/>
              <a:t>10/9/2026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193217380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125782A0-3B2E-4EDA-AA5C-9F007C7BB526}" type="datetimeFigureOut">
              <a:rPr lang="es-AR" smtClean="0"/>
              <a:t>10/9/2026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99824355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125782A0-3B2E-4EDA-AA5C-9F007C7BB526}" type="datetimeFigureOut">
              <a:rPr lang="es-AR" smtClean="0"/>
              <a:t>10/9/2026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128308495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fecha 4"/>
          <p:cNvSpPr>
            <a:spLocks noGrp="1"/>
          </p:cNvSpPr>
          <p:nvPr>
            <p:ph type="dt" sz="half" idx="10"/>
          </p:nvPr>
        </p:nvSpPr>
        <p:spPr/>
        <p:txBody>
          <a:bodyPr/>
          <a:lstStyle/>
          <a:p>
            <a:fld id="{125782A0-3B2E-4EDA-AA5C-9F007C7BB526}" type="datetimeFigureOut">
              <a:rPr lang="es-AR" smtClean="0"/>
              <a:t>10/9/2026</a:t>
            </a:fld>
            <a:endParaRPr lang="es-AR"/>
          </a:p>
        </p:txBody>
      </p:sp>
      <p:sp>
        <p:nvSpPr>
          <p:cNvPr id="6" name="Marcador de pie de página 5"/>
          <p:cNvSpPr>
            <a:spLocks noGrp="1"/>
          </p:cNvSpPr>
          <p:nvPr>
            <p:ph type="ftr" sz="quarter" idx="11"/>
          </p:nvPr>
        </p:nvSpPr>
        <p:spPr/>
        <p:txBody>
          <a:bodyPr/>
          <a:lstStyle/>
          <a:p>
            <a:endParaRPr lang="es-AR"/>
          </a:p>
        </p:txBody>
      </p:sp>
      <p:sp>
        <p:nvSpPr>
          <p:cNvPr id="7" name="Marcador de número de diapositiva 6"/>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146423111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7" name="Marcador de fecha 6"/>
          <p:cNvSpPr>
            <a:spLocks noGrp="1"/>
          </p:cNvSpPr>
          <p:nvPr>
            <p:ph type="dt" sz="half" idx="10"/>
          </p:nvPr>
        </p:nvSpPr>
        <p:spPr/>
        <p:txBody>
          <a:bodyPr/>
          <a:lstStyle/>
          <a:p>
            <a:fld id="{125782A0-3B2E-4EDA-AA5C-9F007C7BB526}" type="datetimeFigureOut">
              <a:rPr lang="es-AR" smtClean="0"/>
              <a:t>10/9/2026</a:t>
            </a:fld>
            <a:endParaRPr lang="es-AR"/>
          </a:p>
        </p:txBody>
      </p:sp>
      <p:sp>
        <p:nvSpPr>
          <p:cNvPr id="8" name="Marcador de pie de página 7"/>
          <p:cNvSpPr>
            <a:spLocks noGrp="1"/>
          </p:cNvSpPr>
          <p:nvPr>
            <p:ph type="ftr" sz="quarter" idx="11"/>
          </p:nvPr>
        </p:nvSpPr>
        <p:spPr/>
        <p:txBody>
          <a:bodyPr/>
          <a:lstStyle/>
          <a:p>
            <a:endParaRPr lang="es-AR"/>
          </a:p>
        </p:txBody>
      </p:sp>
      <p:sp>
        <p:nvSpPr>
          <p:cNvPr id="9" name="Marcador de número de diapositiva 8"/>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384188507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fecha 2"/>
          <p:cNvSpPr>
            <a:spLocks noGrp="1"/>
          </p:cNvSpPr>
          <p:nvPr>
            <p:ph type="dt" sz="half" idx="10"/>
          </p:nvPr>
        </p:nvSpPr>
        <p:spPr/>
        <p:txBody>
          <a:bodyPr/>
          <a:lstStyle/>
          <a:p>
            <a:fld id="{125782A0-3B2E-4EDA-AA5C-9F007C7BB526}" type="datetimeFigureOut">
              <a:rPr lang="es-AR" smtClean="0"/>
              <a:t>10/9/2026</a:t>
            </a:fld>
            <a:endParaRPr lang="es-AR"/>
          </a:p>
        </p:txBody>
      </p:sp>
      <p:sp>
        <p:nvSpPr>
          <p:cNvPr id="4" name="Marcador de pie de página 3"/>
          <p:cNvSpPr>
            <a:spLocks noGrp="1"/>
          </p:cNvSpPr>
          <p:nvPr>
            <p:ph type="ftr" sz="quarter" idx="11"/>
          </p:nvPr>
        </p:nvSpPr>
        <p:spPr/>
        <p:txBody>
          <a:bodyPr/>
          <a:lstStyle/>
          <a:p>
            <a:endParaRPr lang="es-AR"/>
          </a:p>
        </p:txBody>
      </p:sp>
      <p:sp>
        <p:nvSpPr>
          <p:cNvPr id="5" name="Marcador de número de diapositiva 4"/>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42282764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25782A0-3B2E-4EDA-AA5C-9F007C7BB526}" type="datetimeFigureOut">
              <a:rPr lang="es-AR" smtClean="0"/>
              <a:t>10/9/2026</a:t>
            </a:fld>
            <a:endParaRPr lang="es-AR"/>
          </a:p>
        </p:txBody>
      </p:sp>
      <p:sp>
        <p:nvSpPr>
          <p:cNvPr id="3" name="Marcador de pie de página 2"/>
          <p:cNvSpPr>
            <a:spLocks noGrp="1"/>
          </p:cNvSpPr>
          <p:nvPr>
            <p:ph type="ftr" sz="quarter" idx="11"/>
          </p:nvPr>
        </p:nvSpPr>
        <p:spPr/>
        <p:txBody>
          <a:bodyPr/>
          <a:lstStyle/>
          <a:p>
            <a:endParaRPr lang="es-AR"/>
          </a:p>
        </p:txBody>
      </p:sp>
      <p:sp>
        <p:nvSpPr>
          <p:cNvPr id="4" name="Marcador de número de diapositiva 3"/>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34210365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125782A0-3B2E-4EDA-AA5C-9F007C7BB526}" type="datetimeFigureOut">
              <a:rPr lang="es-AR" smtClean="0"/>
              <a:t>10/9/2026</a:t>
            </a:fld>
            <a:endParaRPr lang="es-AR"/>
          </a:p>
        </p:txBody>
      </p:sp>
      <p:sp>
        <p:nvSpPr>
          <p:cNvPr id="6" name="Marcador de pie de página 5"/>
          <p:cNvSpPr>
            <a:spLocks noGrp="1"/>
          </p:cNvSpPr>
          <p:nvPr>
            <p:ph type="ftr" sz="quarter" idx="11"/>
          </p:nvPr>
        </p:nvSpPr>
        <p:spPr/>
        <p:txBody>
          <a:bodyPr/>
          <a:lstStyle/>
          <a:p>
            <a:endParaRPr lang="es-AR"/>
          </a:p>
        </p:txBody>
      </p:sp>
      <p:sp>
        <p:nvSpPr>
          <p:cNvPr id="7" name="Marcador de número de diapositiva 6"/>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124661624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125782A0-3B2E-4EDA-AA5C-9F007C7BB526}" type="datetimeFigureOut">
              <a:rPr lang="es-AR" smtClean="0"/>
              <a:t>10/9/2026</a:t>
            </a:fld>
            <a:endParaRPr lang="es-AR"/>
          </a:p>
        </p:txBody>
      </p:sp>
      <p:sp>
        <p:nvSpPr>
          <p:cNvPr id="6" name="Marcador de pie de página 5"/>
          <p:cNvSpPr>
            <a:spLocks noGrp="1"/>
          </p:cNvSpPr>
          <p:nvPr>
            <p:ph type="ftr" sz="quarter" idx="11"/>
          </p:nvPr>
        </p:nvSpPr>
        <p:spPr/>
        <p:txBody>
          <a:bodyPr/>
          <a:lstStyle/>
          <a:p>
            <a:endParaRPr lang="es-AR"/>
          </a:p>
        </p:txBody>
      </p:sp>
      <p:sp>
        <p:nvSpPr>
          <p:cNvPr id="7" name="Marcador de número de diapositiva 6"/>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159363508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125782A0-3B2E-4EDA-AA5C-9F007C7BB526}" type="datetimeFigureOut">
              <a:rPr lang="es-AR" smtClean="0"/>
              <a:t>10/9/2026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295636900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125782A0-3B2E-4EDA-AA5C-9F007C7BB526}" type="datetimeFigureOut">
              <a:rPr lang="es-AR" smtClean="0"/>
              <a:t>10/9/2026</a:t>
            </a:fld>
            <a:endParaRPr lang="es-AR"/>
          </a:p>
        </p:txBody>
      </p:sp>
      <p:sp>
        <p:nvSpPr>
          <p:cNvPr id="5" name="Marcador de pie de página 4"/>
          <p:cNvSpPr>
            <a:spLocks noGrp="1"/>
          </p:cNvSpPr>
          <p:nvPr>
            <p:ph type="ftr" sz="quarter" idx="11"/>
          </p:nvPr>
        </p:nvSpPr>
        <p:spPr/>
        <p:txBody>
          <a:bodyPr/>
          <a:lstStyle/>
          <a:p>
            <a:endParaRPr lang="es-AR"/>
          </a:p>
        </p:txBody>
      </p:sp>
      <p:sp>
        <p:nvSpPr>
          <p:cNvPr id="6" name="Marcador de número de diapositiva 5"/>
          <p:cNvSpPr>
            <a:spLocks noGrp="1"/>
          </p:cNvSpPr>
          <p:nvPr>
            <p:ph type="sldNum" sz="quarter" idx="12"/>
          </p:nvPr>
        </p:nvSpPr>
        <p:spPr/>
        <p:txBody>
          <a:bodyPr/>
          <a:lstStyle/>
          <a:p>
            <a:fld id="{92F03048-A3BE-46FD-A0EA-B88B6EE01A8C}" type="slidenum">
              <a:rPr lang="es-AR" smtClean="0"/>
              <a:t>‹#›</a:t>
            </a:fld>
            <a:endParaRPr lang="es-AR"/>
          </a:p>
        </p:txBody>
      </p:sp>
    </p:spTree>
    <p:extLst>
      <p:ext uri="{BB962C8B-B14F-4D97-AF65-F5344CB8AC3E}">
        <p14:creationId xmlns:p14="http://schemas.microsoft.com/office/powerpoint/2010/main" val="152464093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x">
  <p:cSld name="1_Canso">
    <p:spTree>
      <p:nvGrpSpPr>
        <p:cNvPr id="1" name=""/>
        <p:cNvGrpSpPr/>
        <p:nvPr/>
      </p:nvGrpSpPr>
      <p:grpSpPr>
        <a:xfrm>
          <a:off x="0" y="0"/>
          <a:ext cx="0" cy="0"/>
          <a:chOff x="0" y="0"/>
          <a:chExt cx="0" cy="0"/>
        </a:xfrm>
      </p:grpSpPr>
      <p:pic>
        <p:nvPicPr>
          <p:cNvPr id="1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14" name="Rectangle 11"/>
          <p:cNvSpPr/>
          <p:nvPr/>
        </p:nvSpPr>
        <p:spPr>
          <a:xfrm>
            <a:off x="9885126" y="-1"/>
            <a:ext cx="1738493" cy="2042162"/>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pic>
        <p:nvPicPr>
          <p:cNvPr id="15"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6"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7"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2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pic>
        <p:nvPicPr>
          <p:cNvPr id="21" name="Picture 9" descr="Picture 9"/>
          <p:cNvPicPr>
            <a:picLocks noChangeAspect="1"/>
          </p:cNvPicPr>
          <p:nvPr/>
        </p:nvPicPr>
        <p:blipFill>
          <a:blip r:embed="rId5">
            <a:extLst/>
          </a:blip>
          <a:srcRect r="75418"/>
          <a:stretch>
            <a:fillRect/>
          </a:stretch>
        </p:blipFill>
        <p:spPr>
          <a:xfrm>
            <a:off x="408344" y="498481"/>
            <a:ext cx="2046991" cy="565988"/>
          </a:xfrm>
          <a:prstGeom prst="rect">
            <a:avLst/>
          </a:prstGeom>
          <a:ln w="12700">
            <a:miter lim="400000"/>
          </a:ln>
        </p:spPr>
      </p:pic>
      <p:sp>
        <p:nvSpPr>
          <p:cNvPr id="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228600" indent="-228600">
              <a:buClrTx/>
              <a:buSzTx/>
              <a:buFontTx/>
              <a:buNone/>
              <a:defRPr sz="1800" b="1">
                <a:solidFill>
                  <a:schemeClr val="accent1"/>
                </a:solidFill>
                <a:latin typeface="Montserrat"/>
                <a:ea typeface="Montserrat"/>
                <a:cs typeface="Montserrat"/>
                <a:sym typeface="Montserrat"/>
              </a:defRPr>
            </a:lvl1pPr>
          </a:lstStyle>
          <a:p>
            <a:r>
              <a:t>Date here</a:t>
            </a:r>
          </a:p>
        </p:txBody>
      </p:sp>
      <p:sp>
        <p:nvSpPr>
          <p:cNvPr id="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212747642"/>
      </p:ext>
    </p:extLst>
  </p:cSld>
  <p:clrMapOvr>
    <a:masterClrMapping/>
  </p:clrMapOvr>
  <p:transition spd="med"/>
</p:sldLayout>
</file>

<file path=ppt/slideLayouts/slideLayout63.xml><?xml version="1.0" encoding="utf-8"?>
<p:sldLayout xmlns:a="http://schemas.openxmlformats.org/drawingml/2006/main" xmlns:r="http://schemas.openxmlformats.org/officeDocument/2006/relationships" xmlns:p="http://schemas.openxmlformats.org/presentationml/2006/main" type="tx">
  <p:cSld name="5_Canso">
    <p:spTree>
      <p:nvGrpSpPr>
        <p:cNvPr id="1" name=""/>
        <p:cNvGrpSpPr/>
        <p:nvPr/>
      </p:nvGrpSpPr>
      <p:grpSpPr>
        <a:xfrm>
          <a:off x="0" y="0"/>
          <a:ext cx="0" cy="0"/>
          <a:chOff x="0" y="0"/>
          <a:chExt cx="0" cy="0"/>
        </a:xfrm>
      </p:grpSpPr>
      <p:pic>
        <p:nvPicPr>
          <p:cNvPr id="30"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31" name="Picture 7" descr="Picture 7"/>
          <p:cNvPicPr>
            <a:picLocks noChangeAspect="1"/>
          </p:cNvPicPr>
          <p:nvPr/>
        </p:nvPicPr>
        <p:blipFill>
          <a:blip r:embed="rId3">
            <a:extLst/>
          </a:blip>
          <a:stretch>
            <a:fillRect/>
          </a:stretch>
        </p:blipFill>
        <p:spPr>
          <a:xfrm>
            <a:off x="7043370" y="1542111"/>
            <a:ext cx="3818250" cy="3320216"/>
          </a:xfrm>
          <a:prstGeom prst="rect">
            <a:avLst/>
          </a:prstGeom>
          <a:ln w="12700">
            <a:miter lim="400000"/>
          </a:ln>
          <a:effectLst>
            <a:outerShdw blurRad="50800" dist="38100" dir="2700000" rotWithShape="0">
              <a:srgbClr val="000000">
                <a:alpha val="40000"/>
              </a:srgbClr>
            </a:outerShdw>
          </a:effectLst>
        </p:spPr>
      </p:pic>
      <p:sp>
        <p:nvSpPr>
          <p:cNvPr id="32" name="TextBox 1"/>
          <p:cNvSpPr txBox="1"/>
          <p:nvPr/>
        </p:nvSpPr>
        <p:spPr>
          <a:xfrm>
            <a:off x="558700" y="1414121"/>
            <a:ext cx="4438602" cy="330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33" name="TextBox 8"/>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11909630"/>
      </p:ext>
    </p:extLst>
  </p:cSld>
  <p:clrMapOvr>
    <a:masterClrMapping/>
  </p:clrMapOvr>
  <p:transition spd="med"/>
</p:sldLayout>
</file>

<file path=ppt/slideLayouts/slideLayout64.xml><?xml version="1.0" encoding="utf-8"?>
<p:sldLayout xmlns:a="http://schemas.openxmlformats.org/drawingml/2006/main" xmlns:r="http://schemas.openxmlformats.org/officeDocument/2006/relationships" xmlns:p="http://schemas.openxmlformats.org/presentationml/2006/main" type="tx">
  <p:cSld name="6_Canso">
    <p:spTree>
      <p:nvGrpSpPr>
        <p:cNvPr id="1" name=""/>
        <p:cNvGrpSpPr/>
        <p:nvPr/>
      </p:nvGrpSpPr>
      <p:grpSpPr>
        <a:xfrm>
          <a:off x="0" y="0"/>
          <a:ext cx="0" cy="0"/>
          <a:chOff x="0" y="0"/>
          <a:chExt cx="0" cy="0"/>
        </a:xfrm>
      </p:grpSpPr>
      <p:pic>
        <p:nvPicPr>
          <p:cNvPr id="4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42" name="Picture 7" descr="Picture 7"/>
          <p:cNvPicPr>
            <a:picLocks noChangeAspect="1"/>
          </p:cNvPicPr>
          <p:nvPr/>
        </p:nvPicPr>
        <p:blipFill>
          <a:blip r:embed="rId3">
            <a:extLst/>
          </a:blip>
          <a:stretch>
            <a:fillRect/>
          </a:stretch>
        </p:blipFill>
        <p:spPr>
          <a:xfrm>
            <a:off x="6644344" y="1542111"/>
            <a:ext cx="4459562" cy="3041326"/>
          </a:xfrm>
          <a:prstGeom prst="rect">
            <a:avLst/>
          </a:prstGeom>
          <a:ln w="12700">
            <a:miter lim="400000"/>
          </a:ln>
          <a:effectLst>
            <a:outerShdw blurRad="50800" dist="38100" dir="2700000" rotWithShape="0">
              <a:srgbClr val="000000">
                <a:alpha val="40000"/>
              </a:srgbClr>
            </a:outerShdw>
          </a:effectLst>
        </p:spPr>
      </p:pic>
      <p:sp>
        <p:nvSpPr>
          <p:cNvPr id="43" name="TextBox 8"/>
          <p:cNvSpPr txBox="1"/>
          <p:nvPr/>
        </p:nvSpPr>
        <p:spPr>
          <a:xfrm>
            <a:off x="558700" y="2158407"/>
            <a:ext cx="443860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44" name="TextBox 9"/>
          <p:cNvSpPr txBox="1"/>
          <p:nvPr/>
        </p:nvSpPr>
        <p:spPr>
          <a:xfrm>
            <a:off x="558700" y="1542111"/>
            <a:ext cx="4438602" cy="279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spcBef>
                <a:spcPts val="1800"/>
              </a:spcBef>
              <a:defRPr b="1">
                <a:solidFill>
                  <a:schemeClr val="accent1"/>
                </a:solidFill>
                <a:latin typeface="Montserrat"/>
                <a:ea typeface="Montserrat"/>
                <a:cs typeface="Montserrat"/>
                <a:sym typeface="Montserrat"/>
              </a:defRPr>
            </a:lvl1pPr>
          </a:lstStyle>
          <a:p>
            <a:r>
              <a:t>Any questions?</a:t>
            </a:r>
          </a:p>
        </p:txBody>
      </p:sp>
      <p:sp>
        <p:nvSpPr>
          <p:cNvPr id="45" name="TextBox 1"/>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4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0289132"/>
      </p:ext>
    </p:extLst>
  </p:cSld>
  <p:clrMapOvr>
    <a:masterClrMapping/>
  </p:clrMapOvr>
  <p:transition spd="med"/>
</p:sldLayout>
</file>

<file path=ppt/slideLayouts/slideLayout65.xml><?xml version="1.0" encoding="utf-8"?>
<p:sldLayout xmlns:a="http://schemas.openxmlformats.org/drawingml/2006/main" xmlns:r="http://schemas.openxmlformats.org/officeDocument/2006/relationships" xmlns:p="http://schemas.openxmlformats.org/presentationml/2006/main" type="tx">
  <p:cSld name="2_Canso">
    <p:spTree>
      <p:nvGrpSpPr>
        <p:cNvPr id="1" name=""/>
        <p:cNvGrpSpPr/>
        <p:nvPr/>
      </p:nvGrpSpPr>
      <p:grpSpPr>
        <a:xfrm>
          <a:off x="0" y="0"/>
          <a:ext cx="0" cy="0"/>
          <a:chOff x="0" y="0"/>
          <a:chExt cx="0" cy="0"/>
        </a:xfrm>
      </p:grpSpPr>
      <p:pic>
        <p:nvPicPr>
          <p:cNvPr id="5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4" name="Picture 3" descr="Picture 3"/>
          <p:cNvPicPr>
            <a:picLocks noChangeAspect="1"/>
          </p:cNvPicPr>
          <p:nvPr/>
        </p:nvPicPr>
        <p:blipFill>
          <a:blip r:embed="rId3">
            <a:extLst/>
          </a:blip>
          <a:stretch>
            <a:fillRect/>
          </a:stretch>
        </p:blipFill>
        <p:spPr>
          <a:xfrm>
            <a:off x="4779436" y="740832"/>
            <a:ext cx="3175009" cy="3175001"/>
          </a:xfrm>
          <a:prstGeom prst="rect">
            <a:avLst/>
          </a:prstGeom>
          <a:ln w="12700">
            <a:miter lim="400000"/>
          </a:ln>
        </p:spPr>
      </p:pic>
      <p:sp>
        <p:nvSpPr>
          <p:cNvPr id="55"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BREAK</a:t>
            </a:r>
          </a:p>
          <a:p>
            <a:pPr lvl="1"/>
            <a:endParaRPr/>
          </a:p>
          <a:p>
            <a:pPr lvl="2"/>
            <a:endParaRPr/>
          </a:p>
          <a:p>
            <a:pPr lvl="3"/>
            <a:endParaRPr/>
          </a:p>
          <a:p>
            <a:pPr lvl="4"/>
            <a:endParaRPr/>
          </a:p>
        </p:txBody>
      </p:sp>
      <p:sp>
        <p:nvSpPr>
          <p:cNvPr id="5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20526174"/>
      </p:ext>
    </p:extLst>
  </p:cSld>
  <p:clrMapOvr>
    <a:masterClrMapping/>
  </p:clrMapOvr>
  <p:transition spd="med"/>
</p:sldLayout>
</file>

<file path=ppt/slideLayouts/slideLayout66.xml><?xml version="1.0" encoding="utf-8"?>
<p:sldLayout xmlns:a="http://schemas.openxmlformats.org/drawingml/2006/main" xmlns:r="http://schemas.openxmlformats.org/officeDocument/2006/relationships" xmlns:p="http://schemas.openxmlformats.org/presentationml/2006/main" type="tx">
  <p:cSld name="3_Canso">
    <p:spTree>
      <p:nvGrpSpPr>
        <p:cNvPr id="1" name=""/>
        <p:cNvGrpSpPr/>
        <p:nvPr/>
      </p:nvGrpSpPr>
      <p:grpSpPr>
        <a:xfrm>
          <a:off x="0" y="0"/>
          <a:ext cx="0" cy="0"/>
          <a:chOff x="0" y="0"/>
          <a:chExt cx="0" cy="0"/>
        </a:xfrm>
      </p:grpSpPr>
      <p:pic>
        <p:nvPicPr>
          <p:cNvPr id="6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6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QUESTIONS AND ANSWERS</a:t>
            </a:r>
          </a:p>
          <a:p>
            <a:pPr lvl="1"/>
            <a:endParaRPr/>
          </a:p>
          <a:p>
            <a:pPr lvl="2"/>
            <a:endParaRPr/>
          </a:p>
          <a:p>
            <a:pPr lvl="3"/>
            <a:endParaRPr/>
          </a:p>
          <a:p>
            <a:pPr lvl="4"/>
            <a:endParaRPr/>
          </a:p>
        </p:txBody>
      </p:sp>
      <p:pic>
        <p:nvPicPr>
          <p:cNvPr id="65"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55765270"/>
      </p:ext>
    </p:extLst>
  </p:cSld>
  <p:clrMapOvr>
    <a:masterClrMapping/>
  </p:clrMapOvr>
  <p:transition spd="med"/>
</p:sldLayout>
</file>

<file path=ppt/slideLayouts/slideLayout67.xml><?xml version="1.0" encoding="utf-8"?>
<p:sldLayout xmlns:a="http://schemas.openxmlformats.org/drawingml/2006/main" xmlns:r="http://schemas.openxmlformats.org/officeDocument/2006/relationships" xmlns:p="http://schemas.openxmlformats.org/presentationml/2006/main" type="tx">
  <p:cSld name="4_Canso">
    <p:spTree>
      <p:nvGrpSpPr>
        <p:cNvPr id="1" name=""/>
        <p:cNvGrpSpPr/>
        <p:nvPr/>
      </p:nvGrpSpPr>
      <p:grpSpPr>
        <a:xfrm>
          <a:off x="0" y="0"/>
          <a:ext cx="0" cy="0"/>
          <a:chOff x="0" y="0"/>
          <a:chExt cx="0" cy="0"/>
        </a:xfrm>
      </p:grpSpPr>
      <p:pic>
        <p:nvPicPr>
          <p:cNvPr id="73"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74" name="Nivel de texto 1…"/>
          <p:cNvSpPr txBox="1">
            <a:spLocks noGrp="1"/>
          </p:cNvSpPr>
          <p:nvPr>
            <p:ph type="body" sz="quarter" idx="1" hasCustomPrompt="1"/>
          </p:nvPr>
        </p:nvSpPr>
        <p:spPr>
          <a:xfrm>
            <a:off x="558700" y="4529666"/>
            <a:ext cx="11082440" cy="901213"/>
          </a:xfrm>
          <a:prstGeom prst="rect">
            <a:avLst/>
          </a:prstGeom>
        </p:spPr>
        <p:txBody>
          <a:bodyPr lIns="0" tIns="0" rIns="0" bIns="0"/>
          <a:lstStyle>
            <a:lvl1pPr marL="0" indent="0" algn="ctr">
              <a:buClrTx/>
              <a:buSzTx/>
              <a:buFontTx/>
              <a:buNone/>
              <a:defRPr sz="4800" b="1">
                <a:solidFill>
                  <a:srgbClr val="FFFFFF"/>
                </a:solidFill>
                <a:latin typeface="Montserrat"/>
                <a:ea typeface="Montserrat"/>
                <a:cs typeface="Montserrat"/>
                <a:sym typeface="Montserrat"/>
              </a:defRPr>
            </a:lvl1pPr>
            <a:lvl2pPr marL="914400" indent="-457200" algn="ctr">
              <a:buClrTx/>
              <a:buSzPct val="100000"/>
              <a:buFontTx/>
              <a:defRPr sz="4800" b="1">
                <a:solidFill>
                  <a:srgbClr val="FFFFFF"/>
                </a:solidFill>
                <a:latin typeface="Montserrat"/>
                <a:ea typeface="Montserrat"/>
                <a:cs typeface="Montserrat"/>
                <a:sym typeface="Montserrat"/>
              </a:defRPr>
            </a:lvl2pPr>
            <a:lvl3pPr marL="1463038" indent="-548638" algn="ctr">
              <a:buClrTx/>
              <a:buSzPct val="100000"/>
              <a:buFontTx/>
              <a:defRPr sz="4800" b="1">
                <a:solidFill>
                  <a:srgbClr val="FFFFFF"/>
                </a:solidFill>
                <a:latin typeface="Montserrat"/>
                <a:ea typeface="Montserrat"/>
                <a:cs typeface="Montserrat"/>
                <a:sym typeface="Montserrat"/>
              </a:defRPr>
            </a:lvl3pPr>
            <a:lvl4pPr marL="1981200" indent="-609600" algn="ctr">
              <a:buClrTx/>
              <a:buSzPct val="100000"/>
              <a:buFontTx/>
              <a:defRPr sz="4800" b="1">
                <a:solidFill>
                  <a:srgbClr val="FFFFFF"/>
                </a:solidFill>
                <a:latin typeface="Montserrat"/>
                <a:ea typeface="Montserrat"/>
                <a:cs typeface="Montserrat"/>
                <a:sym typeface="Montserrat"/>
              </a:defRPr>
            </a:lvl4pPr>
            <a:lvl5pPr marL="2438400" indent="-609600" algn="ctr">
              <a:buClrTx/>
              <a:buSzPct val="100000"/>
              <a:buFontTx/>
              <a:defRPr sz="4800" b="1">
                <a:solidFill>
                  <a:srgbClr val="FFFFFF"/>
                </a:solidFill>
                <a:latin typeface="Montserrat"/>
                <a:ea typeface="Montserrat"/>
                <a:cs typeface="Montserrat"/>
                <a:sym typeface="Montserrat"/>
              </a:defRPr>
            </a:lvl5pPr>
          </a:lstStyle>
          <a:p>
            <a:r>
              <a:t>PLEASE VOTE</a:t>
            </a:r>
          </a:p>
          <a:p>
            <a:pPr lvl="1"/>
            <a:endParaRPr/>
          </a:p>
          <a:p>
            <a:pPr lvl="2"/>
            <a:endParaRPr/>
          </a:p>
          <a:p>
            <a:pPr lvl="3"/>
            <a:endParaRPr/>
          </a:p>
          <a:p>
            <a:pPr lvl="4"/>
            <a:endParaRPr/>
          </a:p>
        </p:txBody>
      </p:sp>
      <p:pic>
        <p:nvPicPr>
          <p:cNvPr id="75"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024999972"/>
      </p:ext>
    </p:extLst>
  </p:cSld>
  <p:clrMapOvr>
    <a:masterClrMapping/>
  </p:clrMapOvr>
  <p:transition spd="med"/>
</p:sldLayout>
</file>

<file path=ppt/slideLayouts/slideLayout68.xml><?xml version="1.0" encoding="utf-8"?>
<p:sldLayout xmlns:a="http://schemas.openxmlformats.org/drawingml/2006/main" xmlns:r="http://schemas.openxmlformats.org/officeDocument/2006/relationships" xmlns:p="http://schemas.openxmlformats.org/presentationml/2006/main" type="tx">
  <p:cSld name="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85" name="Picture 6" descr="Picture 6"/>
          <p:cNvPicPr>
            <a:picLocks noChangeAspect="1"/>
          </p:cNvPicPr>
          <p:nvPr/>
        </p:nvPicPr>
        <p:blipFill>
          <a:blip r:embed="rId3">
            <a:extLst/>
          </a:blip>
          <a:srcRect l="6436" r="238"/>
          <a:stretch>
            <a:fillRect/>
          </a:stretch>
        </p:blipFill>
        <p:spPr>
          <a:xfrm rot="709131" flipH="1">
            <a:off x="5681932" y="1546044"/>
            <a:ext cx="8170325" cy="4662384"/>
          </a:xfrm>
          <a:prstGeom prst="rect">
            <a:avLst/>
          </a:prstGeom>
          <a:ln w="12700">
            <a:miter lim="400000"/>
          </a:ln>
        </p:spPr>
      </p:pic>
      <p:sp>
        <p:nvSpPr>
          <p:cNvPr id="8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74748890"/>
      </p:ext>
    </p:extLst>
  </p:cSld>
  <p:clrMapOvr>
    <a:masterClrMapping/>
  </p:clrMapOvr>
  <p:transition spd="med"/>
</p:sldLayout>
</file>

<file path=ppt/slideLayouts/slideLayout69.xml><?xml version="1.0" encoding="utf-8"?>
<p:sldLayout xmlns:a="http://schemas.openxmlformats.org/drawingml/2006/main" xmlns:r="http://schemas.openxmlformats.org/officeDocument/2006/relationships" xmlns:p="http://schemas.openxmlformats.org/presentationml/2006/main" type="tx">
  <p:cSld name="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 name="Picture 2" descr="Picture 2"/>
          <p:cNvPicPr>
            <a:picLocks noChangeAspect="1"/>
          </p:cNvPicPr>
          <p:nvPr/>
        </p:nvPicPr>
        <p:blipFill>
          <a:blip r:embed="rId3">
            <a:extLst/>
          </a:blip>
          <a:srcRect b="31015"/>
          <a:stretch>
            <a:fillRect/>
          </a:stretch>
        </p:blipFill>
        <p:spPr>
          <a:xfrm>
            <a:off x="9121433" y="577764"/>
            <a:ext cx="2713856" cy="5492843"/>
          </a:xfrm>
          <a:prstGeom prst="rect">
            <a:avLst/>
          </a:prstGeom>
          <a:ln w="12700">
            <a:miter lim="400000"/>
          </a:ln>
        </p:spPr>
      </p:pic>
      <p:sp>
        <p:nvSpPr>
          <p:cNvPr id="9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9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81485964"/>
      </p:ext>
    </p:extLst>
  </p:cSld>
  <p:clrMapOvr>
    <a:masterClrMapping/>
  </p:clrMapOvr>
  <p:transition spd="med"/>
</p:sldLayout>
</file>

<file path=ppt/slideLayouts/slideLayout70.xml><?xml version="1.0" encoding="utf-8"?>
<p:sldLayout xmlns:a="http://schemas.openxmlformats.org/drawingml/2006/main" xmlns:r="http://schemas.openxmlformats.org/officeDocument/2006/relationships" xmlns:p="http://schemas.openxmlformats.org/presentationml/2006/main" type="tx">
  <p:cSld name="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03" name="Picture 3" descr="Picture 3"/>
          <p:cNvPicPr>
            <a:picLocks noChangeAspect="1"/>
          </p:cNvPicPr>
          <p:nvPr/>
        </p:nvPicPr>
        <p:blipFill>
          <a:blip r:embed="rId3">
            <a:extLst/>
          </a:blip>
          <a:srcRect b="44073"/>
          <a:stretch>
            <a:fillRect/>
          </a:stretch>
        </p:blipFill>
        <p:spPr>
          <a:xfrm>
            <a:off x="697520" y="3284987"/>
            <a:ext cx="10943619" cy="2772913"/>
          </a:xfrm>
          <a:prstGeom prst="rect">
            <a:avLst/>
          </a:prstGeom>
          <a:ln w="12700">
            <a:miter lim="400000"/>
          </a:ln>
        </p:spPr>
      </p:pic>
      <p:sp>
        <p:nvSpPr>
          <p:cNvPr id="104"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0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07163924"/>
      </p:ext>
    </p:extLst>
  </p:cSld>
  <p:clrMapOvr>
    <a:masterClrMapping/>
  </p:clrMapOvr>
  <p:transition spd="med"/>
</p:sldLayout>
</file>

<file path=ppt/slideLayouts/slideLayout71.xml><?xml version="1.0" encoding="utf-8"?>
<p:sldLayout xmlns:a="http://schemas.openxmlformats.org/drawingml/2006/main" xmlns:r="http://schemas.openxmlformats.org/officeDocument/2006/relationships" xmlns:p="http://schemas.openxmlformats.org/presentationml/2006/main" type="tx">
  <p:cSld name="2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1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88834525"/>
      </p:ext>
    </p:extLst>
  </p:cSld>
  <p:clrMapOvr>
    <a:masterClrMapping/>
  </p:clrMapOvr>
  <p:transition spd="med"/>
</p:sldLayout>
</file>

<file path=ppt/slideLayouts/slideLayout72.xml><?xml version="1.0" encoding="utf-8"?>
<p:sldLayout xmlns:a="http://schemas.openxmlformats.org/drawingml/2006/main" xmlns:r="http://schemas.openxmlformats.org/officeDocument/2006/relationships" xmlns:p="http://schemas.openxmlformats.org/presentationml/2006/main" type="tx">
  <p:cSld name="1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2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pic>
        <p:nvPicPr>
          <p:cNvPr id="124" name="Picture 6" descr="Picture 6"/>
          <p:cNvPicPr>
            <a:picLocks noChangeAspect="1"/>
          </p:cNvPicPr>
          <p:nvPr/>
        </p:nvPicPr>
        <p:blipFill>
          <a:blip r:embed="rId3">
            <a:extLst/>
          </a:blip>
          <a:srcRect l="6436" r="238"/>
          <a:stretch>
            <a:fillRect/>
          </a:stretch>
        </p:blipFill>
        <p:spPr>
          <a:xfrm rot="709131" flipH="1">
            <a:off x="5681932" y="1546044"/>
            <a:ext cx="8170325" cy="4662384"/>
          </a:xfrm>
          <a:prstGeom prst="rect">
            <a:avLst/>
          </a:prstGeom>
          <a:ln w="12700">
            <a:miter lim="400000"/>
          </a:ln>
        </p:spPr>
      </p:pic>
      <p:sp>
        <p:nvSpPr>
          <p:cNvPr id="12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47750626"/>
      </p:ext>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type="tx">
  <p:cSld name="1_Flight Path - Spac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32" name="Picture 2" descr="Picture 2"/>
          <p:cNvPicPr>
            <a:picLocks noChangeAspect="1"/>
          </p:cNvPicPr>
          <p:nvPr/>
        </p:nvPicPr>
        <p:blipFill>
          <a:blip r:embed="rId3">
            <a:extLst/>
          </a:blip>
          <a:srcRect b="31015"/>
          <a:stretch>
            <a:fillRect/>
          </a:stretch>
        </p:blipFill>
        <p:spPr>
          <a:xfrm>
            <a:off x="9121433" y="577764"/>
            <a:ext cx="2713856" cy="5492843"/>
          </a:xfrm>
          <a:prstGeom prst="rect">
            <a:avLst/>
          </a:prstGeom>
          <a:ln w="12700">
            <a:miter lim="400000"/>
          </a:ln>
        </p:spPr>
      </p:pic>
      <p:sp>
        <p:nvSpPr>
          <p:cNvPr id="13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3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637686748"/>
      </p:ext>
    </p:extLst>
  </p:cSld>
  <p:clrMapOvr>
    <a:masterClrMapping/>
  </p:clrMapOvr>
  <p:transition spd="med"/>
</p:sldLayout>
</file>

<file path=ppt/slideLayouts/slideLayout74.xml><?xml version="1.0" encoding="utf-8"?>
<p:sldLayout xmlns:a="http://schemas.openxmlformats.org/drawingml/2006/main" xmlns:r="http://schemas.openxmlformats.org/officeDocument/2006/relationships" xmlns:p="http://schemas.openxmlformats.org/presentationml/2006/main" type="tx">
  <p:cSld name="1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142" name="Picture 3" descr="Picture 3"/>
          <p:cNvPicPr>
            <a:picLocks noChangeAspect="1"/>
          </p:cNvPicPr>
          <p:nvPr/>
        </p:nvPicPr>
        <p:blipFill>
          <a:blip r:embed="rId3">
            <a:extLst/>
          </a:blip>
          <a:srcRect b="44073"/>
          <a:stretch>
            <a:fillRect/>
          </a:stretch>
        </p:blipFill>
        <p:spPr>
          <a:xfrm>
            <a:off x="697520" y="3284987"/>
            <a:ext cx="10943619" cy="2772913"/>
          </a:xfrm>
          <a:prstGeom prst="rect">
            <a:avLst/>
          </a:prstGeom>
          <a:ln w="12700">
            <a:miter lim="400000"/>
          </a:ln>
        </p:spPr>
      </p:pic>
      <p:sp>
        <p:nvSpPr>
          <p:cNvPr id="143"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44"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4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66848534"/>
      </p:ext>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type="tx">
  <p:cSld name="3_Flight Path - UTM">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52" name="Nivel de texto 1…"/>
          <p:cNvSpPr txBox="1">
            <a:spLocks noGrp="1"/>
          </p:cNvSpPr>
          <p:nvPr>
            <p:ph type="body" sz="quarter" idx="1" hasCustomPrompt="1"/>
          </p:nvPr>
        </p:nvSpPr>
        <p:spPr>
          <a:xfrm>
            <a:off x="558700" y="2165191"/>
            <a:ext cx="8835557" cy="1263818"/>
          </a:xfrm>
          <a:prstGeom prst="rect">
            <a:avLst/>
          </a:prstGeom>
        </p:spPr>
        <p:txBody>
          <a:bodyPr lIns="0" tIns="0" rIns="0" bIns="0"/>
          <a:lstStyle>
            <a:lvl1pPr marL="0" indent="0">
              <a:buClrTx/>
              <a:buSzTx/>
              <a:buFontTx/>
              <a:buNone/>
              <a:defRPr sz="4800" b="1">
                <a:solidFill>
                  <a:srgbClr val="FFFFFF"/>
                </a:solidFill>
                <a:latin typeface="Montserrat"/>
                <a:ea typeface="Montserrat"/>
                <a:cs typeface="Montserrat"/>
                <a:sym typeface="Montserrat"/>
              </a:defRPr>
            </a:lvl1pPr>
            <a:lvl2pPr marL="914400" indent="-457200">
              <a:buClrTx/>
              <a:buSzPct val="100000"/>
              <a:buFontTx/>
              <a:defRPr sz="4800" b="1">
                <a:solidFill>
                  <a:srgbClr val="FFFFFF"/>
                </a:solidFill>
                <a:latin typeface="Montserrat"/>
                <a:ea typeface="Montserrat"/>
                <a:cs typeface="Montserrat"/>
                <a:sym typeface="Montserrat"/>
              </a:defRPr>
            </a:lvl2pPr>
            <a:lvl3pPr marL="1463038" indent="-548638">
              <a:buClrTx/>
              <a:buSzPct val="100000"/>
              <a:buFontTx/>
              <a:defRPr sz="4800" b="1">
                <a:solidFill>
                  <a:srgbClr val="FFFFFF"/>
                </a:solidFill>
                <a:latin typeface="Montserrat"/>
                <a:ea typeface="Montserrat"/>
                <a:cs typeface="Montserrat"/>
                <a:sym typeface="Montserrat"/>
              </a:defRPr>
            </a:lvl3pPr>
            <a:lvl4pPr marL="1981200" indent="-609600">
              <a:buClrTx/>
              <a:buSzPct val="100000"/>
              <a:buFontTx/>
              <a:defRPr sz="4800" b="1">
                <a:solidFill>
                  <a:srgbClr val="FFFFFF"/>
                </a:solidFill>
                <a:latin typeface="Montserrat"/>
                <a:ea typeface="Montserrat"/>
                <a:cs typeface="Montserrat"/>
                <a:sym typeface="Montserrat"/>
              </a:defRPr>
            </a:lvl4pPr>
            <a:lvl5pPr marL="2438400" indent="-609600">
              <a:buClrTx/>
              <a:buSzPct val="100000"/>
              <a:buFontTx/>
              <a:defRPr sz="48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53" name="Text Placeholder 2"/>
          <p:cNvSpPr>
            <a:spLocks noGrp="1"/>
          </p:cNvSpPr>
          <p:nvPr>
            <p:ph type="body" sz="quarter" idx="21" hasCustomPrompt="1"/>
          </p:nvPr>
        </p:nvSpPr>
        <p:spPr>
          <a:xfrm>
            <a:off x="558700" y="3699538"/>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a:t>
            </a:r>
          </a:p>
        </p:txBody>
      </p:sp>
      <p:sp>
        <p:nvSpPr>
          <p:cNvPr id="15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878137570"/>
      </p:ext>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type="tx">
  <p:cSld name="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6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64" name="Group 1"/>
          <p:cNvGrpSpPr/>
          <p:nvPr/>
        </p:nvGrpSpPr>
        <p:grpSpPr>
          <a:xfrm>
            <a:off x="-12" y="6072505"/>
            <a:ext cx="786662" cy="785502"/>
            <a:chOff x="-1" y="0"/>
            <a:chExt cx="786660" cy="785500"/>
          </a:xfrm>
        </p:grpSpPr>
        <p:sp>
          <p:nvSpPr>
            <p:cNvPr id="16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6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6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166"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67" name="Text Placeholder 2"/>
          <p:cNvSpPr>
            <a:spLocks noGrp="1"/>
          </p:cNvSpPr>
          <p:nvPr>
            <p:ph type="body" sz="quarter" idx="21" hasCustomPrompt="1"/>
          </p:nvPr>
        </p:nvSpPr>
        <p:spPr>
          <a:xfrm>
            <a:off x="558697"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68"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69" name="Text Placeholder 2"/>
          <p:cNvSpPr>
            <a:spLocks noGrp="1"/>
          </p:cNvSpPr>
          <p:nvPr>
            <p:ph type="body" sz="half" idx="23" hasCustomPrompt="1"/>
          </p:nvPr>
        </p:nvSpPr>
        <p:spPr>
          <a:xfrm>
            <a:off x="558697"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0" name="Text Placeholder 2"/>
          <p:cNvSpPr>
            <a:spLocks noGrp="1"/>
          </p:cNvSpPr>
          <p:nvPr>
            <p:ph type="body" sz="quarter" idx="24" hasCustomPrompt="1"/>
          </p:nvPr>
        </p:nvSpPr>
        <p:spPr>
          <a:xfrm>
            <a:off x="6249382" y="1542111"/>
            <a:ext cx="5394637"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71" name="Text Placeholder 2"/>
          <p:cNvSpPr>
            <a:spLocks noGrp="1"/>
          </p:cNvSpPr>
          <p:nvPr>
            <p:ph type="body" sz="half" idx="25" hasCustomPrompt="1"/>
          </p:nvPr>
        </p:nvSpPr>
        <p:spPr>
          <a:xfrm>
            <a:off x="6249382" y="2028493"/>
            <a:ext cx="5394637"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7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1595534"/>
      </p:ext>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type="tx">
  <p:cSld name="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7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82" name="Group 1"/>
          <p:cNvGrpSpPr/>
          <p:nvPr/>
        </p:nvGrpSpPr>
        <p:grpSpPr>
          <a:xfrm>
            <a:off x="-12" y="6072505"/>
            <a:ext cx="786662" cy="785502"/>
            <a:chOff x="-1" y="0"/>
            <a:chExt cx="786660" cy="785500"/>
          </a:xfrm>
        </p:grpSpPr>
        <p:sp>
          <p:nvSpPr>
            <p:cNvPr id="18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81"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83"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184" name="Nivel de texto 1…"/>
          <p:cNvSpPr txBox="1">
            <a:spLocks noGrp="1"/>
          </p:cNvSpPr>
          <p:nvPr>
            <p:ph type="body" sz="quarter" idx="1" hasCustomPrompt="1"/>
          </p:nvPr>
        </p:nvSpPr>
        <p:spPr>
          <a:xfrm>
            <a:off x="558700" y="490907"/>
            <a:ext cx="11082440" cy="559680"/>
          </a:xfrm>
          <a:prstGeom prst="rect">
            <a:avLst/>
          </a:prstGeom>
        </p:spPr>
        <p:txBody>
          <a:bodyPr lIns="0" tIns="0" rIns="0" bIns="0"/>
          <a:lstStyle>
            <a:lvl1pPr marL="0" indent="0">
              <a:buClrTx/>
              <a:buSzTx/>
              <a:buFontTx/>
              <a:buNone/>
              <a:defRPr sz="4000" b="1">
                <a:solidFill>
                  <a:srgbClr val="1D1A36"/>
                </a:solidFill>
                <a:latin typeface="Montserrat"/>
                <a:ea typeface="Montserrat"/>
                <a:cs typeface="Montserrat"/>
                <a:sym typeface="Montserrat"/>
              </a:defRPr>
            </a:lvl1pPr>
            <a:lvl2pPr marL="838200" indent="-381000">
              <a:buClrTx/>
              <a:buSzPct val="100000"/>
              <a:buFontTx/>
              <a:defRPr sz="4000" b="1">
                <a:solidFill>
                  <a:srgbClr val="1D1A36"/>
                </a:solidFill>
                <a:latin typeface="Montserrat"/>
                <a:ea typeface="Montserrat"/>
                <a:cs typeface="Montserrat"/>
                <a:sym typeface="Montserrat"/>
              </a:defRPr>
            </a:lvl2pPr>
            <a:lvl3pPr marL="1371600" indent="-457200">
              <a:buClrTx/>
              <a:buSzPct val="100000"/>
              <a:buFontTx/>
              <a:defRPr sz="4000" b="1">
                <a:solidFill>
                  <a:srgbClr val="1D1A36"/>
                </a:solidFill>
                <a:latin typeface="Montserrat"/>
                <a:ea typeface="Montserrat"/>
                <a:cs typeface="Montserrat"/>
                <a:sym typeface="Montserrat"/>
              </a:defRPr>
            </a:lvl3pPr>
            <a:lvl4pPr marL="1879600" indent="-508000">
              <a:buClrTx/>
              <a:buSzPct val="100000"/>
              <a:buFontTx/>
              <a:defRPr sz="4000" b="1">
                <a:solidFill>
                  <a:srgbClr val="1D1A36"/>
                </a:solidFill>
                <a:latin typeface="Montserrat"/>
                <a:ea typeface="Montserrat"/>
                <a:cs typeface="Montserrat"/>
                <a:sym typeface="Montserrat"/>
              </a:defRPr>
            </a:lvl4pPr>
            <a:lvl5pPr marL="2336800" indent="-508000">
              <a:buClrTx/>
              <a:buSzPct val="100000"/>
              <a:buFontTx/>
              <a:defRPr sz="4000" b="1">
                <a:solidFill>
                  <a:srgbClr val="1D1A36"/>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85" name="Text Placeholder 2"/>
          <p:cNvSpPr>
            <a:spLocks noGrp="1"/>
          </p:cNvSpPr>
          <p:nvPr>
            <p:ph type="body" sz="quarter" idx="21" hasCustomPrompt="1"/>
          </p:nvPr>
        </p:nvSpPr>
        <p:spPr>
          <a:xfrm>
            <a:off x="558700" y="1542111"/>
            <a:ext cx="8417026" cy="355400"/>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186"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187" name="Text Placeholder 2"/>
          <p:cNvSpPr>
            <a:spLocks noGrp="1"/>
          </p:cNvSpPr>
          <p:nvPr>
            <p:ph type="body" sz="half" idx="23" hasCustomPrompt="1"/>
          </p:nvPr>
        </p:nvSpPr>
        <p:spPr>
          <a:xfrm>
            <a:off x="558700" y="2028493"/>
            <a:ext cx="8417026" cy="3691373"/>
          </a:xfrm>
          <a:prstGeom prst="rect">
            <a:avLst/>
          </a:prstGeom>
        </p:spPr>
        <p:txBody>
          <a:bodyPr lIns="0" tIns="0" rIns="0" bIns="0"/>
          <a:lstStyle>
            <a:lvl1pPr marL="0" indent="0">
              <a:buClrTx/>
              <a:buSzTx/>
              <a:buFontTx/>
              <a:buNone/>
              <a:defRPr sz="1600">
                <a:solidFill>
                  <a:srgbClr val="1D1A36"/>
                </a:solidFill>
                <a:latin typeface="Montserrat"/>
                <a:ea typeface="Montserrat"/>
                <a:cs typeface="Montserrat"/>
                <a:sym typeface="Montserrat"/>
              </a:defRPr>
            </a:lvl1pPr>
          </a:lstStyle>
          <a:p>
            <a:r>
              <a:t>Click to edit master text style</a:t>
            </a:r>
          </a:p>
        </p:txBody>
      </p:sp>
      <p:sp>
        <p:nvSpPr>
          <p:cNvPr id="1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60325809"/>
      </p:ext>
    </p:extLst>
  </p:cSld>
  <p:clrMapOvr>
    <a:masterClrMapping/>
  </p:clrMapOvr>
  <p:transition spd="med"/>
</p:sldLayout>
</file>

<file path=ppt/slideLayouts/slideLayout78.xml><?xml version="1.0" encoding="utf-8"?>
<p:sldLayout xmlns:a="http://schemas.openxmlformats.org/drawingml/2006/main" xmlns:r="http://schemas.openxmlformats.org/officeDocument/2006/relationships" xmlns:p="http://schemas.openxmlformats.org/presentationml/2006/main" type="tx">
  <p:cSld name="3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95"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198" name="Group 1"/>
          <p:cNvGrpSpPr/>
          <p:nvPr/>
        </p:nvGrpSpPr>
        <p:grpSpPr>
          <a:xfrm>
            <a:off x="-12" y="6072505"/>
            <a:ext cx="786662" cy="785502"/>
            <a:chOff x="-1" y="0"/>
            <a:chExt cx="786660" cy="785500"/>
          </a:xfrm>
        </p:grpSpPr>
        <p:sp>
          <p:nvSpPr>
            <p:cNvPr id="196"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197"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199"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00"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01"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02"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03"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04"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56107635"/>
      </p:ext>
    </p:extLst>
  </p:cSld>
  <p:clrMapOvr>
    <a:masterClrMapping/>
  </p:clrMapOvr>
  <p:transition spd="med"/>
</p:sldLayout>
</file>

<file path=ppt/slideLayouts/slideLayout79.xml><?xml version="1.0" encoding="utf-8"?>
<p:sldLayout xmlns:a="http://schemas.openxmlformats.org/drawingml/2006/main" xmlns:r="http://schemas.openxmlformats.org/officeDocument/2006/relationships" xmlns:p="http://schemas.openxmlformats.org/presentationml/2006/main" type="tx">
  <p:cSld name="2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1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15" name="Group 1"/>
          <p:cNvGrpSpPr/>
          <p:nvPr/>
        </p:nvGrpSpPr>
        <p:grpSpPr>
          <a:xfrm>
            <a:off x="-12" y="6072505"/>
            <a:ext cx="786662" cy="785502"/>
            <a:chOff x="-1" y="0"/>
            <a:chExt cx="786660" cy="785500"/>
          </a:xfrm>
        </p:grpSpPr>
        <p:sp>
          <p:nvSpPr>
            <p:cNvPr id="21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1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1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17" name="Rectangle 1"/>
          <p:cNvSpPr/>
          <p:nvPr/>
        </p:nvSpPr>
        <p:spPr>
          <a:xfrm>
            <a:off x="4698996" y="0"/>
            <a:ext cx="7493004" cy="6057900"/>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18" name="Nivel de texto 1…"/>
          <p:cNvSpPr txBox="1">
            <a:spLocks noGrp="1"/>
          </p:cNvSpPr>
          <p:nvPr>
            <p:ph type="body" sz="quarter" idx="1" hasCustomPrompt="1"/>
          </p:nvPr>
        </p:nvSpPr>
        <p:spPr>
          <a:xfrm>
            <a:off x="5308600" y="490907"/>
            <a:ext cx="6332538" cy="1019238"/>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219" name="Text Placeholder 2"/>
          <p:cNvSpPr>
            <a:spLocks noGrp="1"/>
          </p:cNvSpPr>
          <p:nvPr>
            <p:ph type="body" sz="quarter" idx="21" hasCustomPrompt="1"/>
          </p:nvPr>
        </p:nvSpPr>
        <p:spPr>
          <a:xfrm>
            <a:off x="5308601" y="2096047"/>
            <a:ext cx="6332545" cy="355406"/>
          </a:xfrm>
          <a:prstGeom prst="rect">
            <a:avLst/>
          </a:prstGeom>
        </p:spPr>
        <p:txBody>
          <a:bodyPr lIns="0" tIns="0" rIns="0" bIns="0"/>
          <a:lstStyle>
            <a:lvl1pPr marL="0" indent="0">
              <a:buClrTx/>
              <a:buSzTx/>
              <a:buFontTx/>
              <a:buNone/>
              <a:defRPr sz="2000" b="1">
                <a:solidFill>
                  <a:schemeClr val="accent1"/>
                </a:solidFill>
                <a:latin typeface="Montserrat"/>
                <a:ea typeface="Montserrat"/>
                <a:cs typeface="Montserrat"/>
                <a:sym typeface="Montserrat"/>
              </a:defRPr>
            </a:lvl1pPr>
          </a:lstStyle>
          <a:p>
            <a:r>
              <a:t>Click to edit master text style</a:t>
            </a:r>
          </a:p>
        </p:txBody>
      </p:sp>
      <p:sp>
        <p:nvSpPr>
          <p:cNvPr id="220" name="Text Placeholder 2"/>
          <p:cNvSpPr>
            <a:spLocks noGrp="1"/>
          </p:cNvSpPr>
          <p:nvPr>
            <p:ph type="body" sz="quarter" idx="22" hasCustomPrompt="1"/>
          </p:nvPr>
        </p:nvSpPr>
        <p:spPr>
          <a:xfrm>
            <a:off x="2983650" y="6273798"/>
            <a:ext cx="7155430" cy="406505"/>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stStyle>
          <a:p>
            <a:r>
              <a:t>Document name</a:t>
            </a:r>
          </a:p>
        </p:txBody>
      </p:sp>
      <p:sp>
        <p:nvSpPr>
          <p:cNvPr id="221" name="Text Placeholder 2"/>
          <p:cNvSpPr>
            <a:spLocks noGrp="1"/>
          </p:cNvSpPr>
          <p:nvPr>
            <p:ph type="body" sz="half" idx="23" hasCustomPrompt="1"/>
          </p:nvPr>
        </p:nvSpPr>
        <p:spPr>
          <a:xfrm>
            <a:off x="5308598" y="2582428"/>
            <a:ext cx="6332536" cy="3691373"/>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222" name="Picture Placeholder 3"/>
          <p:cNvSpPr>
            <a:spLocks noGrp="1"/>
          </p:cNvSpPr>
          <p:nvPr>
            <p:ph type="pic" sz="half" idx="24"/>
          </p:nvPr>
        </p:nvSpPr>
        <p:spPr>
          <a:xfrm>
            <a:off x="0" y="0"/>
            <a:ext cx="4698997" cy="6057900"/>
          </a:xfrm>
          <a:prstGeom prst="rect">
            <a:avLst/>
          </a:prstGeom>
        </p:spPr>
        <p:txBody>
          <a:bodyPr lIns="91439" tIns="45719" rIns="91439" bIns="45719">
            <a:noAutofit/>
          </a:bodyPr>
          <a:lstStyle/>
          <a:p>
            <a:endParaRPr/>
          </a:p>
        </p:txBody>
      </p:sp>
      <p:sp>
        <p:nvSpPr>
          <p:cNvPr id="2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101475726"/>
      </p:ext>
    </p:extLst>
  </p:cSld>
  <p:clrMapOvr>
    <a:masterClrMapping/>
  </p:clrMapOvr>
  <p:transition spd="med"/>
</p:sldLayout>
</file>

<file path=ppt/slideLayouts/slideLayout80.xml><?xml version="1.0" encoding="utf-8"?>
<p:sldLayout xmlns:a="http://schemas.openxmlformats.org/drawingml/2006/main" xmlns:r="http://schemas.openxmlformats.org/officeDocument/2006/relationships" xmlns:p="http://schemas.openxmlformats.org/presentationml/2006/main" type="tx">
  <p:cSld name="3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30"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33" name="Group 1"/>
          <p:cNvGrpSpPr/>
          <p:nvPr/>
        </p:nvGrpSpPr>
        <p:grpSpPr>
          <a:xfrm>
            <a:off x="-12" y="6072505"/>
            <a:ext cx="786662" cy="785502"/>
            <a:chOff x="-1" y="0"/>
            <a:chExt cx="786660" cy="785500"/>
          </a:xfrm>
        </p:grpSpPr>
        <p:sp>
          <p:nvSpPr>
            <p:cNvPr id="231"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32"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34"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35"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36"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37" name="Picture Placeholder 14"/>
          <p:cNvSpPr>
            <a:spLocks noGrp="1"/>
          </p:cNvSpPr>
          <p:nvPr>
            <p:ph type="pic" sz="quarter" idx="21"/>
          </p:nvPr>
        </p:nvSpPr>
        <p:spPr>
          <a:xfrm>
            <a:off x="4575935" y="1327954"/>
            <a:ext cx="3021173" cy="3021173"/>
          </a:xfrm>
          <a:prstGeom prst="rect">
            <a:avLst/>
          </a:prstGeom>
        </p:spPr>
        <p:txBody>
          <a:bodyPr lIns="91439" tIns="45719" rIns="91439" bIns="45719">
            <a:noAutofit/>
          </a:bodyPr>
          <a:lstStyle/>
          <a:p>
            <a:endParaRPr/>
          </a:p>
        </p:txBody>
      </p:sp>
      <p:sp>
        <p:nvSpPr>
          <p:cNvPr id="238" name="Text Placeholder 2"/>
          <p:cNvSpPr>
            <a:spLocks noGrp="1"/>
          </p:cNvSpPr>
          <p:nvPr>
            <p:ph type="body" sz="quarter" idx="22" hasCustomPrompt="1"/>
          </p:nvPr>
        </p:nvSpPr>
        <p:spPr>
          <a:xfrm>
            <a:off x="4935882" y="4587864"/>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39" name="Text Placeholder 2"/>
          <p:cNvSpPr>
            <a:spLocks noGrp="1"/>
          </p:cNvSpPr>
          <p:nvPr>
            <p:ph type="body" sz="quarter" idx="23" hasCustomPrompt="1"/>
          </p:nvPr>
        </p:nvSpPr>
        <p:spPr>
          <a:xfrm>
            <a:off x="4953220" y="5368869"/>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40"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41" name="Rectangle 1"/>
          <p:cNvSpPr/>
          <p:nvPr/>
        </p:nvSpPr>
        <p:spPr>
          <a:xfrm>
            <a:off x="4575935" y="4269356"/>
            <a:ext cx="3021178" cy="79779"/>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62394815"/>
      </p:ext>
    </p:extLst>
  </p:cSld>
  <p:clrMapOvr>
    <a:masterClrMapping/>
  </p:clrMapOvr>
  <p:transition spd="med"/>
</p:sldLayout>
</file>

<file path=ppt/slideLayouts/slideLayout81.xml><?xml version="1.0" encoding="utf-8"?>
<p:sldLayout xmlns:a="http://schemas.openxmlformats.org/drawingml/2006/main" xmlns:r="http://schemas.openxmlformats.org/officeDocument/2006/relationships" xmlns:p="http://schemas.openxmlformats.org/presentationml/2006/main" type="tx">
  <p:cSld name="2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49"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52" name="Group 1"/>
          <p:cNvGrpSpPr/>
          <p:nvPr/>
        </p:nvGrpSpPr>
        <p:grpSpPr>
          <a:xfrm>
            <a:off x="-12" y="6072505"/>
            <a:ext cx="786662" cy="785502"/>
            <a:chOff x="-1" y="0"/>
            <a:chExt cx="786660" cy="785500"/>
          </a:xfrm>
        </p:grpSpPr>
        <p:sp>
          <p:nvSpPr>
            <p:cNvPr id="250"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51"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53"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54"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55"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56" name="Picture Placeholder 14"/>
          <p:cNvSpPr>
            <a:spLocks noGrp="1"/>
          </p:cNvSpPr>
          <p:nvPr>
            <p:ph type="pic" sz="quarter" idx="21"/>
          </p:nvPr>
        </p:nvSpPr>
        <p:spPr>
          <a:xfrm>
            <a:off x="6356739" y="1541493"/>
            <a:ext cx="2496845" cy="2432114"/>
          </a:xfrm>
          <a:prstGeom prst="rect">
            <a:avLst/>
          </a:prstGeom>
        </p:spPr>
        <p:txBody>
          <a:bodyPr lIns="91439" tIns="45719" rIns="91439" bIns="45719">
            <a:noAutofit/>
          </a:bodyPr>
          <a:lstStyle/>
          <a:p>
            <a:endParaRPr/>
          </a:p>
        </p:txBody>
      </p:sp>
      <p:sp>
        <p:nvSpPr>
          <p:cNvPr id="257" name="Picture Placeholder 14"/>
          <p:cNvSpPr>
            <a:spLocks noGrp="1"/>
          </p:cNvSpPr>
          <p:nvPr>
            <p:ph type="pic" sz="quarter" idx="22"/>
          </p:nvPr>
        </p:nvSpPr>
        <p:spPr>
          <a:xfrm>
            <a:off x="3346884" y="1541493"/>
            <a:ext cx="2496838" cy="2432114"/>
          </a:xfrm>
          <a:prstGeom prst="rect">
            <a:avLst/>
          </a:prstGeom>
        </p:spPr>
        <p:txBody>
          <a:bodyPr lIns="91439" tIns="45719" rIns="91439" bIns="45719">
            <a:noAutofit/>
          </a:bodyPr>
          <a:lstStyle/>
          <a:p>
            <a:endParaRPr/>
          </a:p>
        </p:txBody>
      </p:sp>
      <p:sp>
        <p:nvSpPr>
          <p:cNvPr id="258" name="Text Placeholder 2"/>
          <p:cNvSpPr>
            <a:spLocks noGrp="1"/>
          </p:cNvSpPr>
          <p:nvPr>
            <p:ph type="body" sz="quarter" idx="23" hasCustomPrompt="1"/>
          </p:nvPr>
        </p:nvSpPr>
        <p:spPr>
          <a:xfrm>
            <a:off x="3460389" y="4241893"/>
            <a:ext cx="2285566" cy="355400"/>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59" name="Text Placeholder 2"/>
          <p:cNvSpPr>
            <a:spLocks noGrp="1"/>
          </p:cNvSpPr>
          <p:nvPr>
            <p:ph type="body" sz="quarter" idx="24" hasCustomPrompt="1"/>
          </p:nvPr>
        </p:nvSpPr>
        <p:spPr>
          <a:xfrm>
            <a:off x="6454518" y="4257697"/>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60" name="Text Placeholder 2"/>
          <p:cNvSpPr>
            <a:spLocks noGrp="1"/>
          </p:cNvSpPr>
          <p:nvPr>
            <p:ph type="body" sz="quarter" idx="25" hasCustomPrompt="1"/>
          </p:nvPr>
        </p:nvSpPr>
        <p:spPr>
          <a:xfrm>
            <a:off x="3477728" y="5022898"/>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1" name="Text Placeholder 2"/>
          <p:cNvSpPr>
            <a:spLocks noGrp="1"/>
          </p:cNvSpPr>
          <p:nvPr>
            <p:ph type="body" sz="quarter" idx="26" hasCustomPrompt="1"/>
          </p:nvPr>
        </p:nvSpPr>
        <p:spPr>
          <a:xfrm>
            <a:off x="6471856" y="5038702"/>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62" name="Text Placeholder 2"/>
          <p:cNvSpPr>
            <a:spLocks noGrp="1"/>
          </p:cNvSpPr>
          <p:nvPr>
            <p:ph type="body" sz="quarter" idx="27"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63" name="Rectangle 18"/>
          <p:cNvSpPr/>
          <p:nvPr/>
        </p:nvSpPr>
        <p:spPr>
          <a:xfrm>
            <a:off x="3346884" y="3973605"/>
            <a:ext cx="2496838" cy="7438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4" name="Rectangle 21"/>
          <p:cNvSpPr/>
          <p:nvPr/>
        </p:nvSpPr>
        <p:spPr>
          <a:xfrm>
            <a:off x="6348876" y="3973603"/>
            <a:ext cx="2504707" cy="74387"/>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6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37660107"/>
      </p:ext>
    </p:extLst>
  </p:cSld>
  <p:clrMapOvr>
    <a:masterClrMapping/>
  </p:clrMapOvr>
  <p:transition spd="med"/>
</p:sldLayout>
</file>

<file path=ppt/slideLayouts/slideLayout82.xml><?xml version="1.0" encoding="utf-8"?>
<p:sldLayout xmlns:a="http://schemas.openxmlformats.org/drawingml/2006/main" xmlns:r="http://schemas.openxmlformats.org/officeDocument/2006/relationships" xmlns:p="http://schemas.openxmlformats.org/presentationml/2006/main" type="tx">
  <p:cSld name="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27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275" name="Group 1"/>
          <p:cNvGrpSpPr/>
          <p:nvPr/>
        </p:nvGrpSpPr>
        <p:grpSpPr>
          <a:xfrm>
            <a:off x="-12" y="6072505"/>
            <a:ext cx="786662" cy="785502"/>
            <a:chOff x="-1" y="0"/>
            <a:chExt cx="786660" cy="785500"/>
          </a:xfrm>
        </p:grpSpPr>
        <p:sp>
          <p:nvSpPr>
            <p:cNvPr id="27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27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27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277"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7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27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28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281" name="Picture Placeholder 14"/>
          <p:cNvSpPr>
            <a:spLocks noGrp="1"/>
          </p:cNvSpPr>
          <p:nvPr>
            <p:ph type="pic" sz="quarter" idx="21"/>
          </p:nvPr>
        </p:nvSpPr>
        <p:spPr>
          <a:xfrm>
            <a:off x="2300533" y="1720563"/>
            <a:ext cx="2063502" cy="1986391"/>
          </a:xfrm>
          <a:prstGeom prst="rect">
            <a:avLst/>
          </a:prstGeom>
        </p:spPr>
        <p:txBody>
          <a:bodyPr lIns="91439" tIns="45719" rIns="91439" bIns="45719">
            <a:noAutofit/>
          </a:bodyPr>
          <a:lstStyle/>
          <a:p>
            <a:endParaRPr/>
          </a:p>
        </p:txBody>
      </p:sp>
      <p:sp>
        <p:nvSpPr>
          <p:cNvPr id="282" name="Picture Placeholder 14"/>
          <p:cNvSpPr>
            <a:spLocks noGrp="1"/>
          </p:cNvSpPr>
          <p:nvPr>
            <p:ph type="pic" sz="quarter" idx="22"/>
          </p:nvPr>
        </p:nvSpPr>
        <p:spPr>
          <a:xfrm>
            <a:off x="7837634" y="1720563"/>
            <a:ext cx="2063502" cy="1994327"/>
          </a:xfrm>
          <a:prstGeom prst="rect">
            <a:avLst/>
          </a:prstGeom>
        </p:spPr>
        <p:txBody>
          <a:bodyPr lIns="91439" tIns="45719" rIns="91439" bIns="45719">
            <a:noAutofit/>
          </a:bodyPr>
          <a:lstStyle/>
          <a:p>
            <a:endParaRPr/>
          </a:p>
        </p:txBody>
      </p:sp>
      <p:sp>
        <p:nvSpPr>
          <p:cNvPr id="283" name="Picture Placeholder 14"/>
          <p:cNvSpPr>
            <a:spLocks noGrp="1"/>
          </p:cNvSpPr>
          <p:nvPr>
            <p:ph type="pic" sz="quarter" idx="23"/>
          </p:nvPr>
        </p:nvSpPr>
        <p:spPr>
          <a:xfrm>
            <a:off x="5056385" y="1720563"/>
            <a:ext cx="2063510" cy="1994327"/>
          </a:xfrm>
          <a:prstGeom prst="rect">
            <a:avLst/>
          </a:prstGeom>
        </p:spPr>
        <p:txBody>
          <a:bodyPr lIns="91439" tIns="45719" rIns="91439" bIns="45719">
            <a:noAutofit/>
          </a:bodyPr>
          <a:lstStyle/>
          <a:p>
            <a:endParaRPr/>
          </a:p>
        </p:txBody>
      </p:sp>
      <p:sp>
        <p:nvSpPr>
          <p:cNvPr id="284" name="Text Placeholder 2"/>
          <p:cNvSpPr>
            <a:spLocks noGrp="1"/>
          </p:cNvSpPr>
          <p:nvPr>
            <p:ph type="body" sz="quarter" idx="24" hasCustomPrompt="1"/>
          </p:nvPr>
        </p:nvSpPr>
        <p:spPr>
          <a:xfrm>
            <a:off x="2189506" y="4031672"/>
            <a:ext cx="2285565"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5" name="Text Placeholder 2"/>
          <p:cNvSpPr>
            <a:spLocks noGrp="1"/>
          </p:cNvSpPr>
          <p:nvPr>
            <p:ph type="body" sz="quarter" idx="25" hasCustomPrompt="1"/>
          </p:nvPr>
        </p:nvSpPr>
        <p:spPr>
          <a:xfrm>
            <a:off x="4953220" y="4051889"/>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6" name="Text Placeholder 2"/>
          <p:cNvSpPr>
            <a:spLocks noGrp="1"/>
          </p:cNvSpPr>
          <p:nvPr>
            <p:ph type="body" sz="quarter" idx="26" hasCustomPrompt="1"/>
          </p:nvPr>
        </p:nvSpPr>
        <p:spPr>
          <a:xfrm>
            <a:off x="7718745" y="4067693"/>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287" name="Text Placeholder 2"/>
          <p:cNvSpPr>
            <a:spLocks noGrp="1"/>
          </p:cNvSpPr>
          <p:nvPr>
            <p:ph type="body" sz="quarter" idx="27" hasCustomPrompt="1"/>
          </p:nvPr>
        </p:nvSpPr>
        <p:spPr>
          <a:xfrm>
            <a:off x="2206843" y="4812677"/>
            <a:ext cx="2285559"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8" name="Text Placeholder 2"/>
          <p:cNvSpPr>
            <a:spLocks noGrp="1"/>
          </p:cNvSpPr>
          <p:nvPr>
            <p:ph type="body" sz="quarter" idx="28" hasCustomPrompt="1"/>
          </p:nvPr>
        </p:nvSpPr>
        <p:spPr>
          <a:xfrm>
            <a:off x="4970560" y="4832894"/>
            <a:ext cx="2285566"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89" name="Text Placeholder 2"/>
          <p:cNvSpPr>
            <a:spLocks noGrp="1"/>
          </p:cNvSpPr>
          <p:nvPr>
            <p:ph type="body" sz="quarter" idx="29" hasCustomPrompt="1"/>
          </p:nvPr>
        </p:nvSpPr>
        <p:spPr>
          <a:xfrm>
            <a:off x="7736084" y="4848699"/>
            <a:ext cx="2285566" cy="355399"/>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290"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291" name="Rectangle 18"/>
          <p:cNvSpPr/>
          <p:nvPr/>
        </p:nvSpPr>
        <p:spPr>
          <a:xfrm>
            <a:off x="2300533" y="3710406"/>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2" name="Rectangle 21"/>
          <p:cNvSpPr/>
          <p:nvPr/>
        </p:nvSpPr>
        <p:spPr>
          <a:xfrm>
            <a:off x="5056435" y="3714889"/>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3" name="Rectangle 22"/>
          <p:cNvSpPr/>
          <p:nvPr/>
        </p:nvSpPr>
        <p:spPr>
          <a:xfrm>
            <a:off x="7837634" y="3714889"/>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29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023309293"/>
      </p:ext>
    </p:extLst>
  </p:cSld>
  <p:clrMapOvr>
    <a:masterClrMapping/>
  </p:clrMapOvr>
  <p:transition spd="med"/>
</p:sldLayout>
</file>

<file path=ppt/slideLayouts/slideLayout83.xml><?xml version="1.0" encoding="utf-8"?>
<p:sldLayout xmlns:a="http://schemas.openxmlformats.org/drawingml/2006/main" xmlns:r="http://schemas.openxmlformats.org/officeDocument/2006/relationships" xmlns:p="http://schemas.openxmlformats.org/presentationml/2006/main" type="tx">
  <p:cSld name="4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0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04" name="Group 1"/>
          <p:cNvGrpSpPr/>
          <p:nvPr/>
        </p:nvGrpSpPr>
        <p:grpSpPr>
          <a:xfrm>
            <a:off x="-12" y="6072505"/>
            <a:ext cx="786662" cy="785502"/>
            <a:chOff x="-1" y="0"/>
            <a:chExt cx="786660" cy="785500"/>
          </a:xfrm>
        </p:grpSpPr>
        <p:sp>
          <p:nvSpPr>
            <p:cNvPr id="30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0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0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06"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0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0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0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10" name="Picture Placeholder 14"/>
          <p:cNvSpPr>
            <a:spLocks noGrp="1"/>
          </p:cNvSpPr>
          <p:nvPr>
            <p:ph type="pic" sz="quarter" idx="21"/>
          </p:nvPr>
        </p:nvSpPr>
        <p:spPr>
          <a:xfrm>
            <a:off x="892374" y="1705243"/>
            <a:ext cx="2063502" cy="1994406"/>
          </a:xfrm>
          <a:prstGeom prst="rect">
            <a:avLst/>
          </a:prstGeom>
        </p:spPr>
        <p:txBody>
          <a:bodyPr lIns="91439" tIns="45719" rIns="91439" bIns="45719">
            <a:noAutofit/>
          </a:bodyPr>
          <a:lstStyle/>
          <a:p>
            <a:endParaRPr/>
          </a:p>
        </p:txBody>
      </p:sp>
      <p:sp>
        <p:nvSpPr>
          <p:cNvPr id="311" name="Text Placeholder 2"/>
          <p:cNvSpPr>
            <a:spLocks noGrp="1"/>
          </p:cNvSpPr>
          <p:nvPr>
            <p:ph type="body" sz="quarter" idx="22" hasCustomPrompt="1"/>
          </p:nvPr>
        </p:nvSpPr>
        <p:spPr>
          <a:xfrm>
            <a:off x="781346" y="4016354"/>
            <a:ext cx="2285558"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2" name="Text Placeholder 2"/>
          <p:cNvSpPr>
            <a:spLocks noGrp="1"/>
          </p:cNvSpPr>
          <p:nvPr>
            <p:ph type="body" sz="quarter" idx="23" hasCustomPrompt="1"/>
          </p:nvPr>
        </p:nvSpPr>
        <p:spPr>
          <a:xfrm>
            <a:off x="3570458" y="4036569"/>
            <a:ext cx="2285560"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3" name="Text Placeholder 2"/>
          <p:cNvSpPr>
            <a:spLocks noGrp="1"/>
          </p:cNvSpPr>
          <p:nvPr>
            <p:ph type="body" sz="quarter" idx="24" hasCustomPrompt="1"/>
          </p:nvPr>
        </p:nvSpPr>
        <p:spPr>
          <a:xfrm>
            <a:off x="6335984" y="4052375"/>
            <a:ext cx="2285566"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4" name="Text Placeholder 2"/>
          <p:cNvSpPr>
            <a:spLocks noGrp="1"/>
          </p:cNvSpPr>
          <p:nvPr>
            <p:ph type="body" sz="quarter" idx="25" hasCustomPrompt="1"/>
          </p:nvPr>
        </p:nvSpPr>
        <p:spPr>
          <a:xfrm>
            <a:off x="9107758" y="4052375"/>
            <a:ext cx="2285559" cy="355406"/>
          </a:xfrm>
          <a:prstGeom prst="rect">
            <a:avLst/>
          </a:prstGeom>
        </p:spPr>
        <p:txBody>
          <a:bodyPr lIns="0" tIns="0" rIns="0" bIns="0"/>
          <a:lstStyle>
            <a:lvl1pPr marL="0" indent="0" algn="ctr" defTabSz="594359">
              <a:spcBef>
                <a:spcPts val="600"/>
              </a:spcBef>
              <a:buClrTx/>
              <a:buSzTx/>
              <a:buFontTx/>
              <a:buNone/>
              <a:defRPr sz="1300" b="1">
                <a:solidFill>
                  <a:schemeClr val="accent1"/>
                </a:solidFill>
                <a:latin typeface="Montserrat"/>
                <a:ea typeface="Montserrat"/>
                <a:cs typeface="Montserrat"/>
                <a:sym typeface="Montserrat"/>
              </a:defRPr>
            </a:lvl1pPr>
          </a:lstStyle>
          <a:p>
            <a:r>
              <a:t>Click to edit master text style</a:t>
            </a:r>
          </a:p>
        </p:txBody>
      </p:sp>
      <p:sp>
        <p:nvSpPr>
          <p:cNvPr id="315" name="Text Placeholder 2"/>
          <p:cNvSpPr>
            <a:spLocks noGrp="1"/>
          </p:cNvSpPr>
          <p:nvPr>
            <p:ph type="body" sz="quarter" idx="26" hasCustomPrompt="1"/>
          </p:nvPr>
        </p:nvSpPr>
        <p:spPr>
          <a:xfrm>
            <a:off x="798685" y="4797359"/>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6" name="Text Placeholder 2"/>
          <p:cNvSpPr>
            <a:spLocks noGrp="1"/>
          </p:cNvSpPr>
          <p:nvPr>
            <p:ph type="body" sz="quarter" idx="27" hasCustomPrompt="1"/>
          </p:nvPr>
        </p:nvSpPr>
        <p:spPr>
          <a:xfrm>
            <a:off x="3587798" y="4817574"/>
            <a:ext cx="2285565"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7" name="Text Placeholder 2"/>
          <p:cNvSpPr>
            <a:spLocks noGrp="1"/>
          </p:cNvSpPr>
          <p:nvPr>
            <p:ph type="body" sz="quarter" idx="28" hasCustomPrompt="1"/>
          </p:nvPr>
        </p:nvSpPr>
        <p:spPr>
          <a:xfrm>
            <a:off x="6353323"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8" name="Text Placeholder 2"/>
          <p:cNvSpPr>
            <a:spLocks noGrp="1"/>
          </p:cNvSpPr>
          <p:nvPr>
            <p:ph type="body" sz="quarter" idx="29" hasCustomPrompt="1"/>
          </p:nvPr>
        </p:nvSpPr>
        <p:spPr>
          <a:xfrm>
            <a:off x="9125098" y="4833380"/>
            <a:ext cx="2285560" cy="355406"/>
          </a:xfrm>
          <a:prstGeom prst="rect">
            <a:avLst/>
          </a:prstGeom>
        </p:spPr>
        <p:txBody>
          <a:bodyPr lIns="0" tIns="0" rIns="0" bIns="0"/>
          <a:lstStyle>
            <a:lvl1pPr marL="0" indent="0" algn="ctr">
              <a:buClrTx/>
              <a:buSzTx/>
              <a:buFontTx/>
              <a:buNone/>
              <a:defRPr sz="1400">
                <a:solidFill>
                  <a:srgbClr val="1D1A36"/>
                </a:solidFill>
                <a:latin typeface="Montserrat"/>
                <a:ea typeface="Montserrat"/>
                <a:cs typeface="Montserrat"/>
                <a:sym typeface="Montserrat"/>
              </a:defRPr>
            </a:lvl1pPr>
          </a:lstStyle>
          <a:p>
            <a:r>
              <a:t>Click to edit master text style</a:t>
            </a:r>
          </a:p>
        </p:txBody>
      </p:sp>
      <p:sp>
        <p:nvSpPr>
          <p:cNvPr id="319" name="Text Placeholder 2"/>
          <p:cNvSpPr>
            <a:spLocks noGrp="1"/>
          </p:cNvSpPr>
          <p:nvPr>
            <p:ph type="body" sz="quarter" idx="30"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20" name="Rectangle 65"/>
          <p:cNvSpPr/>
          <p:nvPr/>
        </p:nvSpPr>
        <p:spPr>
          <a:xfrm>
            <a:off x="892371" y="3699647"/>
            <a:ext cx="206350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1" name="Rectangle 67"/>
          <p:cNvSpPr/>
          <p:nvPr/>
        </p:nvSpPr>
        <p:spPr>
          <a:xfrm>
            <a:off x="367362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2" name="Rectangle 69"/>
          <p:cNvSpPr/>
          <p:nvPr/>
        </p:nvSpPr>
        <p:spPr>
          <a:xfrm>
            <a:off x="6454873"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3" name="Rectangle 71"/>
          <p:cNvSpPr/>
          <p:nvPr/>
        </p:nvSpPr>
        <p:spPr>
          <a:xfrm>
            <a:off x="9236119" y="3699647"/>
            <a:ext cx="2063503"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24" name="Picture Placeholder 14"/>
          <p:cNvSpPr>
            <a:spLocks noGrp="1"/>
          </p:cNvSpPr>
          <p:nvPr>
            <p:ph type="pic" sz="quarter" idx="31"/>
          </p:nvPr>
        </p:nvSpPr>
        <p:spPr>
          <a:xfrm>
            <a:off x="3673623" y="1705243"/>
            <a:ext cx="2063503" cy="1994406"/>
          </a:xfrm>
          <a:prstGeom prst="rect">
            <a:avLst/>
          </a:prstGeom>
        </p:spPr>
        <p:txBody>
          <a:bodyPr lIns="91439" tIns="45719" rIns="91439" bIns="45719">
            <a:noAutofit/>
          </a:bodyPr>
          <a:lstStyle/>
          <a:p>
            <a:endParaRPr/>
          </a:p>
        </p:txBody>
      </p:sp>
      <p:sp>
        <p:nvSpPr>
          <p:cNvPr id="325" name="Picture Placeholder 14"/>
          <p:cNvSpPr>
            <a:spLocks noGrp="1"/>
          </p:cNvSpPr>
          <p:nvPr>
            <p:ph type="pic" sz="quarter" idx="32"/>
          </p:nvPr>
        </p:nvSpPr>
        <p:spPr>
          <a:xfrm>
            <a:off x="6454873" y="1705243"/>
            <a:ext cx="2063503" cy="1994406"/>
          </a:xfrm>
          <a:prstGeom prst="rect">
            <a:avLst/>
          </a:prstGeom>
        </p:spPr>
        <p:txBody>
          <a:bodyPr lIns="91439" tIns="45719" rIns="91439" bIns="45719">
            <a:noAutofit/>
          </a:bodyPr>
          <a:lstStyle/>
          <a:p>
            <a:endParaRPr/>
          </a:p>
        </p:txBody>
      </p:sp>
      <p:sp>
        <p:nvSpPr>
          <p:cNvPr id="326" name="Picture Placeholder 14"/>
          <p:cNvSpPr>
            <a:spLocks noGrp="1"/>
          </p:cNvSpPr>
          <p:nvPr>
            <p:ph type="pic" sz="quarter" idx="33"/>
          </p:nvPr>
        </p:nvSpPr>
        <p:spPr>
          <a:xfrm>
            <a:off x="9236122" y="1705243"/>
            <a:ext cx="2063510" cy="1994406"/>
          </a:xfrm>
          <a:prstGeom prst="rect">
            <a:avLst/>
          </a:prstGeom>
        </p:spPr>
        <p:txBody>
          <a:bodyPr lIns="91439" tIns="45719" rIns="91439" bIns="45719">
            <a:noAutofit/>
          </a:bodyPr>
          <a:lstStyle/>
          <a:p>
            <a:endParaRPr/>
          </a:p>
        </p:txBody>
      </p:sp>
      <p:sp>
        <p:nvSpPr>
          <p:cNvPr id="32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2282586"/>
      </p:ext>
    </p:extLst>
  </p:cSld>
  <p:clrMapOvr>
    <a:masterClrMapping/>
  </p:clrMapOvr>
  <p:transition spd="med"/>
</p:sldLayout>
</file>

<file path=ppt/slideLayouts/slideLayout84.xml><?xml version="1.0" encoding="utf-8"?>
<p:sldLayout xmlns:a="http://schemas.openxmlformats.org/drawingml/2006/main" xmlns:r="http://schemas.openxmlformats.org/officeDocument/2006/relationships" xmlns:p="http://schemas.openxmlformats.org/presentationml/2006/main" type="tx">
  <p:cSld name="5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34"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37" name="Group 1"/>
          <p:cNvGrpSpPr/>
          <p:nvPr/>
        </p:nvGrpSpPr>
        <p:grpSpPr>
          <a:xfrm>
            <a:off x="-12" y="6072505"/>
            <a:ext cx="786662" cy="785502"/>
            <a:chOff x="-1" y="0"/>
            <a:chExt cx="786660" cy="785500"/>
          </a:xfrm>
        </p:grpSpPr>
        <p:sp>
          <p:nvSpPr>
            <p:cNvPr id="335"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36"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38"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39" name="Rectangle 36"/>
          <p:cNvSpPr/>
          <p:nvPr/>
        </p:nvSpPr>
        <p:spPr>
          <a:xfrm>
            <a:off x="0" y="-2"/>
            <a:ext cx="12192000" cy="3249617"/>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40"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41"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42"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43" name="Picture Placeholder 14"/>
          <p:cNvSpPr>
            <a:spLocks noGrp="1"/>
          </p:cNvSpPr>
          <p:nvPr>
            <p:ph type="pic" sz="quarter" idx="21"/>
          </p:nvPr>
        </p:nvSpPr>
        <p:spPr>
          <a:xfrm>
            <a:off x="585006" y="1903016"/>
            <a:ext cx="1705375" cy="1631716"/>
          </a:xfrm>
          <a:prstGeom prst="rect">
            <a:avLst/>
          </a:prstGeom>
        </p:spPr>
        <p:txBody>
          <a:bodyPr lIns="91439" tIns="45719" rIns="91439" bIns="45719">
            <a:noAutofit/>
          </a:bodyPr>
          <a:lstStyle/>
          <a:p>
            <a:endParaRPr/>
          </a:p>
        </p:txBody>
      </p:sp>
      <p:sp>
        <p:nvSpPr>
          <p:cNvPr id="344" name="Text Placeholder 2"/>
          <p:cNvSpPr>
            <a:spLocks noGrp="1"/>
          </p:cNvSpPr>
          <p:nvPr>
            <p:ph type="body" sz="quarter" idx="22" hasCustomPrompt="1"/>
          </p:nvPr>
        </p:nvSpPr>
        <p:spPr>
          <a:xfrm>
            <a:off x="499731" y="3989578"/>
            <a:ext cx="1875909"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5" name="Text Placeholder 2"/>
          <p:cNvSpPr>
            <a:spLocks noGrp="1"/>
          </p:cNvSpPr>
          <p:nvPr>
            <p:ph type="body" sz="quarter" idx="23" hasCustomPrompt="1"/>
          </p:nvPr>
        </p:nvSpPr>
        <p:spPr>
          <a:xfrm>
            <a:off x="499731" y="4593949"/>
            <a:ext cx="1875909"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6" name="Text Placeholder 2"/>
          <p:cNvSpPr>
            <a:spLocks noGrp="1"/>
          </p:cNvSpPr>
          <p:nvPr>
            <p:ph type="body" sz="quarter" idx="24"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47" name="Text Placeholder 2"/>
          <p:cNvSpPr>
            <a:spLocks noGrp="1"/>
          </p:cNvSpPr>
          <p:nvPr>
            <p:ph type="body" sz="quarter" idx="25" hasCustomPrompt="1"/>
          </p:nvPr>
        </p:nvSpPr>
        <p:spPr>
          <a:xfrm>
            <a:off x="282889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48" name="Text Placeholder 2"/>
          <p:cNvSpPr>
            <a:spLocks noGrp="1"/>
          </p:cNvSpPr>
          <p:nvPr>
            <p:ph type="body" sz="quarter" idx="26" hasCustomPrompt="1"/>
          </p:nvPr>
        </p:nvSpPr>
        <p:spPr>
          <a:xfrm>
            <a:off x="282889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49" name="Text Placeholder 2"/>
          <p:cNvSpPr>
            <a:spLocks noGrp="1"/>
          </p:cNvSpPr>
          <p:nvPr>
            <p:ph type="body" sz="quarter" idx="27" hasCustomPrompt="1"/>
          </p:nvPr>
        </p:nvSpPr>
        <p:spPr>
          <a:xfrm>
            <a:off x="510892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0" name="Text Placeholder 2"/>
          <p:cNvSpPr>
            <a:spLocks noGrp="1"/>
          </p:cNvSpPr>
          <p:nvPr>
            <p:ph type="body" sz="quarter" idx="28" hasCustomPrompt="1"/>
          </p:nvPr>
        </p:nvSpPr>
        <p:spPr>
          <a:xfrm>
            <a:off x="510892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1" name="Text Placeholder 2"/>
          <p:cNvSpPr>
            <a:spLocks noGrp="1"/>
          </p:cNvSpPr>
          <p:nvPr>
            <p:ph type="body" sz="quarter" idx="29" hasCustomPrompt="1"/>
          </p:nvPr>
        </p:nvSpPr>
        <p:spPr>
          <a:xfrm>
            <a:off x="7487197"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2" name="Text Placeholder 2"/>
          <p:cNvSpPr>
            <a:spLocks noGrp="1"/>
          </p:cNvSpPr>
          <p:nvPr>
            <p:ph type="body" sz="quarter" idx="30" hasCustomPrompt="1"/>
          </p:nvPr>
        </p:nvSpPr>
        <p:spPr>
          <a:xfrm>
            <a:off x="7487197"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3" name="Text Placeholder 2"/>
          <p:cNvSpPr>
            <a:spLocks noGrp="1"/>
          </p:cNvSpPr>
          <p:nvPr>
            <p:ph type="body" sz="quarter" idx="31" hasCustomPrompt="1"/>
          </p:nvPr>
        </p:nvSpPr>
        <p:spPr>
          <a:xfrm>
            <a:off x="9816351" y="3989578"/>
            <a:ext cx="1875910" cy="355406"/>
          </a:xfrm>
          <a:prstGeom prst="rect">
            <a:avLst/>
          </a:prstGeom>
        </p:spPr>
        <p:txBody>
          <a:bodyPr lIns="0" tIns="0" rIns="0" bIns="0"/>
          <a:lstStyle>
            <a:lvl1pPr marL="0" indent="0" algn="ctr" defTabSz="704087">
              <a:spcBef>
                <a:spcPts val="7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54" name="Text Placeholder 2"/>
          <p:cNvSpPr>
            <a:spLocks noGrp="1"/>
          </p:cNvSpPr>
          <p:nvPr>
            <p:ph type="body" sz="quarter" idx="32" hasCustomPrompt="1"/>
          </p:nvPr>
        </p:nvSpPr>
        <p:spPr>
          <a:xfrm>
            <a:off x="9816351" y="4593949"/>
            <a:ext cx="1875910" cy="355406"/>
          </a:xfrm>
          <a:prstGeom prst="rect">
            <a:avLst/>
          </a:prstGeom>
        </p:spPr>
        <p:txBody>
          <a:bodyPr lIns="0" tIns="0" rIns="0" bIns="0"/>
          <a:lstStyle>
            <a:lvl1pPr marL="0" indent="0" algn="ctr">
              <a:buClrTx/>
              <a:buSzTx/>
              <a:buFontTx/>
              <a:buNone/>
              <a:defRPr sz="1200">
                <a:solidFill>
                  <a:srgbClr val="1D1A36"/>
                </a:solidFill>
                <a:latin typeface="Montserrat"/>
                <a:ea typeface="Montserrat"/>
                <a:cs typeface="Montserrat"/>
                <a:sym typeface="Montserrat"/>
              </a:defRPr>
            </a:lvl1pPr>
          </a:lstStyle>
          <a:p>
            <a:r>
              <a:t>Click to edit master text style</a:t>
            </a:r>
          </a:p>
        </p:txBody>
      </p:sp>
      <p:sp>
        <p:nvSpPr>
          <p:cNvPr id="355" name="Rectangle 21"/>
          <p:cNvSpPr/>
          <p:nvPr/>
        </p:nvSpPr>
        <p:spPr>
          <a:xfrm>
            <a:off x="585008" y="3534731"/>
            <a:ext cx="1705372"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6" name="Rectangle 23"/>
          <p:cNvSpPr/>
          <p:nvPr/>
        </p:nvSpPr>
        <p:spPr>
          <a:xfrm>
            <a:off x="2914161" y="3534728"/>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7" name="Rectangle 25"/>
          <p:cNvSpPr/>
          <p:nvPr/>
        </p:nvSpPr>
        <p:spPr>
          <a:xfrm>
            <a:off x="5243314"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8" name="Rectangle 31"/>
          <p:cNvSpPr/>
          <p:nvPr/>
        </p:nvSpPr>
        <p:spPr>
          <a:xfrm>
            <a:off x="7572467"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59" name="Rectangle 33"/>
          <p:cNvSpPr/>
          <p:nvPr/>
        </p:nvSpPr>
        <p:spPr>
          <a:xfrm>
            <a:off x="9901618" y="3543601"/>
            <a:ext cx="1705377" cy="73666"/>
          </a:xfrm>
          <a:prstGeom prst="rect">
            <a:avLst/>
          </a:prstGeom>
          <a:solidFill>
            <a:schemeClr val="accent1"/>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60" name="Picture Placeholder 14"/>
          <p:cNvSpPr>
            <a:spLocks noGrp="1"/>
          </p:cNvSpPr>
          <p:nvPr>
            <p:ph type="pic" sz="quarter" idx="33"/>
          </p:nvPr>
        </p:nvSpPr>
        <p:spPr>
          <a:xfrm>
            <a:off x="2914157" y="1903015"/>
            <a:ext cx="1705376" cy="1631716"/>
          </a:xfrm>
          <a:prstGeom prst="rect">
            <a:avLst/>
          </a:prstGeom>
        </p:spPr>
        <p:txBody>
          <a:bodyPr lIns="91439" tIns="45719" rIns="91439" bIns="45719">
            <a:noAutofit/>
          </a:bodyPr>
          <a:lstStyle/>
          <a:p>
            <a:endParaRPr/>
          </a:p>
        </p:txBody>
      </p:sp>
      <p:sp>
        <p:nvSpPr>
          <p:cNvPr id="361" name="Picture Placeholder 14"/>
          <p:cNvSpPr>
            <a:spLocks noGrp="1"/>
          </p:cNvSpPr>
          <p:nvPr>
            <p:ph type="pic" sz="quarter" idx="34"/>
          </p:nvPr>
        </p:nvSpPr>
        <p:spPr>
          <a:xfrm>
            <a:off x="5243312" y="1911886"/>
            <a:ext cx="1705382" cy="1631720"/>
          </a:xfrm>
          <a:prstGeom prst="rect">
            <a:avLst/>
          </a:prstGeom>
        </p:spPr>
        <p:txBody>
          <a:bodyPr lIns="91439" tIns="45719" rIns="91439" bIns="45719">
            <a:noAutofit/>
          </a:bodyPr>
          <a:lstStyle/>
          <a:p>
            <a:endParaRPr/>
          </a:p>
        </p:txBody>
      </p:sp>
      <p:sp>
        <p:nvSpPr>
          <p:cNvPr id="362" name="Picture Placeholder 14"/>
          <p:cNvSpPr>
            <a:spLocks noGrp="1"/>
          </p:cNvSpPr>
          <p:nvPr>
            <p:ph type="pic" sz="quarter" idx="35"/>
          </p:nvPr>
        </p:nvSpPr>
        <p:spPr>
          <a:xfrm>
            <a:off x="7572464" y="1911886"/>
            <a:ext cx="1705382" cy="1631720"/>
          </a:xfrm>
          <a:prstGeom prst="rect">
            <a:avLst/>
          </a:prstGeom>
        </p:spPr>
        <p:txBody>
          <a:bodyPr lIns="91439" tIns="45719" rIns="91439" bIns="45719">
            <a:noAutofit/>
          </a:bodyPr>
          <a:lstStyle/>
          <a:p>
            <a:endParaRPr/>
          </a:p>
        </p:txBody>
      </p:sp>
      <p:sp>
        <p:nvSpPr>
          <p:cNvPr id="363" name="Picture Placeholder 14"/>
          <p:cNvSpPr>
            <a:spLocks noGrp="1"/>
          </p:cNvSpPr>
          <p:nvPr>
            <p:ph type="pic" sz="quarter" idx="36"/>
          </p:nvPr>
        </p:nvSpPr>
        <p:spPr>
          <a:xfrm>
            <a:off x="9901618" y="1911886"/>
            <a:ext cx="1705382" cy="1631720"/>
          </a:xfrm>
          <a:prstGeom prst="rect">
            <a:avLst/>
          </a:prstGeom>
        </p:spPr>
        <p:txBody>
          <a:bodyPr lIns="91439" tIns="45719" rIns="91439" bIns="45719">
            <a:noAutofit/>
          </a:bodyPr>
          <a:lstStyle/>
          <a:p>
            <a:endParaRPr/>
          </a:p>
        </p:txBody>
      </p:sp>
      <p:sp>
        <p:nvSpPr>
          <p:cNvPr id="36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34070254"/>
      </p:ext>
    </p:extLst>
  </p:cSld>
  <p:clrMapOvr>
    <a:masterClrMapping/>
  </p:clrMapOvr>
  <p:transition spd="med"/>
</p:sldLayout>
</file>

<file path=ppt/slideLayouts/slideLayout85.xml><?xml version="1.0" encoding="utf-8"?>
<p:sldLayout xmlns:a="http://schemas.openxmlformats.org/drawingml/2006/main" xmlns:r="http://schemas.openxmlformats.org/officeDocument/2006/relationships" xmlns:p="http://schemas.openxmlformats.org/presentationml/2006/main" type="tx">
  <p:cSld name="7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371"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374" name="Group 1"/>
          <p:cNvGrpSpPr/>
          <p:nvPr/>
        </p:nvGrpSpPr>
        <p:grpSpPr>
          <a:xfrm>
            <a:off x="-12" y="6072505"/>
            <a:ext cx="786662" cy="785502"/>
            <a:chOff x="-1" y="0"/>
            <a:chExt cx="786660" cy="785500"/>
          </a:xfrm>
        </p:grpSpPr>
        <p:sp>
          <p:nvSpPr>
            <p:cNvPr id="372"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373"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375"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376"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77"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378"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379"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380" name="Picture Placeholder 14"/>
          <p:cNvSpPr>
            <a:spLocks noGrp="1"/>
          </p:cNvSpPr>
          <p:nvPr>
            <p:ph type="pic" sz="quarter" idx="21"/>
          </p:nvPr>
        </p:nvSpPr>
        <p:spPr>
          <a:xfrm>
            <a:off x="30077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381" name="Text Placeholder 2"/>
          <p:cNvSpPr>
            <a:spLocks noGrp="1"/>
          </p:cNvSpPr>
          <p:nvPr>
            <p:ph type="body" sz="quarter" idx="22" hasCustomPrompt="1"/>
          </p:nvPr>
        </p:nvSpPr>
        <p:spPr>
          <a:xfrm>
            <a:off x="28449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2"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383" name="Text Placeholder 2"/>
          <p:cNvSpPr>
            <a:spLocks noGrp="1"/>
          </p:cNvSpPr>
          <p:nvPr>
            <p:ph type="body" sz="quarter" idx="24" hasCustomPrompt="1"/>
          </p:nvPr>
        </p:nvSpPr>
        <p:spPr>
          <a:xfrm>
            <a:off x="51741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4" name="Text Placeholder 2"/>
          <p:cNvSpPr>
            <a:spLocks noGrp="1"/>
          </p:cNvSpPr>
          <p:nvPr>
            <p:ph type="body" sz="quarter" idx="25" hasCustomPrompt="1"/>
          </p:nvPr>
        </p:nvSpPr>
        <p:spPr>
          <a:xfrm>
            <a:off x="7454186"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5" name="Picture Placeholder 14"/>
          <p:cNvSpPr>
            <a:spLocks noGrp="1"/>
          </p:cNvSpPr>
          <p:nvPr>
            <p:ph type="pic" sz="quarter" idx="26"/>
          </p:nvPr>
        </p:nvSpPr>
        <p:spPr>
          <a:xfrm>
            <a:off x="30077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386" name="Text Placeholder 2"/>
          <p:cNvSpPr>
            <a:spLocks noGrp="1"/>
          </p:cNvSpPr>
          <p:nvPr>
            <p:ph type="body" sz="quarter" idx="27" hasCustomPrompt="1"/>
          </p:nvPr>
        </p:nvSpPr>
        <p:spPr>
          <a:xfrm>
            <a:off x="28449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7" name="Text Placeholder 2"/>
          <p:cNvSpPr>
            <a:spLocks noGrp="1"/>
          </p:cNvSpPr>
          <p:nvPr>
            <p:ph type="body" sz="quarter" idx="28" hasCustomPrompt="1"/>
          </p:nvPr>
        </p:nvSpPr>
        <p:spPr>
          <a:xfrm>
            <a:off x="51741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8" name="Text Placeholder 2"/>
          <p:cNvSpPr>
            <a:spLocks noGrp="1"/>
          </p:cNvSpPr>
          <p:nvPr>
            <p:ph type="body" sz="quarter" idx="29" hasCustomPrompt="1"/>
          </p:nvPr>
        </p:nvSpPr>
        <p:spPr>
          <a:xfrm>
            <a:off x="7454186"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389" name="Rectangle 92"/>
          <p:cNvSpPr/>
          <p:nvPr/>
        </p:nvSpPr>
        <p:spPr>
          <a:xfrm>
            <a:off x="30077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0" name="Rectangle 93"/>
          <p:cNvSpPr/>
          <p:nvPr/>
        </p:nvSpPr>
        <p:spPr>
          <a:xfrm>
            <a:off x="30077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1" name="Rectangle 95"/>
          <p:cNvSpPr/>
          <p:nvPr/>
        </p:nvSpPr>
        <p:spPr>
          <a:xfrm>
            <a:off x="53369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2" name="Rectangle 97"/>
          <p:cNvSpPr/>
          <p:nvPr/>
        </p:nvSpPr>
        <p:spPr>
          <a:xfrm>
            <a:off x="76660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3" name="Rectangle 103"/>
          <p:cNvSpPr/>
          <p:nvPr/>
        </p:nvSpPr>
        <p:spPr>
          <a:xfrm>
            <a:off x="53369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4" name="Rectangle 105"/>
          <p:cNvSpPr/>
          <p:nvPr/>
        </p:nvSpPr>
        <p:spPr>
          <a:xfrm>
            <a:off x="76660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395" name="Picture Placeholder 14"/>
          <p:cNvSpPr>
            <a:spLocks noGrp="1"/>
          </p:cNvSpPr>
          <p:nvPr>
            <p:ph type="pic" sz="quarter" idx="30"/>
          </p:nvPr>
        </p:nvSpPr>
        <p:spPr>
          <a:xfrm>
            <a:off x="53369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6" name="Picture Placeholder 14"/>
          <p:cNvSpPr>
            <a:spLocks noGrp="1"/>
          </p:cNvSpPr>
          <p:nvPr>
            <p:ph type="pic" sz="quarter" idx="31"/>
          </p:nvPr>
        </p:nvSpPr>
        <p:spPr>
          <a:xfrm>
            <a:off x="76660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397" name="Picture Placeholder 14"/>
          <p:cNvSpPr>
            <a:spLocks noGrp="1"/>
          </p:cNvSpPr>
          <p:nvPr>
            <p:ph type="pic" sz="quarter" idx="32"/>
          </p:nvPr>
        </p:nvSpPr>
        <p:spPr>
          <a:xfrm>
            <a:off x="53369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398" name="Picture Placeholder 14"/>
          <p:cNvSpPr>
            <a:spLocks noGrp="1"/>
          </p:cNvSpPr>
          <p:nvPr>
            <p:ph type="pic" sz="quarter" idx="33"/>
          </p:nvPr>
        </p:nvSpPr>
        <p:spPr>
          <a:xfrm>
            <a:off x="76660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3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989472653"/>
      </p:ext>
    </p:extLst>
  </p:cSld>
  <p:clrMapOvr>
    <a:masterClrMapping/>
  </p:clrMapOvr>
  <p:transition spd="med"/>
</p:sldLayout>
</file>

<file path=ppt/slideLayouts/slideLayout86.xml><?xml version="1.0" encoding="utf-8"?>
<p:sldLayout xmlns:a="http://schemas.openxmlformats.org/drawingml/2006/main" xmlns:r="http://schemas.openxmlformats.org/officeDocument/2006/relationships" xmlns:p="http://schemas.openxmlformats.org/presentationml/2006/main" type="tx">
  <p:cSld name="11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06"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09" name="Group 1"/>
          <p:cNvGrpSpPr/>
          <p:nvPr/>
        </p:nvGrpSpPr>
        <p:grpSpPr>
          <a:xfrm>
            <a:off x="-12" y="6072505"/>
            <a:ext cx="786662" cy="785502"/>
            <a:chOff x="-1" y="0"/>
            <a:chExt cx="786660" cy="785500"/>
          </a:xfrm>
        </p:grpSpPr>
        <p:sp>
          <p:nvSpPr>
            <p:cNvPr id="407"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08"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10"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11"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12"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13" name="Picture Placeholder 14"/>
          <p:cNvSpPr>
            <a:spLocks noGrp="1"/>
          </p:cNvSpPr>
          <p:nvPr>
            <p:ph type="pic" sz="quarter" idx="21"/>
          </p:nvPr>
        </p:nvSpPr>
        <p:spPr>
          <a:xfrm>
            <a:off x="1847856"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14" name="Text Placeholder 2"/>
          <p:cNvSpPr>
            <a:spLocks noGrp="1"/>
          </p:cNvSpPr>
          <p:nvPr>
            <p:ph type="body" sz="quarter" idx="22" hasCustomPrompt="1"/>
          </p:nvPr>
        </p:nvSpPr>
        <p:spPr>
          <a:xfrm>
            <a:off x="1685064"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5"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16" name="Text Placeholder 2"/>
          <p:cNvSpPr>
            <a:spLocks noGrp="1"/>
          </p:cNvSpPr>
          <p:nvPr>
            <p:ph type="body" sz="quarter" idx="24" hasCustomPrompt="1"/>
          </p:nvPr>
        </p:nvSpPr>
        <p:spPr>
          <a:xfrm>
            <a:off x="4014223"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7" name="Text Placeholder 2"/>
          <p:cNvSpPr>
            <a:spLocks noGrp="1"/>
          </p:cNvSpPr>
          <p:nvPr>
            <p:ph type="body" sz="quarter" idx="25" hasCustomPrompt="1"/>
          </p:nvPr>
        </p:nvSpPr>
        <p:spPr>
          <a:xfrm>
            <a:off x="629425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8" name="Text Placeholder 2"/>
          <p:cNvSpPr>
            <a:spLocks noGrp="1"/>
          </p:cNvSpPr>
          <p:nvPr>
            <p:ph type="body" sz="quarter" idx="26" hasCustomPrompt="1"/>
          </p:nvPr>
        </p:nvSpPr>
        <p:spPr>
          <a:xfrm>
            <a:off x="8672530"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19" name="Picture Placeholder 14"/>
          <p:cNvSpPr>
            <a:spLocks noGrp="1"/>
          </p:cNvSpPr>
          <p:nvPr>
            <p:ph type="pic" sz="quarter" idx="27"/>
          </p:nvPr>
        </p:nvSpPr>
        <p:spPr>
          <a:xfrm>
            <a:off x="3014846"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20" name="Text Placeholder 2"/>
          <p:cNvSpPr>
            <a:spLocks noGrp="1"/>
          </p:cNvSpPr>
          <p:nvPr>
            <p:ph type="body" sz="quarter" idx="28" hasCustomPrompt="1"/>
          </p:nvPr>
        </p:nvSpPr>
        <p:spPr>
          <a:xfrm>
            <a:off x="2852054"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1" name="Text Placeholder 2"/>
          <p:cNvSpPr>
            <a:spLocks noGrp="1"/>
          </p:cNvSpPr>
          <p:nvPr>
            <p:ph type="body" sz="quarter" idx="29" hasCustomPrompt="1"/>
          </p:nvPr>
        </p:nvSpPr>
        <p:spPr>
          <a:xfrm>
            <a:off x="5181212"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2" name="Text Placeholder 2"/>
          <p:cNvSpPr>
            <a:spLocks noGrp="1"/>
          </p:cNvSpPr>
          <p:nvPr>
            <p:ph type="body" sz="quarter" idx="30" hasCustomPrompt="1"/>
          </p:nvPr>
        </p:nvSpPr>
        <p:spPr>
          <a:xfrm>
            <a:off x="7461243"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23" name="Rectangle 92"/>
          <p:cNvSpPr/>
          <p:nvPr/>
        </p:nvSpPr>
        <p:spPr>
          <a:xfrm>
            <a:off x="3014845"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4" name="Rectangle 93"/>
          <p:cNvSpPr/>
          <p:nvPr/>
        </p:nvSpPr>
        <p:spPr>
          <a:xfrm>
            <a:off x="1847855"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5" name="Rectangle 95"/>
          <p:cNvSpPr/>
          <p:nvPr/>
        </p:nvSpPr>
        <p:spPr>
          <a:xfrm>
            <a:off x="5343999" y="5341358"/>
            <a:ext cx="155033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6" name="Rectangle 97"/>
          <p:cNvSpPr/>
          <p:nvPr/>
        </p:nvSpPr>
        <p:spPr>
          <a:xfrm>
            <a:off x="7673153"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7" name="Rectangle 103"/>
          <p:cNvSpPr/>
          <p:nvPr/>
        </p:nvSpPr>
        <p:spPr>
          <a:xfrm>
            <a:off x="4177007" y="2964982"/>
            <a:ext cx="1550348"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8" name="Rectangle 105"/>
          <p:cNvSpPr/>
          <p:nvPr/>
        </p:nvSpPr>
        <p:spPr>
          <a:xfrm>
            <a:off x="6506161"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29" name="Rectangle 107"/>
          <p:cNvSpPr/>
          <p:nvPr/>
        </p:nvSpPr>
        <p:spPr>
          <a:xfrm>
            <a:off x="8835314"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30" name="Picture Placeholder 14"/>
          <p:cNvSpPr>
            <a:spLocks noGrp="1"/>
          </p:cNvSpPr>
          <p:nvPr>
            <p:ph type="pic" sz="quarter" idx="31"/>
          </p:nvPr>
        </p:nvSpPr>
        <p:spPr>
          <a:xfrm>
            <a:off x="5343999" y="3848708"/>
            <a:ext cx="1550339" cy="1492658"/>
          </a:xfrm>
          <a:prstGeom prst="rect">
            <a:avLst/>
          </a:prstGeom>
          <a:ln w="9525">
            <a:solidFill>
              <a:srgbClr val="E7E6E6"/>
            </a:solidFill>
            <a:round/>
          </a:ln>
        </p:spPr>
        <p:txBody>
          <a:bodyPr lIns="91439" tIns="45719" rIns="91439" bIns="45719">
            <a:noAutofit/>
          </a:bodyPr>
          <a:lstStyle/>
          <a:p>
            <a:endParaRPr/>
          </a:p>
        </p:txBody>
      </p:sp>
      <p:sp>
        <p:nvSpPr>
          <p:cNvPr id="431" name="Picture Placeholder 14"/>
          <p:cNvSpPr>
            <a:spLocks noGrp="1"/>
          </p:cNvSpPr>
          <p:nvPr>
            <p:ph type="pic" sz="quarter" idx="32"/>
          </p:nvPr>
        </p:nvSpPr>
        <p:spPr>
          <a:xfrm>
            <a:off x="7673153"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32" name="Picture Placeholder 14"/>
          <p:cNvSpPr>
            <a:spLocks noGrp="1"/>
          </p:cNvSpPr>
          <p:nvPr>
            <p:ph type="pic" sz="quarter" idx="33"/>
          </p:nvPr>
        </p:nvSpPr>
        <p:spPr>
          <a:xfrm>
            <a:off x="4177007"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33" name="Picture Placeholder 14"/>
          <p:cNvSpPr>
            <a:spLocks noGrp="1"/>
          </p:cNvSpPr>
          <p:nvPr>
            <p:ph type="pic" sz="quarter" idx="34"/>
          </p:nvPr>
        </p:nvSpPr>
        <p:spPr>
          <a:xfrm>
            <a:off x="6506161" y="1471225"/>
            <a:ext cx="1550340" cy="1492650"/>
          </a:xfrm>
          <a:prstGeom prst="rect">
            <a:avLst/>
          </a:prstGeom>
          <a:ln w="9525">
            <a:solidFill>
              <a:srgbClr val="E7E6E6"/>
            </a:solidFill>
            <a:round/>
          </a:ln>
        </p:spPr>
        <p:txBody>
          <a:bodyPr lIns="91439" tIns="45719" rIns="91439" bIns="45719">
            <a:noAutofit/>
          </a:bodyPr>
          <a:lstStyle/>
          <a:p>
            <a:endParaRPr/>
          </a:p>
        </p:txBody>
      </p:sp>
      <p:sp>
        <p:nvSpPr>
          <p:cNvPr id="434" name="Picture Placeholder 14"/>
          <p:cNvSpPr>
            <a:spLocks noGrp="1"/>
          </p:cNvSpPr>
          <p:nvPr>
            <p:ph type="pic" sz="quarter" idx="35"/>
          </p:nvPr>
        </p:nvSpPr>
        <p:spPr>
          <a:xfrm>
            <a:off x="8835314"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3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595614249"/>
      </p:ext>
    </p:extLst>
  </p:cSld>
  <p:clrMapOvr>
    <a:masterClrMapping/>
  </p:clrMapOvr>
  <p:transition spd="med"/>
</p:sldLayout>
</file>

<file path=ppt/slideLayouts/slideLayout87.xml><?xml version="1.0" encoding="utf-8"?>
<p:sldLayout xmlns:a="http://schemas.openxmlformats.org/drawingml/2006/main" xmlns:r="http://schemas.openxmlformats.org/officeDocument/2006/relationships" xmlns:p="http://schemas.openxmlformats.org/presentationml/2006/main" type="tx">
  <p:cSld name="6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42"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45" name="Group 1"/>
          <p:cNvGrpSpPr/>
          <p:nvPr/>
        </p:nvGrpSpPr>
        <p:grpSpPr>
          <a:xfrm>
            <a:off x="-12" y="6072505"/>
            <a:ext cx="786662" cy="785502"/>
            <a:chOff x="-1" y="0"/>
            <a:chExt cx="786660" cy="785500"/>
          </a:xfrm>
        </p:grpSpPr>
        <p:sp>
          <p:nvSpPr>
            <p:cNvPr id="443"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44"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46"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47"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48"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49"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50"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51" name="Picture Placeholder 14"/>
          <p:cNvSpPr>
            <a:spLocks noGrp="1"/>
          </p:cNvSpPr>
          <p:nvPr>
            <p:ph type="pic" sz="quarter" idx="21"/>
          </p:nvPr>
        </p:nvSpPr>
        <p:spPr>
          <a:xfrm>
            <a:off x="1839391" y="1472336"/>
            <a:ext cx="1550340" cy="1498788"/>
          </a:xfrm>
          <a:prstGeom prst="rect">
            <a:avLst/>
          </a:prstGeom>
          <a:ln w="9525">
            <a:solidFill>
              <a:srgbClr val="E7E6E6"/>
            </a:solidFill>
            <a:round/>
          </a:ln>
        </p:spPr>
        <p:txBody>
          <a:bodyPr lIns="91439" tIns="45719" rIns="91439" bIns="45719">
            <a:noAutofit/>
          </a:bodyPr>
          <a:lstStyle/>
          <a:p>
            <a:endParaRPr/>
          </a:p>
        </p:txBody>
      </p:sp>
      <p:sp>
        <p:nvSpPr>
          <p:cNvPr id="452" name="Text Placeholder 2"/>
          <p:cNvSpPr>
            <a:spLocks noGrp="1"/>
          </p:cNvSpPr>
          <p:nvPr>
            <p:ph type="body" sz="quarter" idx="22" hasCustomPrompt="1"/>
          </p:nvPr>
        </p:nvSpPr>
        <p:spPr>
          <a:xfrm>
            <a:off x="167659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3"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54" name="Text Placeholder 2"/>
          <p:cNvSpPr>
            <a:spLocks noGrp="1"/>
          </p:cNvSpPr>
          <p:nvPr>
            <p:ph type="body" sz="quarter" idx="24" hasCustomPrompt="1"/>
          </p:nvPr>
        </p:nvSpPr>
        <p:spPr>
          <a:xfrm>
            <a:off x="4005757"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5" name="Text Placeholder 2"/>
          <p:cNvSpPr>
            <a:spLocks noGrp="1"/>
          </p:cNvSpPr>
          <p:nvPr>
            <p:ph type="body" sz="quarter" idx="25" hasCustomPrompt="1"/>
          </p:nvPr>
        </p:nvSpPr>
        <p:spPr>
          <a:xfrm>
            <a:off x="6285788"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6" name="Text Placeholder 2"/>
          <p:cNvSpPr>
            <a:spLocks noGrp="1"/>
          </p:cNvSpPr>
          <p:nvPr>
            <p:ph type="body" sz="quarter" idx="26" hasCustomPrompt="1"/>
          </p:nvPr>
        </p:nvSpPr>
        <p:spPr>
          <a:xfrm>
            <a:off x="8664064"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7" name="Picture Placeholder 14"/>
          <p:cNvSpPr>
            <a:spLocks noGrp="1"/>
          </p:cNvSpPr>
          <p:nvPr>
            <p:ph type="pic" sz="quarter" idx="27"/>
          </p:nvPr>
        </p:nvSpPr>
        <p:spPr>
          <a:xfrm>
            <a:off x="1839391" y="3841462"/>
            <a:ext cx="1550340" cy="1492657"/>
          </a:xfrm>
          <a:prstGeom prst="rect">
            <a:avLst/>
          </a:prstGeom>
          <a:ln w="9525">
            <a:solidFill>
              <a:srgbClr val="E7E6E6"/>
            </a:solidFill>
            <a:round/>
          </a:ln>
        </p:spPr>
        <p:txBody>
          <a:bodyPr lIns="91439" tIns="45719" rIns="91439" bIns="45719">
            <a:noAutofit/>
          </a:bodyPr>
          <a:lstStyle/>
          <a:p>
            <a:endParaRPr/>
          </a:p>
        </p:txBody>
      </p:sp>
      <p:sp>
        <p:nvSpPr>
          <p:cNvPr id="458" name="Text Placeholder 2"/>
          <p:cNvSpPr>
            <a:spLocks noGrp="1"/>
          </p:cNvSpPr>
          <p:nvPr>
            <p:ph type="body" sz="quarter" idx="28" hasCustomPrompt="1"/>
          </p:nvPr>
        </p:nvSpPr>
        <p:spPr>
          <a:xfrm>
            <a:off x="167659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59" name="Text Placeholder 2"/>
          <p:cNvSpPr>
            <a:spLocks noGrp="1"/>
          </p:cNvSpPr>
          <p:nvPr>
            <p:ph type="body" sz="quarter" idx="29" hasCustomPrompt="1"/>
          </p:nvPr>
        </p:nvSpPr>
        <p:spPr>
          <a:xfrm>
            <a:off x="4005757"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0" name="Text Placeholder 2"/>
          <p:cNvSpPr>
            <a:spLocks noGrp="1"/>
          </p:cNvSpPr>
          <p:nvPr>
            <p:ph type="body" sz="quarter" idx="30" hasCustomPrompt="1"/>
          </p:nvPr>
        </p:nvSpPr>
        <p:spPr>
          <a:xfrm>
            <a:off x="6285788"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1" name="Text Placeholder 2"/>
          <p:cNvSpPr>
            <a:spLocks noGrp="1"/>
          </p:cNvSpPr>
          <p:nvPr>
            <p:ph type="body" sz="quarter" idx="31" hasCustomPrompt="1"/>
          </p:nvPr>
        </p:nvSpPr>
        <p:spPr>
          <a:xfrm>
            <a:off x="8664064"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62" name="Rectangle 92"/>
          <p:cNvSpPr/>
          <p:nvPr/>
        </p:nvSpPr>
        <p:spPr>
          <a:xfrm>
            <a:off x="183939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3" name="Rectangle 93"/>
          <p:cNvSpPr/>
          <p:nvPr/>
        </p:nvSpPr>
        <p:spPr>
          <a:xfrm>
            <a:off x="1839391" y="297932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4" name="Rectangle 95"/>
          <p:cNvSpPr/>
          <p:nvPr/>
        </p:nvSpPr>
        <p:spPr>
          <a:xfrm>
            <a:off x="4168542"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5" name="Rectangle 97"/>
          <p:cNvSpPr/>
          <p:nvPr/>
        </p:nvSpPr>
        <p:spPr>
          <a:xfrm>
            <a:off x="6497697"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6" name="Rectangle 99"/>
          <p:cNvSpPr/>
          <p:nvPr/>
        </p:nvSpPr>
        <p:spPr>
          <a:xfrm>
            <a:off x="8826850"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7" name="Rectangle 103"/>
          <p:cNvSpPr/>
          <p:nvPr/>
        </p:nvSpPr>
        <p:spPr>
          <a:xfrm>
            <a:off x="4168542"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8" name="Rectangle 105"/>
          <p:cNvSpPr/>
          <p:nvPr/>
        </p:nvSpPr>
        <p:spPr>
          <a:xfrm>
            <a:off x="6497694"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69" name="Rectangle 107"/>
          <p:cNvSpPr/>
          <p:nvPr/>
        </p:nvSpPr>
        <p:spPr>
          <a:xfrm>
            <a:off x="8826848"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70" name="Picture Placeholder 14"/>
          <p:cNvSpPr>
            <a:spLocks noGrp="1"/>
          </p:cNvSpPr>
          <p:nvPr>
            <p:ph type="pic" sz="quarter" idx="32"/>
          </p:nvPr>
        </p:nvSpPr>
        <p:spPr>
          <a:xfrm>
            <a:off x="4168542"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1" name="Picture Placeholder 14"/>
          <p:cNvSpPr>
            <a:spLocks noGrp="1"/>
          </p:cNvSpPr>
          <p:nvPr>
            <p:ph type="pic" sz="quarter" idx="33"/>
          </p:nvPr>
        </p:nvSpPr>
        <p:spPr>
          <a:xfrm>
            <a:off x="6497697"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2" name="Picture Placeholder 14"/>
          <p:cNvSpPr>
            <a:spLocks noGrp="1"/>
          </p:cNvSpPr>
          <p:nvPr>
            <p:ph type="pic" sz="quarter" idx="34"/>
          </p:nvPr>
        </p:nvSpPr>
        <p:spPr>
          <a:xfrm>
            <a:off x="8826850"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473" name="Picture Placeholder 14"/>
          <p:cNvSpPr>
            <a:spLocks noGrp="1"/>
          </p:cNvSpPr>
          <p:nvPr>
            <p:ph type="pic" sz="quarter" idx="35"/>
          </p:nvPr>
        </p:nvSpPr>
        <p:spPr>
          <a:xfrm>
            <a:off x="4168542"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474" name="Picture Placeholder 14"/>
          <p:cNvSpPr>
            <a:spLocks noGrp="1"/>
          </p:cNvSpPr>
          <p:nvPr>
            <p:ph type="pic" sz="quarter" idx="36"/>
          </p:nvPr>
        </p:nvSpPr>
        <p:spPr>
          <a:xfrm>
            <a:off x="6497694"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475" name="Picture Placeholder 14"/>
          <p:cNvSpPr>
            <a:spLocks noGrp="1"/>
          </p:cNvSpPr>
          <p:nvPr>
            <p:ph type="pic" sz="quarter" idx="37"/>
          </p:nvPr>
        </p:nvSpPr>
        <p:spPr>
          <a:xfrm>
            <a:off x="8826848"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476"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48373652"/>
      </p:ext>
    </p:extLst>
  </p:cSld>
  <p:clrMapOvr>
    <a:masterClrMapping/>
  </p:clrMapOvr>
  <p:transition spd="med"/>
</p:sldLayout>
</file>

<file path=ppt/slideLayouts/slideLayout88.xml><?xml version="1.0" encoding="utf-8"?>
<p:sldLayout xmlns:a="http://schemas.openxmlformats.org/drawingml/2006/main" xmlns:r="http://schemas.openxmlformats.org/officeDocument/2006/relationships" xmlns:p="http://schemas.openxmlformats.org/presentationml/2006/main" type="tx">
  <p:cSld name="10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483"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486" name="Group 1"/>
          <p:cNvGrpSpPr/>
          <p:nvPr/>
        </p:nvGrpSpPr>
        <p:grpSpPr>
          <a:xfrm>
            <a:off x="-12" y="6072505"/>
            <a:ext cx="786662" cy="785502"/>
            <a:chOff x="-1" y="0"/>
            <a:chExt cx="786660" cy="785500"/>
          </a:xfrm>
        </p:grpSpPr>
        <p:sp>
          <p:nvSpPr>
            <p:cNvPr id="484"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485"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487"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488"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489"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490"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491"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492"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493"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4"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495"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6"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7"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8"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499" name="Picture Placeholder 14"/>
          <p:cNvSpPr>
            <a:spLocks noGrp="1"/>
          </p:cNvSpPr>
          <p:nvPr>
            <p:ph type="pic" sz="quarter" idx="28"/>
          </p:nvPr>
        </p:nvSpPr>
        <p:spPr>
          <a:xfrm>
            <a:off x="1829511" y="3841462"/>
            <a:ext cx="1550342" cy="1492657"/>
          </a:xfrm>
          <a:prstGeom prst="rect">
            <a:avLst/>
          </a:prstGeom>
          <a:ln w="9525">
            <a:solidFill>
              <a:srgbClr val="E7E6E6"/>
            </a:solidFill>
            <a:round/>
          </a:ln>
        </p:spPr>
        <p:txBody>
          <a:bodyPr lIns="91439" tIns="45719" rIns="91439" bIns="45719">
            <a:noAutofit/>
          </a:bodyPr>
          <a:lstStyle/>
          <a:p>
            <a:endParaRPr/>
          </a:p>
        </p:txBody>
      </p:sp>
      <p:sp>
        <p:nvSpPr>
          <p:cNvPr id="500" name="Text Placeholder 2"/>
          <p:cNvSpPr>
            <a:spLocks noGrp="1"/>
          </p:cNvSpPr>
          <p:nvPr>
            <p:ph type="body" sz="quarter" idx="29" hasCustomPrompt="1"/>
          </p:nvPr>
        </p:nvSpPr>
        <p:spPr>
          <a:xfrm>
            <a:off x="1666719"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1" name="Text Placeholder 2"/>
          <p:cNvSpPr>
            <a:spLocks noGrp="1"/>
          </p:cNvSpPr>
          <p:nvPr>
            <p:ph type="body" sz="quarter" idx="30" hasCustomPrompt="1"/>
          </p:nvPr>
        </p:nvSpPr>
        <p:spPr>
          <a:xfrm>
            <a:off x="3995880"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2" name="Text Placeholder 2"/>
          <p:cNvSpPr>
            <a:spLocks noGrp="1"/>
          </p:cNvSpPr>
          <p:nvPr>
            <p:ph type="body" sz="quarter" idx="31" hasCustomPrompt="1"/>
          </p:nvPr>
        </p:nvSpPr>
        <p:spPr>
          <a:xfrm>
            <a:off x="627591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3" name="Text Placeholder 2"/>
          <p:cNvSpPr>
            <a:spLocks noGrp="1"/>
          </p:cNvSpPr>
          <p:nvPr>
            <p:ph type="body" sz="quarter" idx="32" hasCustomPrompt="1"/>
          </p:nvPr>
        </p:nvSpPr>
        <p:spPr>
          <a:xfrm>
            <a:off x="865418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04" name="Rectangle 92"/>
          <p:cNvSpPr/>
          <p:nvPr/>
        </p:nvSpPr>
        <p:spPr>
          <a:xfrm>
            <a:off x="1829511" y="5334110"/>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5"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6" name="Rectangle 95"/>
          <p:cNvSpPr/>
          <p:nvPr/>
        </p:nvSpPr>
        <p:spPr>
          <a:xfrm>
            <a:off x="415866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7" name="Rectangle 97"/>
          <p:cNvSpPr/>
          <p:nvPr/>
        </p:nvSpPr>
        <p:spPr>
          <a:xfrm>
            <a:off x="648781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8" name="Rectangle 99"/>
          <p:cNvSpPr/>
          <p:nvPr/>
        </p:nvSpPr>
        <p:spPr>
          <a:xfrm>
            <a:off x="881697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09"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0"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1"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2"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13" name="Picture Placeholder 14"/>
          <p:cNvSpPr>
            <a:spLocks noGrp="1"/>
          </p:cNvSpPr>
          <p:nvPr>
            <p:ph type="pic" sz="quarter" idx="33"/>
          </p:nvPr>
        </p:nvSpPr>
        <p:spPr>
          <a:xfrm>
            <a:off x="415866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4" name="Picture Placeholder 14"/>
          <p:cNvSpPr>
            <a:spLocks noGrp="1"/>
          </p:cNvSpPr>
          <p:nvPr>
            <p:ph type="pic" sz="quarter" idx="34"/>
          </p:nvPr>
        </p:nvSpPr>
        <p:spPr>
          <a:xfrm>
            <a:off x="648781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5" name="Picture Placeholder 14"/>
          <p:cNvSpPr>
            <a:spLocks noGrp="1"/>
          </p:cNvSpPr>
          <p:nvPr>
            <p:ph type="pic" sz="quarter" idx="35"/>
          </p:nvPr>
        </p:nvSpPr>
        <p:spPr>
          <a:xfrm>
            <a:off x="881697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16" name="Picture Placeholder 14"/>
          <p:cNvSpPr>
            <a:spLocks noGrp="1"/>
          </p:cNvSpPr>
          <p:nvPr>
            <p:ph type="pic" sz="quarter" idx="36"/>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17" name="Picture Placeholder 14"/>
          <p:cNvSpPr>
            <a:spLocks noGrp="1"/>
          </p:cNvSpPr>
          <p:nvPr>
            <p:ph type="pic" sz="quarter" idx="37"/>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18" name="Picture Placeholder 14"/>
          <p:cNvSpPr>
            <a:spLocks noGrp="1"/>
          </p:cNvSpPr>
          <p:nvPr>
            <p:ph type="pic" sz="quarter" idx="38"/>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19" name="Picture Placeholder 14"/>
          <p:cNvSpPr>
            <a:spLocks noGrp="1"/>
          </p:cNvSpPr>
          <p:nvPr>
            <p:ph type="pic" sz="quarter" idx="39"/>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941116433"/>
      </p:ext>
    </p:extLst>
  </p:cSld>
  <p:clrMapOvr>
    <a:masterClrMapping/>
  </p:clrMapOvr>
  <p:transition spd="med"/>
</p:sldLayout>
</file>

<file path=ppt/slideLayouts/slideLayout89.xml><?xml version="1.0" encoding="utf-8"?>
<p:sldLayout xmlns:a="http://schemas.openxmlformats.org/drawingml/2006/main" xmlns:r="http://schemas.openxmlformats.org/officeDocument/2006/relationships" xmlns:p="http://schemas.openxmlformats.org/presentationml/2006/main" type="tx">
  <p:cSld name="8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527" name="Rectangle 16"/>
          <p:cNvSpPr/>
          <p:nvPr/>
        </p:nvSpPr>
        <p:spPr>
          <a:xfrm>
            <a:off x="759531" y="6072516"/>
            <a:ext cx="11432469" cy="785492"/>
          </a:xfrm>
          <a:prstGeom prst="rect">
            <a:avLst/>
          </a:prstGeom>
          <a:solidFill>
            <a:srgbClr val="E7E6E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grpSp>
        <p:nvGrpSpPr>
          <p:cNvPr id="530" name="Group 1"/>
          <p:cNvGrpSpPr/>
          <p:nvPr/>
        </p:nvGrpSpPr>
        <p:grpSpPr>
          <a:xfrm>
            <a:off x="-12" y="6072505"/>
            <a:ext cx="786662" cy="785502"/>
            <a:chOff x="-1" y="0"/>
            <a:chExt cx="786660" cy="785500"/>
          </a:xfrm>
        </p:grpSpPr>
        <p:sp>
          <p:nvSpPr>
            <p:cNvPr id="528" name="Rectangle 7"/>
            <p:cNvSpPr/>
            <p:nvPr/>
          </p:nvSpPr>
          <p:spPr>
            <a:xfrm>
              <a:off x="-2" y="-1"/>
              <a:ext cx="786661" cy="785501"/>
            </a:xfrm>
            <a:prstGeom prst="rect">
              <a:avLst/>
            </a:prstGeom>
            <a:solidFill>
              <a:srgbClr val="1D1A36"/>
            </a:solidFill>
            <a:ln w="12700" cap="flat">
              <a:noFill/>
              <a:miter lim="400000"/>
            </a:ln>
            <a:effectLst/>
          </p:spPr>
          <p:txBody>
            <a:bodyPr wrap="square" lIns="45718" tIns="45718" rIns="45718" bIns="45718" numCol="1" anchor="ctr">
              <a:noAutofit/>
            </a:bodyPr>
            <a:lstStyle/>
            <a:p>
              <a:pPr algn="ctr">
                <a:defRPr>
                  <a:solidFill>
                    <a:srgbClr val="FFFFFF"/>
                  </a:solidFill>
                  <a:latin typeface="Arial"/>
                  <a:ea typeface="Arial"/>
                  <a:cs typeface="Arial"/>
                  <a:sym typeface="Arial"/>
                </a:defRPr>
              </a:pPr>
              <a:endParaRPr/>
            </a:p>
          </p:txBody>
        </p:sp>
        <p:pic>
          <p:nvPicPr>
            <p:cNvPr id="529" name="Picture 8" descr="Picture 8"/>
            <p:cNvPicPr>
              <a:picLocks noChangeAspect="1"/>
            </p:cNvPicPr>
            <p:nvPr/>
          </p:nvPicPr>
          <p:blipFill>
            <a:blip r:embed="rId3">
              <a:extLst/>
            </a:blip>
            <a:stretch>
              <a:fillRect/>
            </a:stretch>
          </p:blipFill>
          <p:spPr>
            <a:xfrm>
              <a:off x="0" y="1180"/>
              <a:ext cx="786660" cy="581738"/>
            </a:xfrm>
            <a:prstGeom prst="rect">
              <a:avLst/>
            </a:prstGeom>
            <a:ln w="12700" cap="flat">
              <a:noFill/>
              <a:miter lim="400000"/>
            </a:ln>
            <a:effectLst/>
          </p:spPr>
        </p:pic>
      </p:grpSp>
      <p:pic>
        <p:nvPicPr>
          <p:cNvPr id="531" name="Picture 10" descr="Picture 10"/>
          <p:cNvPicPr>
            <a:picLocks noChangeAspect="1"/>
          </p:cNvPicPr>
          <p:nvPr/>
        </p:nvPicPr>
        <p:blipFill>
          <a:blip r:embed="rId4">
            <a:extLst/>
          </a:blip>
          <a:srcRect l="2180" t="9299" b="22185"/>
          <a:stretch>
            <a:fillRect/>
          </a:stretch>
        </p:blipFill>
        <p:spPr>
          <a:xfrm>
            <a:off x="9983092" y="6099583"/>
            <a:ext cx="1930043" cy="758420"/>
          </a:xfrm>
          <a:prstGeom prst="rect">
            <a:avLst/>
          </a:prstGeom>
          <a:ln w="12700">
            <a:miter lim="400000"/>
          </a:ln>
        </p:spPr>
      </p:pic>
      <p:sp>
        <p:nvSpPr>
          <p:cNvPr id="532" name="Rectangle 90"/>
          <p:cNvSpPr/>
          <p:nvPr/>
        </p:nvSpPr>
        <p:spPr>
          <a:xfrm>
            <a:off x="0" y="1"/>
            <a:ext cx="12192000" cy="1787236"/>
          </a:xfrm>
          <a:prstGeom prst="rect">
            <a:avLst/>
          </a:prstGeom>
          <a:solidFill>
            <a:srgbClr val="1D1A36"/>
          </a:solidFill>
          <a:ln w="12700">
            <a:miter lim="400000"/>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33" name="Nivel de texto 1…"/>
          <p:cNvSpPr txBox="1">
            <a:spLocks noGrp="1"/>
          </p:cNvSpPr>
          <p:nvPr>
            <p:ph type="body" sz="quarter" idx="1" hasCustomPrompt="1"/>
          </p:nvPr>
        </p:nvSpPr>
        <p:spPr>
          <a:xfrm>
            <a:off x="2983650" y="6273800"/>
            <a:ext cx="7155430" cy="406502"/>
          </a:xfrm>
          <a:prstGeom prst="rect">
            <a:avLst/>
          </a:prstGeom>
        </p:spPr>
        <p:txBody>
          <a:bodyPr lIns="0" tIns="0" rIns="0" bIns="0" anchor="ctr"/>
          <a:lstStyle>
            <a:lvl1pPr marL="0" indent="0">
              <a:buClrTx/>
              <a:buSzTx/>
              <a:buFontTx/>
              <a:buNone/>
              <a:defRPr sz="1000">
                <a:solidFill>
                  <a:srgbClr val="1D1A36"/>
                </a:solidFill>
                <a:latin typeface="Montserrat"/>
                <a:ea typeface="Montserrat"/>
                <a:cs typeface="Montserrat"/>
                <a:sym typeface="Montserrat"/>
              </a:defRPr>
            </a:lvl1pPr>
            <a:lvl2pPr marL="552450" indent="-95250">
              <a:buClrTx/>
              <a:buSzPct val="100000"/>
              <a:buFontTx/>
              <a:defRPr sz="1000">
                <a:solidFill>
                  <a:srgbClr val="1D1A36"/>
                </a:solidFill>
                <a:latin typeface="Montserrat"/>
                <a:ea typeface="Montserrat"/>
                <a:cs typeface="Montserrat"/>
                <a:sym typeface="Montserrat"/>
              </a:defRPr>
            </a:lvl2pPr>
            <a:lvl3pPr marL="1028700" indent="-114300">
              <a:buClrTx/>
              <a:buSzPct val="100000"/>
              <a:buFontTx/>
              <a:defRPr sz="1000">
                <a:solidFill>
                  <a:srgbClr val="1D1A36"/>
                </a:solidFill>
                <a:latin typeface="Montserrat"/>
                <a:ea typeface="Montserrat"/>
                <a:cs typeface="Montserrat"/>
                <a:sym typeface="Montserrat"/>
              </a:defRPr>
            </a:lvl3pPr>
            <a:lvl4pPr marL="1498600" indent="-127000">
              <a:buClrTx/>
              <a:buSzPct val="100000"/>
              <a:buFontTx/>
              <a:defRPr sz="1000">
                <a:solidFill>
                  <a:srgbClr val="1D1A36"/>
                </a:solidFill>
                <a:latin typeface="Montserrat"/>
                <a:ea typeface="Montserrat"/>
                <a:cs typeface="Montserrat"/>
                <a:sym typeface="Montserrat"/>
              </a:defRPr>
            </a:lvl4pPr>
            <a:lvl5pPr marL="1955800" indent="-127000">
              <a:buClrTx/>
              <a:buSzPct val="100000"/>
              <a:buFontTx/>
              <a:defRPr sz="1000">
                <a:solidFill>
                  <a:srgbClr val="1D1A36"/>
                </a:solidFill>
                <a:latin typeface="Montserrat"/>
                <a:ea typeface="Montserrat"/>
                <a:cs typeface="Montserrat"/>
                <a:sym typeface="Montserrat"/>
              </a:defRPr>
            </a:lvl5pPr>
          </a:lstStyle>
          <a:p>
            <a:r>
              <a:t>Document name</a:t>
            </a:r>
          </a:p>
          <a:p>
            <a:pPr lvl="1"/>
            <a:endParaRPr/>
          </a:p>
          <a:p>
            <a:pPr lvl="2"/>
            <a:endParaRPr/>
          </a:p>
          <a:p>
            <a:pPr lvl="3"/>
            <a:endParaRPr/>
          </a:p>
          <a:p>
            <a:pPr lvl="4"/>
            <a:endParaRPr/>
          </a:p>
        </p:txBody>
      </p:sp>
      <p:sp>
        <p:nvSpPr>
          <p:cNvPr id="534" name="Straight Connector 19"/>
          <p:cNvSpPr/>
          <p:nvPr/>
        </p:nvSpPr>
        <p:spPr>
          <a:xfrm>
            <a:off x="1437687" y="6400103"/>
            <a:ext cx="9" cy="153897"/>
          </a:xfrm>
          <a:prstGeom prst="line">
            <a:avLst/>
          </a:prstGeom>
          <a:ln w="12700">
            <a:solidFill>
              <a:schemeClr val="accent1"/>
            </a:solidFill>
            <a:miter/>
          </a:ln>
        </p:spPr>
        <p:txBody>
          <a:bodyPr lIns="45718" tIns="45718" rIns="45718" bIns="45718"/>
          <a:lstStyle/>
          <a:p>
            <a:endParaRPr/>
          </a:p>
        </p:txBody>
      </p:sp>
      <p:sp>
        <p:nvSpPr>
          <p:cNvPr id="535" name="Straight Connector 20"/>
          <p:cNvSpPr/>
          <p:nvPr/>
        </p:nvSpPr>
        <p:spPr>
          <a:xfrm>
            <a:off x="2672769" y="6400103"/>
            <a:ext cx="9" cy="153897"/>
          </a:xfrm>
          <a:prstGeom prst="line">
            <a:avLst/>
          </a:prstGeom>
          <a:ln w="12700">
            <a:solidFill>
              <a:schemeClr val="accent1"/>
            </a:solidFill>
            <a:miter/>
          </a:ln>
        </p:spPr>
        <p:txBody>
          <a:bodyPr lIns="45718" tIns="45718" rIns="45718" bIns="45718"/>
          <a:lstStyle/>
          <a:p>
            <a:endParaRPr/>
          </a:p>
        </p:txBody>
      </p:sp>
      <p:sp>
        <p:nvSpPr>
          <p:cNvPr id="536" name="Picture Placeholder 14"/>
          <p:cNvSpPr>
            <a:spLocks noGrp="1"/>
          </p:cNvSpPr>
          <p:nvPr>
            <p:ph type="pic" sz="quarter" idx="21"/>
          </p:nvPr>
        </p:nvSpPr>
        <p:spPr>
          <a:xfrm>
            <a:off x="662522" y="1472336"/>
            <a:ext cx="1550343" cy="1498788"/>
          </a:xfrm>
          <a:prstGeom prst="rect">
            <a:avLst/>
          </a:prstGeom>
          <a:ln w="9525">
            <a:solidFill>
              <a:srgbClr val="E7E6E6"/>
            </a:solidFill>
            <a:round/>
          </a:ln>
        </p:spPr>
        <p:txBody>
          <a:bodyPr lIns="91439" tIns="45719" rIns="91439" bIns="45719">
            <a:noAutofit/>
          </a:bodyPr>
          <a:lstStyle/>
          <a:p>
            <a:endParaRPr/>
          </a:p>
        </p:txBody>
      </p:sp>
      <p:sp>
        <p:nvSpPr>
          <p:cNvPr id="537" name="Text Placeholder 2"/>
          <p:cNvSpPr>
            <a:spLocks noGrp="1"/>
          </p:cNvSpPr>
          <p:nvPr>
            <p:ph type="body" sz="quarter" idx="22" hasCustomPrompt="1"/>
          </p:nvPr>
        </p:nvSpPr>
        <p:spPr>
          <a:xfrm>
            <a:off x="499731" y="3228593"/>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38" name="Text Placeholder 2"/>
          <p:cNvSpPr>
            <a:spLocks noGrp="1"/>
          </p:cNvSpPr>
          <p:nvPr>
            <p:ph type="body" sz="quarter" idx="23" hasCustomPrompt="1"/>
          </p:nvPr>
        </p:nvSpPr>
        <p:spPr>
          <a:xfrm>
            <a:off x="558699" y="490907"/>
            <a:ext cx="11082440" cy="559680"/>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539" name="Text Placeholder 2"/>
          <p:cNvSpPr>
            <a:spLocks noGrp="1"/>
          </p:cNvSpPr>
          <p:nvPr>
            <p:ph type="body" sz="quarter" idx="24" hasCustomPrompt="1"/>
          </p:nvPr>
        </p:nvSpPr>
        <p:spPr>
          <a:xfrm>
            <a:off x="282889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0" name="Text Placeholder 2"/>
          <p:cNvSpPr>
            <a:spLocks noGrp="1"/>
          </p:cNvSpPr>
          <p:nvPr>
            <p:ph type="body" sz="quarter" idx="25" hasCustomPrompt="1"/>
          </p:nvPr>
        </p:nvSpPr>
        <p:spPr>
          <a:xfrm>
            <a:off x="510892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1" name="Text Placeholder 2"/>
          <p:cNvSpPr>
            <a:spLocks noGrp="1"/>
          </p:cNvSpPr>
          <p:nvPr>
            <p:ph type="body" sz="quarter" idx="26" hasCustomPrompt="1"/>
          </p:nvPr>
        </p:nvSpPr>
        <p:spPr>
          <a:xfrm>
            <a:off x="7487197"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2" name="Text Placeholder 2"/>
          <p:cNvSpPr>
            <a:spLocks noGrp="1"/>
          </p:cNvSpPr>
          <p:nvPr>
            <p:ph type="body" sz="quarter" idx="27" hasCustomPrompt="1"/>
          </p:nvPr>
        </p:nvSpPr>
        <p:spPr>
          <a:xfrm>
            <a:off x="9816351" y="3228593"/>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3" name="Picture Placeholder 14"/>
          <p:cNvSpPr>
            <a:spLocks noGrp="1"/>
          </p:cNvSpPr>
          <p:nvPr>
            <p:ph type="pic" sz="quarter" idx="28"/>
          </p:nvPr>
        </p:nvSpPr>
        <p:spPr>
          <a:xfrm>
            <a:off x="662522" y="3841462"/>
            <a:ext cx="1550343" cy="1492657"/>
          </a:xfrm>
          <a:prstGeom prst="rect">
            <a:avLst/>
          </a:prstGeom>
          <a:ln w="9525">
            <a:solidFill>
              <a:srgbClr val="E7E6E6"/>
            </a:solidFill>
            <a:round/>
          </a:ln>
        </p:spPr>
        <p:txBody>
          <a:bodyPr lIns="91439" tIns="45719" rIns="91439" bIns="45719">
            <a:noAutofit/>
          </a:bodyPr>
          <a:lstStyle/>
          <a:p>
            <a:endParaRPr/>
          </a:p>
        </p:txBody>
      </p:sp>
      <p:sp>
        <p:nvSpPr>
          <p:cNvPr id="544" name="Text Placeholder 2"/>
          <p:cNvSpPr>
            <a:spLocks noGrp="1"/>
          </p:cNvSpPr>
          <p:nvPr>
            <p:ph type="body" sz="quarter" idx="29" hasCustomPrompt="1"/>
          </p:nvPr>
        </p:nvSpPr>
        <p:spPr>
          <a:xfrm>
            <a:off x="499731" y="5597719"/>
            <a:ext cx="1875909"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5" name="Text Placeholder 2"/>
          <p:cNvSpPr>
            <a:spLocks noGrp="1"/>
          </p:cNvSpPr>
          <p:nvPr>
            <p:ph type="body" sz="quarter" idx="30" hasCustomPrompt="1"/>
          </p:nvPr>
        </p:nvSpPr>
        <p:spPr>
          <a:xfrm>
            <a:off x="282889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6" name="Text Placeholder 2"/>
          <p:cNvSpPr>
            <a:spLocks noGrp="1"/>
          </p:cNvSpPr>
          <p:nvPr>
            <p:ph type="body" sz="quarter" idx="31" hasCustomPrompt="1"/>
          </p:nvPr>
        </p:nvSpPr>
        <p:spPr>
          <a:xfrm>
            <a:off x="510892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7" name="Text Placeholder 2"/>
          <p:cNvSpPr>
            <a:spLocks noGrp="1"/>
          </p:cNvSpPr>
          <p:nvPr>
            <p:ph type="body" sz="quarter" idx="32" hasCustomPrompt="1"/>
          </p:nvPr>
        </p:nvSpPr>
        <p:spPr>
          <a:xfrm>
            <a:off x="7487197"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8" name="Text Placeholder 2"/>
          <p:cNvSpPr>
            <a:spLocks noGrp="1"/>
          </p:cNvSpPr>
          <p:nvPr>
            <p:ph type="body" sz="quarter" idx="33" hasCustomPrompt="1"/>
          </p:nvPr>
        </p:nvSpPr>
        <p:spPr>
          <a:xfrm>
            <a:off x="9816351" y="5597719"/>
            <a:ext cx="1875910" cy="355406"/>
          </a:xfrm>
          <a:prstGeom prst="rect">
            <a:avLst/>
          </a:prstGeom>
        </p:spPr>
        <p:txBody>
          <a:bodyPr lIns="0" tIns="0" rIns="0" bIns="0"/>
          <a:lstStyle>
            <a:lvl1pPr marL="0" indent="0" algn="ctr" defTabSz="804672">
              <a:spcBef>
                <a:spcPts val="800"/>
              </a:spcBef>
              <a:buClrTx/>
              <a:buSzTx/>
              <a:buFontTx/>
              <a:buNone/>
              <a:defRPr sz="1200" b="1">
                <a:solidFill>
                  <a:schemeClr val="accent1"/>
                </a:solidFill>
                <a:latin typeface="Montserrat"/>
                <a:ea typeface="Montserrat"/>
                <a:cs typeface="Montserrat"/>
                <a:sym typeface="Montserrat"/>
              </a:defRPr>
            </a:lvl1pPr>
          </a:lstStyle>
          <a:p>
            <a:r>
              <a:t>Click to edit master text style</a:t>
            </a:r>
          </a:p>
        </p:txBody>
      </p:sp>
      <p:sp>
        <p:nvSpPr>
          <p:cNvPr id="549" name="Rectangle 92"/>
          <p:cNvSpPr/>
          <p:nvPr/>
        </p:nvSpPr>
        <p:spPr>
          <a:xfrm>
            <a:off x="662519" y="5334110"/>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0" name="Rectangle 93"/>
          <p:cNvSpPr/>
          <p:nvPr/>
        </p:nvSpPr>
        <p:spPr>
          <a:xfrm>
            <a:off x="662519" y="297932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1" name="Rectangle 95"/>
          <p:cNvSpPr/>
          <p:nvPr/>
        </p:nvSpPr>
        <p:spPr>
          <a:xfrm>
            <a:off x="2991672" y="5341358"/>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2" name="Rectangle 97"/>
          <p:cNvSpPr/>
          <p:nvPr/>
        </p:nvSpPr>
        <p:spPr>
          <a:xfrm>
            <a:off x="5320829"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3" name="Rectangle 99"/>
          <p:cNvSpPr/>
          <p:nvPr/>
        </p:nvSpPr>
        <p:spPr>
          <a:xfrm>
            <a:off x="7649981"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4" name="Rectangle 101"/>
          <p:cNvSpPr/>
          <p:nvPr/>
        </p:nvSpPr>
        <p:spPr>
          <a:xfrm>
            <a:off x="9979135" y="5341358"/>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5" name="Rectangle 103"/>
          <p:cNvSpPr/>
          <p:nvPr/>
        </p:nvSpPr>
        <p:spPr>
          <a:xfrm>
            <a:off x="2991672" y="2964982"/>
            <a:ext cx="1550349"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6" name="Rectangle 105"/>
          <p:cNvSpPr/>
          <p:nvPr/>
        </p:nvSpPr>
        <p:spPr>
          <a:xfrm>
            <a:off x="5320827" y="2963871"/>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7" name="Rectangle 107"/>
          <p:cNvSpPr/>
          <p:nvPr/>
        </p:nvSpPr>
        <p:spPr>
          <a:xfrm>
            <a:off x="7649981" y="2959939"/>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8" name="Rectangle 109"/>
          <p:cNvSpPr/>
          <p:nvPr/>
        </p:nvSpPr>
        <p:spPr>
          <a:xfrm>
            <a:off x="9979135" y="2964982"/>
            <a:ext cx="1550347" cy="51556"/>
          </a:xfrm>
          <a:prstGeom prst="rect">
            <a:avLst/>
          </a:prstGeom>
          <a:solidFill>
            <a:schemeClr val="accent1"/>
          </a:solidFill>
          <a:ln>
            <a:solidFill>
              <a:schemeClr val="accent1"/>
            </a:solidFill>
            <a:miter/>
          </a:ln>
        </p:spPr>
        <p:txBody>
          <a:bodyPr lIns="45718" tIns="45718" rIns="45718" bIns="45718" anchor="ctr"/>
          <a:lstStyle/>
          <a:p>
            <a:pPr algn="ctr">
              <a:defRPr>
                <a:solidFill>
                  <a:srgbClr val="FFFFFF"/>
                </a:solidFill>
                <a:latin typeface="Arial"/>
                <a:ea typeface="Arial"/>
                <a:cs typeface="Arial"/>
                <a:sym typeface="Arial"/>
              </a:defRPr>
            </a:pPr>
            <a:endParaRPr/>
          </a:p>
        </p:txBody>
      </p:sp>
      <p:sp>
        <p:nvSpPr>
          <p:cNvPr id="559" name="Picture Placeholder 14"/>
          <p:cNvSpPr>
            <a:spLocks noGrp="1"/>
          </p:cNvSpPr>
          <p:nvPr>
            <p:ph type="pic" sz="quarter" idx="34"/>
          </p:nvPr>
        </p:nvSpPr>
        <p:spPr>
          <a:xfrm>
            <a:off x="2991673" y="3848708"/>
            <a:ext cx="1550343" cy="1492658"/>
          </a:xfrm>
          <a:prstGeom prst="rect">
            <a:avLst/>
          </a:prstGeom>
          <a:ln w="9525">
            <a:solidFill>
              <a:srgbClr val="E7E6E6"/>
            </a:solidFill>
            <a:round/>
          </a:ln>
        </p:spPr>
        <p:txBody>
          <a:bodyPr lIns="91439" tIns="45719" rIns="91439" bIns="45719">
            <a:noAutofit/>
          </a:bodyPr>
          <a:lstStyle/>
          <a:p>
            <a:endParaRPr/>
          </a:p>
        </p:txBody>
      </p:sp>
      <p:sp>
        <p:nvSpPr>
          <p:cNvPr id="560" name="Picture Placeholder 14"/>
          <p:cNvSpPr>
            <a:spLocks noGrp="1"/>
          </p:cNvSpPr>
          <p:nvPr>
            <p:ph type="pic" sz="quarter" idx="35"/>
          </p:nvPr>
        </p:nvSpPr>
        <p:spPr>
          <a:xfrm>
            <a:off x="5320829"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1" name="Picture Placeholder 14"/>
          <p:cNvSpPr>
            <a:spLocks noGrp="1"/>
          </p:cNvSpPr>
          <p:nvPr>
            <p:ph type="pic" sz="quarter" idx="36"/>
          </p:nvPr>
        </p:nvSpPr>
        <p:spPr>
          <a:xfrm>
            <a:off x="7649981"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2" name="Picture Placeholder 14"/>
          <p:cNvSpPr>
            <a:spLocks noGrp="1"/>
          </p:cNvSpPr>
          <p:nvPr>
            <p:ph type="pic" sz="quarter" idx="37"/>
          </p:nvPr>
        </p:nvSpPr>
        <p:spPr>
          <a:xfrm>
            <a:off x="9979135" y="3848708"/>
            <a:ext cx="1550348" cy="1492658"/>
          </a:xfrm>
          <a:prstGeom prst="rect">
            <a:avLst/>
          </a:prstGeom>
          <a:ln w="9525">
            <a:solidFill>
              <a:srgbClr val="E7E6E6"/>
            </a:solidFill>
            <a:round/>
          </a:ln>
        </p:spPr>
        <p:txBody>
          <a:bodyPr lIns="91439" tIns="45719" rIns="91439" bIns="45719">
            <a:noAutofit/>
          </a:bodyPr>
          <a:lstStyle/>
          <a:p>
            <a:endParaRPr/>
          </a:p>
        </p:txBody>
      </p:sp>
      <p:sp>
        <p:nvSpPr>
          <p:cNvPr id="563" name="Picture Placeholder 14"/>
          <p:cNvSpPr>
            <a:spLocks noGrp="1"/>
          </p:cNvSpPr>
          <p:nvPr>
            <p:ph type="pic" sz="quarter" idx="38"/>
          </p:nvPr>
        </p:nvSpPr>
        <p:spPr>
          <a:xfrm>
            <a:off x="2991673" y="1472335"/>
            <a:ext cx="1550343" cy="1492657"/>
          </a:xfrm>
          <a:prstGeom prst="rect">
            <a:avLst/>
          </a:prstGeom>
          <a:ln w="9525">
            <a:solidFill>
              <a:srgbClr val="E7E6E6"/>
            </a:solidFill>
            <a:round/>
          </a:ln>
        </p:spPr>
        <p:txBody>
          <a:bodyPr lIns="91439" tIns="45719" rIns="91439" bIns="45719">
            <a:noAutofit/>
          </a:bodyPr>
          <a:lstStyle/>
          <a:p>
            <a:endParaRPr/>
          </a:p>
        </p:txBody>
      </p:sp>
      <p:sp>
        <p:nvSpPr>
          <p:cNvPr id="564" name="Picture Placeholder 14"/>
          <p:cNvSpPr>
            <a:spLocks noGrp="1"/>
          </p:cNvSpPr>
          <p:nvPr>
            <p:ph type="pic" sz="quarter" idx="39"/>
          </p:nvPr>
        </p:nvSpPr>
        <p:spPr>
          <a:xfrm>
            <a:off x="5320827" y="1471225"/>
            <a:ext cx="1550348" cy="1492650"/>
          </a:xfrm>
          <a:prstGeom prst="rect">
            <a:avLst/>
          </a:prstGeom>
          <a:ln w="9525">
            <a:solidFill>
              <a:srgbClr val="E7E6E6"/>
            </a:solidFill>
            <a:round/>
          </a:ln>
        </p:spPr>
        <p:txBody>
          <a:bodyPr lIns="91439" tIns="45719" rIns="91439" bIns="45719">
            <a:noAutofit/>
          </a:bodyPr>
          <a:lstStyle/>
          <a:p>
            <a:endParaRPr/>
          </a:p>
        </p:txBody>
      </p:sp>
      <p:sp>
        <p:nvSpPr>
          <p:cNvPr id="565" name="Picture Placeholder 14"/>
          <p:cNvSpPr>
            <a:spLocks noGrp="1"/>
          </p:cNvSpPr>
          <p:nvPr>
            <p:ph type="pic" sz="quarter" idx="40"/>
          </p:nvPr>
        </p:nvSpPr>
        <p:spPr>
          <a:xfrm>
            <a:off x="7649981" y="1467289"/>
            <a:ext cx="1550348" cy="1492650"/>
          </a:xfrm>
          <a:prstGeom prst="rect">
            <a:avLst/>
          </a:prstGeom>
          <a:ln w="9525">
            <a:solidFill>
              <a:srgbClr val="E7E6E6"/>
            </a:solidFill>
            <a:round/>
          </a:ln>
        </p:spPr>
        <p:txBody>
          <a:bodyPr lIns="91439" tIns="45719" rIns="91439" bIns="45719">
            <a:noAutofit/>
          </a:bodyPr>
          <a:lstStyle/>
          <a:p>
            <a:endParaRPr/>
          </a:p>
        </p:txBody>
      </p:sp>
      <p:sp>
        <p:nvSpPr>
          <p:cNvPr id="566" name="Picture Placeholder 14"/>
          <p:cNvSpPr>
            <a:spLocks noGrp="1"/>
          </p:cNvSpPr>
          <p:nvPr>
            <p:ph type="pic" sz="quarter" idx="41"/>
          </p:nvPr>
        </p:nvSpPr>
        <p:spPr>
          <a:xfrm>
            <a:off x="9979135" y="1472335"/>
            <a:ext cx="1550348" cy="1492657"/>
          </a:xfrm>
          <a:prstGeom prst="rect">
            <a:avLst/>
          </a:prstGeom>
          <a:ln w="9525">
            <a:solidFill>
              <a:srgbClr val="E7E6E6"/>
            </a:solidFill>
            <a:round/>
          </a:ln>
        </p:spPr>
        <p:txBody>
          <a:bodyPr lIns="91439" tIns="45719" rIns="91439" bIns="45719">
            <a:noAutofit/>
          </a:bodyPr>
          <a:lstStyle/>
          <a:p>
            <a:endParaRPr/>
          </a:p>
        </p:txBody>
      </p:sp>
      <p:sp>
        <p:nvSpPr>
          <p:cNvPr id="56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078117797"/>
      </p:ext>
    </p:extLst>
  </p:cSld>
  <p:clrMapOvr>
    <a:masterClrMapping/>
  </p:clrMapOvr>
  <p:transition spd="med"/>
</p:sldLayout>
</file>

<file path=ppt/slideLayouts/slideLayout90.xml><?xml version="1.0" encoding="utf-8"?>
<p:sldLayout xmlns:a="http://schemas.openxmlformats.org/drawingml/2006/main" xmlns:r="http://schemas.openxmlformats.org/officeDocument/2006/relationships" xmlns:p="http://schemas.openxmlformats.org/presentationml/2006/main" type="tx">
  <p:cSld name="2_Flight Path - Flight">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574" name="Picture 5" descr="Picture 5"/>
          <p:cNvPicPr>
            <a:picLocks noChangeAspect="1"/>
          </p:cNvPicPr>
          <p:nvPr/>
        </p:nvPicPr>
        <p:blipFill>
          <a:blip r:embed="rId3">
            <a:extLst/>
          </a:blip>
          <a:stretch>
            <a:fillRect/>
          </a:stretch>
        </p:blipFill>
        <p:spPr>
          <a:xfrm>
            <a:off x="4862945" y="5233825"/>
            <a:ext cx="2466110" cy="1383578"/>
          </a:xfrm>
          <a:prstGeom prst="rect">
            <a:avLst/>
          </a:prstGeom>
          <a:ln w="12700">
            <a:miter lim="400000"/>
          </a:ln>
        </p:spPr>
      </p:pic>
      <p:sp>
        <p:nvSpPr>
          <p:cNvPr id="575" name="Nivel de texto 1…"/>
          <p:cNvSpPr txBox="1">
            <a:spLocks noGrp="1"/>
          </p:cNvSpPr>
          <p:nvPr>
            <p:ph type="body" sz="quarter" idx="1" hasCustomPrompt="1"/>
          </p:nvPr>
        </p:nvSpPr>
        <p:spPr>
          <a:xfrm>
            <a:off x="558700" y="3135713"/>
            <a:ext cx="11082440" cy="559689"/>
          </a:xfrm>
          <a:prstGeom prst="rect">
            <a:avLst/>
          </a:prstGeom>
        </p:spPr>
        <p:txBody>
          <a:bodyPr lIns="0" tIns="0" rIns="0" bIns="0"/>
          <a:lstStyle>
            <a:lvl1pPr marL="0" indent="0" algn="ctr">
              <a:buClrTx/>
              <a:buSzTx/>
              <a:buFontTx/>
              <a:buNone/>
              <a:defRPr sz="4400" b="1">
                <a:solidFill>
                  <a:srgbClr val="FFFFFF"/>
                </a:solidFill>
                <a:latin typeface="Montserrat"/>
                <a:ea typeface="Montserrat"/>
                <a:cs typeface="Montserrat"/>
                <a:sym typeface="Montserrat"/>
              </a:defRPr>
            </a:lvl1pPr>
            <a:lvl2pPr marL="876300" indent="-419100" algn="ctr">
              <a:buClrTx/>
              <a:buSzPct val="100000"/>
              <a:buFontTx/>
              <a:defRPr sz="4400" b="1">
                <a:solidFill>
                  <a:srgbClr val="FFFFFF"/>
                </a:solidFill>
                <a:latin typeface="Montserrat"/>
                <a:ea typeface="Montserrat"/>
                <a:cs typeface="Montserrat"/>
                <a:sym typeface="Montserrat"/>
              </a:defRPr>
            </a:lvl2pPr>
            <a:lvl3pPr marL="1417319" indent="-502919" algn="ctr">
              <a:buClrTx/>
              <a:buSzPct val="100000"/>
              <a:buFontTx/>
              <a:defRPr sz="4400" b="1">
                <a:solidFill>
                  <a:srgbClr val="FFFFFF"/>
                </a:solidFill>
                <a:latin typeface="Montserrat"/>
                <a:ea typeface="Montserrat"/>
                <a:cs typeface="Montserrat"/>
                <a:sym typeface="Montserrat"/>
              </a:defRPr>
            </a:lvl3pPr>
            <a:lvl4pPr marL="1930400" indent="-558800" algn="ctr">
              <a:buClrTx/>
              <a:buSzPct val="100000"/>
              <a:buFontTx/>
              <a:defRPr sz="4400" b="1">
                <a:solidFill>
                  <a:srgbClr val="FFFFFF"/>
                </a:solidFill>
                <a:latin typeface="Montserrat"/>
                <a:ea typeface="Montserrat"/>
                <a:cs typeface="Montserrat"/>
                <a:sym typeface="Montserrat"/>
              </a:defRPr>
            </a:lvl4pPr>
            <a:lvl5pPr marL="2387600" indent="-558800" algn="ctr">
              <a:buClrTx/>
              <a:buSzPct val="100000"/>
              <a:buFontTx/>
              <a:defRPr sz="4400" b="1">
                <a:solidFill>
                  <a:srgbClr val="FFFFFF"/>
                </a:solidFill>
                <a:latin typeface="Montserrat"/>
                <a:ea typeface="Montserrat"/>
                <a:cs typeface="Montserrat"/>
                <a:sym typeface="Montserrat"/>
              </a:defRPr>
            </a:lvl5pPr>
          </a:lstStyle>
          <a:p>
            <a:r>
              <a:t>THANK YOU</a:t>
            </a:r>
          </a:p>
          <a:p>
            <a:pPr lvl="1"/>
            <a:endParaRPr/>
          </a:p>
          <a:p>
            <a:pPr lvl="2"/>
            <a:endParaRPr/>
          </a:p>
          <a:p>
            <a:pPr lvl="3"/>
            <a:endParaRPr/>
          </a:p>
          <a:p>
            <a:pPr lvl="4"/>
            <a:endParaRPr/>
          </a:p>
        </p:txBody>
      </p:sp>
      <p:pic>
        <p:nvPicPr>
          <p:cNvPr id="576" name="Picture 3" descr="Picture 3"/>
          <p:cNvPicPr>
            <a:picLocks noChangeAspect="1"/>
          </p:cNvPicPr>
          <p:nvPr/>
        </p:nvPicPr>
        <p:blipFill>
          <a:blip r:embed="rId4">
            <a:extLst/>
          </a:blip>
          <a:srcRect l="6436" r="240"/>
          <a:stretch>
            <a:fillRect/>
          </a:stretch>
        </p:blipFill>
        <p:spPr>
          <a:xfrm rot="709131" flipH="1">
            <a:off x="5106197" y="1676031"/>
            <a:ext cx="8170327" cy="4662387"/>
          </a:xfrm>
          <a:prstGeom prst="rect">
            <a:avLst/>
          </a:prstGeom>
          <a:ln w="12700">
            <a:miter lim="400000"/>
          </a:ln>
        </p:spPr>
      </p:pic>
      <p:sp>
        <p:nvSpPr>
          <p:cNvPr id="5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52840585"/>
      </p:ext>
    </p:extLst>
  </p:cSld>
  <p:clrMapOvr>
    <a:masterClrMapping/>
  </p:clrMapOvr>
  <p:transition spd="med"/>
</p:sldLayout>
</file>

<file path=ppt/slideLayouts/slideLayout91.xml><?xml version="1.0" encoding="utf-8"?>
<p:sldLayout xmlns:a="http://schemas.openxmlformats.org/drawingml/2006/main" xmlns:r="http://schemas.openxmlformats.org/officeDocument/2006/relationships" xmlns:p="http://schemas.openxmlformats.org/presentationml/2006/main" type="tx">
  <p:cSld name="Before_we_start-1">
    <p:spTree>
      <p:nvGrpSpPr>
        <p:cNvPr id="1" name=""/>
        <p:cNvGrpSpPr/>
        <p:nvPr/>
      </p:nvGrpSpPr>
      <p:grpSpPr>
        <a:xfrm>
          <a:off x="0" y="0"/>
          <a:ext cx="0" cy="0"/>
          <a:chOff x="0" y="0"/>
          <a:chExt cx="0" cy="0"/>
        </a:xfrm>
      </p:grpSpPr>
      <p:pic>
        <p:nvPicPr>
          <p:cNvPr id="58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85" name="Picture 7" descr="Picture 7"/>
          <p:cNvPicPr>
            <a:picLocks noChangeAspect="1"/>
          </p:cNvPicPr>
          <p:nvPr/>
        </p:nvPicPr>
        <p:blipFill>
          <a:blip r:embed="rId3">
            <a:extLst/>
          </a:blip>
          <a:stretch>
            <a:fillRect/>
          </a:stretch>
        </p:blipFill>
        <p:spPr>
          <a:xfrm>
            <a:off x="7043370" y="2008901"/>
            <a:ext cx="3818250" cy="3320218"/>
          </a:xfrm>
          <a:prstGeom prst="rect">
            <a:avLst/>
          </a:prstGeom>
          <a:ln w="12700">
            <a:miter lim="400000"/>
          </a:ln>
          <a:effectLst>
            <a:outerShdw blurRad="50800" dist="38100" dir="2700000" rotWithShape="0">
              <a:srgbClr val="000000">
                <a:alpha val="40000"/>
              </a:srgbClr>
            </a:outerShdw>
          </a:effectLst>
        </p:spPr>
      </p:pic>
      <p:sp>
        <p:nvSpPr>
          <p:cNvPr id="586" name="TextBox 1"/>
          <p:cNvSpPr txBox="1"/>
          <p:nvPr/>
        </p:nvSpPr>
        <p:spPr>
          <a:xfrm>
            <a:off x="558700" y="1880921"/>
            <a:ext cx="4438602" cy="33020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Please make sure your internet connection is stable for an optimal streaming experience. If you experience connection challenges, using a hardwired connection rather than Wi-Fi will benefit the strength and speed of your connection.</a:t>
            </a:r>
            <a:endParaRPr>
              <a:solidFill>
                <a:srgbClr val="000000"/>
              </a:solidFill>
            </a:endParaRPr>
          </a:p>
          <a:p>
            <a:pPr marL="171450" indent="-171450">
              <a:spcBef>
                <a:spcPts val="1800"/>
              </a:spcBef>
              <a:buSzPct val="120000"/>
              <a:buFont typeface="Arial"/>
              <a:buChar char="•"/>
              <a:defRPr>
                <a:solidFill>
                  <a:srgbClr val="FFFFFF"/>
                </a:solidFill>
                <a:latin typeface="Montserrat"/>
                <a:ea typeface="Montserrat"/>
                <a:cs typeface="Montserrat"/>
                <a:sym typeface="Montserrat"/>
              </a:defRPr>
            </a:pPr>
            <a:r>
              <a:t>Ensure the sound is working well. If it is not working correct, please dial in via your phone using the phone number in your confirmation e-mail. </a:t>
            </a:r>
          </a:p>
        </p:txBody>
      </p:sp>
      <p:sp>
        <p:nvSpPr>
          <p:cNvPr id="587" name="TextBox 8"/>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588"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28487634"/>
      </p:ext>
    </p:extLst>
  </p:cSld>
  <p:clrMapOvr>
    <a:masterClrMapping/>
  </p:clrMapOvr>
  <p:transition spd="med"/>
</p:sldLayout>
</file>

<file path=ppt/slideLayouts/slideLayout92.xml><?xml version="1.0" encoding="utf-8"?>
<p:sldLayout xmlns:a="http://schemas.openxmlformats.org/drawingml/2006/main" xmlns:r="http://schemas.openxmlformats.org/officeDocument/2006/relationships" xmlns:p="http://schemas.openxmlformats.org/presentationml/2006/main" type="tx">
  <p:cSld name="Before_we_start-2">
    <p:spTree>
      <p:nvGrpSpPr>
        <p:cNvPr id="1" name=""/>
        <p:cNvGrpSpPr/>
        <p:nvPr/>
      </p:nvGrpSpPr>
      <p:grpSpPr>
        <a:xfrm>
          <a:off x="0" y="0"/>
          <a:ext cx="0" cy="0"/>
          <a:chOff x="0" y="0"/>
          <a:chExt cx="0" cy="0"/>
        </a:xfrm>
      </p:grpSpPr>
      <p:pic>
        <p:nvPicPr>
          <p:cNvPr id="595"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596" name="Picture 7" descr="Picture 7"/>
          <p:cNvPicPr>
            <a:picLocks noChangeAspect="1"/>
          </p:cNvPicPr>
          <p:nvPr/>
        </p:nvPicPr>
        <p:blipFill>
          <a:blip r:embed="rId3">
            <a:extLst/>
          </a:blip>
          <a:stretch>
            <a:fillRect/>
          </a:stretch>
        </p:blipFill>
        <p:spPr>
          <a:xfrm>
            <a:off x="6644344" y="1880922"/>
            <a:ext cx="4459562" cy="3041327"/>
          </a:xfrm>
          <a:prstGeom prst="rect">
            <a:avLst/>
          </a:prstGeom>
          <a:ln w="12700">
            <a:miter lim="400000"/>
          </a:ln>
          <a:effectLst>
            <a:outerShdw blurRad="50800" dist="38100" dir="2700000" rotWithShape="0">
              <a:srgbClr val="000000">
                <a:alpha val="40000"/>
              </a:srgbClr>
            </a:outerShdw>
          </a:effectLst>
        </p:spPr>
      </p:pic>
      <p:sp>
        <p:nvSpPr>
          <p:cNvPr id="597" name="TextBox 8"/>
          <p:cNvSpPr txBox="1"/>
          <p:nvPr/>
        </p:nvSpPr>
        <p:spPr>
          <a:xfrm>
            <a:off x="558700" y="2497220"/>
            <a:ext cx="4438602" cy="1625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p>
            <a:pPr>
              <a:spcBef>
                <a:spcPts val="1800"/>
              </a:spcBef>
              <a:defRPr>
                <a:solidFill>
                  <a:srgbClr val="FFFFFF"/>
                </a:solidFill>
                <a:latin typeface="Montserrat"/>
                <a:ea typeface="Montserrat"/>
                <a:cs typeface="Montserrat"/>
                <a:sym typeface="Montserrat"/>
              </a:defRPr>
            </a:pPr>
            <a:r>
              <a:t>Please feel free to submit your technical or content related questions into the Questions pane and press send. </a:t>
            </a:r>
            <a:endParaRPr>
              <a:solidFill>
                <a:srgbClr val="000000"/>
              </a:solidFill>
            </a:endParaRPr>
          </a:p>
          <a:p>
            <a:pPr>
              <a:spcBef>
                <a:spcPts val="1800"/>
              </a:spcBef>
              <a:defRPr>
                <a:solidFill>
                  <a:srgbClr val="FFFFFF"/>
                </a:solidFill>
                <a:latin typeface="Montserrat"/>
                <a:ea typeface="Montserrat"/>
                <a:cs typeface="Montserrat"/>
                <a:sym typeface="Montserrat"/>
              </a:defRPr>
            </a:pPr>
            <a:r>
              <a:t>We will do our best to answer all your questions live during the panel.</a:t>
            </a:r>
          </a:p>
        </p:txBody>
      </p:sp>
      <p:sp>
        <p:nvSpPr>
          <p:cNvPr id="598" name="TextBox 9"/>
          <p:cNvSpPr txBox="1"/>
          <p:nvPr/>
        </p:nvSpPr>
        <p:spPr>
          <a:xfrm>
            <a:off x="558700" y="1880922"/>
            <a:ext cx="4438602" cy="2794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spcBef>
                <a:spcPts val="1800"/>
              </a:spcBef>
              <a:defRPr b="1">
                <a:solidFill>
                  <a:srgbClr val="4472C4"/>
                </a:solidFill>
                <a:latin typeface="Montserrat"/>
                <a:ea typeface="Montserrat"/>
                <a:cs typeface="Montserrat"/>
                <a:sym typeface="Montserrat"/>
              </a:defRPr>
            </a:lvl1pPr>
          </a:lstStyle>
          <a:p>
            <a:r>
              <a:t>Any questions?</a:t>
            </a:r>
          </a:p>
        </p:txBody>
      </p:sp>
      <p:sp>
        <p:nvSpPr>
          <p:cNvPr id="599" name="TextBox 1"/>
          <p:cNvSpPr txBox="1"/>
          <p:nvPr/>
        </p:nvSpPr>
        <p:spPr>
          <a:xfrm>
            <a:off x="558699" y="549273"/>
            <a:ext cx="11082440" cy="609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nSpc>
                <a:spcPct val="90000"/>
              </a:lnSpc>
              <a:spcBef>
                <a:spcPts val="1000"/>
              </a:spcBef>
              <a:defRPr sz="4000" b="1">
                <a:solidFill>
                  <a:srgbClr val="FFFFFF"/>
                </a:solidFill>
                <a:latin typeface="Helvetica"/>
                <a:ea typeface="Helvetica"/>
                <a:cs typeface="Helvetica"/>
                <a:sym typeface="Helvetica"/>
              </a:defRPr>
            </a:lvl1pPr>
          </a:lstStyle>
          <a:p>
            <a:r>
              <a:t>BEFORE WE START</a:t>
            </a:r>
          </a:p>
        </p:txBody>
      </p:sp>
      <p:sp>
        <p:nvSpPr>
          <p:cNvPr id="60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070216621"/>
      </p:ext>
    </p:extLst>
  </p:cSld>
  <p:clrMapOvr>
    <a:masterClrMapping/>
  </p:clrMapOvr>
  <p:transition spd="med"/>
</p:sldLayout>
</file>

<file path=ppt/slideLayouts/slideLayout93.xml><?xml version="1.0" encoding="utf-8"?>
<p:sldLayout xmlns:a="http://schemas.openxmlformats.org/drawingml/2006/main" xmlns:r="http://schemas.openxmlformats.org/officeDocument/2006/relationships" xmlns:p="http://schemas.openxmlformats.org/presentationml/2006/main" type="tx">
  <p:cSld name="CANSO-break slide">
    <p:spTree>
      <p:nvGrpSpPr>
        <p:cNvPr id="1" name=""/>
        <p:cNvGrpSpPr/>
        <p:nvPr/>
      </p:nvGrpSpPr>
      <p:grpSpPr>
        <a:xfrm>
          <a:off x="0" y="0"/>
          <a:ext cx="0" cy="0"/>
          <a:chOff x="0" y="0"/>
          <a:chExt cx="0" cy="0"/>
        </a:xfrm>
      </p:grpSpPr>
      <p:pic>
        <p:nvPicPr>
          <p:cNvPr id="60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08" name="Picture 3" descr="Picture 3"/>
          <p:cNvPicPr>
            <a:picLocks noChangeAspect="1"/>
          </p:cNvPicPr>
          <p:nvPr/>
        </p:nvPicPr>
        <p:blipFill>
          <a:blip r:embed="rId3">
            <a:extLst/>
          </a:blip>
          <a:stretch>
            <a:fillRect/>
          </a:stretch>
        </p:blipFill>
        <p:spPr>
          <a:xfrm>
            <a:off x="4779436" y="740832"/>
            <a:ext cx="3175009" cy="3175001"/>
          </a:xfrm>
          <a:prstGeom prst="rect">
            <a:avLst/>
          </a:prstGeom>
          <a:ln w="12700">
            <a:miter lim="400000"/>
          </a:ln>
        </p:spPr>
      </p:pic>
      <p:sp>
        <p:nvSpPr>
          <p:cNvPr id="609" name="TextBox 1"/>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BREAK</a:t>
            </a:r>
          </a:p>
        </p:txBody>
      </p:sp>
      <p:sp>
        <p:nvSpPr>
          <p:cNvPr id="61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392880938"/>
      </p:ext>
    </p:extLst>
  </p:cSld>
  <p:clrMapOvr>
    <a:masterClrMapping/>
  </p:clrMapOvr>
  <p:transition spd="med"/>
</p:sldLayout>
</file>

<file path=ppt/slideLayouts/slideLayout94.xml><?xml version="1.0" encoding="utf-8"?>
<p:sldLayout xmlns:a="http://schemas.openxmlformats.org/drawingml/2006/main" xmlns:r="http://schemas.openxmlformats.org/officeDocument/2006/relationships" xmlns:p="http://schemas.openxmlformats.org/presentationml/2006/main" type="tx">
  <p:cSld name="CANSO-Q&amp;A slide">
    <p:spTree>
      <p:nvGrpSpPr>
        <p:cNvPr id="1" name=""/>
        <p:cNvGrpSpPr/>
        <p:nvPr/>
      </p:nvGrpSpPr>
      <p:grpSpPr>
        <a:xfrm>
          <a:off x="0" y="0"/>
          <a:ext cx="0" cy="0"/>
          <a:chOff x="0" y="0"/>
          <a:chExt cx="0" cy="0"/>
        </a:xfrm>
      </p:grpSpPr>
      <p:pic>
        <p:nvPicPr>
          <p:cNvPr id="61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18"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19" name="TextBox 4"/>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QUESTIONS AND ANSWERS</a:t>
            </a:r>
          </a:p>
        </p:txBody>
      </p:sp>
      <p:sp>
        <p:nvSpPr>
          <p:cNvPr id="62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901807466"/>
      </p:ext>
    </p:extLst>
  </p:cSld>
  <p:clrMapOvr>
    <a:masterClrMapping/>
  </p:clrMapOvr>
  <p:transition spd="med"/>
</p:sldLayout>
</file>

<file path=ppt/slideLayouts/slideLayout95.xml><?xml version="1.0" encoding="utf-8"?>
<p:sldLayout xmlns:a="http://schemas.openxmlformats.org/drawingml/2006/main" xmlns:r="http://schemas.openxmlformats.org/officeDocument/2006/relationships" xmlns:p="http://schemas.openxmlformats.org/presentationml/2006/main" type="tx">
  <p:cSld name="CANSO-vote slide">
    <p:spTree>
      <p:nvGrpSpPr>
        <p:cNvPr id="1" name=""/>
        <p:cNvGrpSpPr/>
        <p:nvPr/>
      </p:nvGrpSpPr>
      <p:grpSpPr>
        <a:xfrm>
          <a:off x="0" y="0"/>
          <a:ext cx="0" cy="0"/>
          <a:chOff x="0" y="0"/>
          <a:chExt cx="0" cy="0"/>
        </a:xfrm>
      </p:grpSpPr>
      <p:pic>
        <p:nvPicPr>
          <p:cNvPr id="627"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628" name="Picture 3" descr="Picture 3"/>
          <p:cNvPicPr>
            <a:picLocks noChangeAspect="1"/>
          </p:cNvPicPr>
          <p:nvPr/>
        </p:nvPicPr>
        <p:blipFill>
          <a:blip r:embed="rId3">
            <a:extLst/>
          </a:blip>
          <a:stretch>
            <a:fillRect/>
          </a:stretch>
        </p:blipFill>
        <p:spPr>
          <a:xfrm>
            <a:off x="4508500" y="740832"/>
            <a:ext cx="3175000" cy="3175001"/>
          </a:xfrm>
          <a:prstGeom prst="rect">
            <a:avLst/>
          </a:prstGeom>
          <a:ln w="12700">
            <a:miter lim="400000"/>
          </a:ln>
        </p:spPr>
      </p:pic>
      <p:sp>
        <p:nvSpPr>
          <p:cNvPr id="629" name="TextBox 4"/>
          <p:cNvSpPr txBox="1"/>
          <p:nvPr/>
        </p:nvSpPr>
        <p:spPr>
          <a:xfrm>
            <a:off x="558699" y="4377266"/>
            <a:ext cx="11082440" cy="7366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0" tIns="0" rIns="0" bIns="0">
            <a:spAutoFit/>
          </a:bodyPr>
          <a:lstStyle>
            <a:lvl1pPr algn="ctr">
              <a:lnSpc>
                <a:spcPct val="90000"/>
              </a:lnSpc>
              <a:spcBef>
                <a:spcPts val="1000"/>
              </a:spcBef>
              <a:defRPr sz="4800" b="1">
                <a:solidFill>
                  <a:srgbClr val="FFFFFF"/>
                </a:solidFill>
                <a:latin typeface="Montserrat"/>
                <a:ea typeface="Montserrat"/>
                <a:cs typeface="Montserrat"/>
                <a:sym typeface="Montserrat"/>
              </a:defRPr>
            </a:lvl1pPr>
          </a:lstStyle>
          <a:p>
            <a:r>
              <a:t>PLEASE VOTE</a:t>
            </a:r>
          </a:p>
        </p:txBody>
      </p:sp>
      <p:sp>
        <p:nvSpPr>
          <p:cNvPr id="63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041357599"/>
      </p:ext>
    </p:extLst>
  </p:cSld>
  <p:clrMapOvr>
    <a:masterClrMapping/>
  </p:clrMapOvr>
  <p:transition spd="med"/>
</p:sldLayout>
</file>

<file path=ppt/slideLayouts/slideLayout96.xml><?xml version="1.0" encoding="utf-8"?>
<p:sldLayout xmlns:a="http://schemas.openxmlformats.org/drawingml/2006/main" xmlns:r="http://schemas.openxmlformats.org/officeDocument/2006/relationships" xmlns:p="http://schemas.openxmlformats.org/presentationml/2006/main" type="tx">
  <p:cSld name="Speakers - 1">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3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38" name="Picture Placeholder 14"/>
          <p:cNvSpPr>
            <a:spLocks noGrp="1"/>
          </p:cNvSpPr>
          <p:nvPr>
            <p:ph type="pic" sz="quarter" idx="21"/>
          </p:nvPr>
        </p:nvSpPr>
        <p:spPr>
          <a:xfrm>
            <a:off x="4655999" y="1595621"/>
            <a:ext cx="2880009" cy="2880002"/>
          </a:xfrm>
          <a:prstGeom prst="rect">
            <a:avLst/>
          </a:prstGeom>
          <a:ln w="9525">
            <a:solidFill>
              <a:srgbClr val="E7E6E6"/>
            </a:solidFill>
            <a:round/>
          </a:ln>
        </p:spPr>
        <p:txBody>
          <a:bodyPr lIns="91439" tIns="45719" rIns="91439" bIns="45719">
            <a:noAutofit/>
          </a:bodyPr>
          <a:lstStyle/>
          <a:p>
            <a:endParaRPr/>
          </a:p>
        </p:txBody>
      </p:sp>
      <p:sp>
        <p:nvSpPr>
          <p:cNvPr id="639" name="Nivel de texto 1…"/>
          <p:cNvSpPr txBox="1">
            <a:spLocks noGrp="1"/>
          </p:cNvSpPr>
          <p:nvPr>
            <p:ph type="body" sz="quarter" idx="1" hasCustomPrompt="1"/>
          </p:nvPr>
        </p:nvSpPr>
        <p:spPr>
          <a:xfrm>
            <a:off x="1304993" y="4954747"/>
            <a:ext cx="9547336" cy="355406"/>
          </a:xfrm>
          <a:prstGeom prst="rect">
            <a:avLst/>
          </a:prstGeom>
        </p:spPr>
        <p:txBody>
          <a:bodyPr lIns="0" tIns="0" rIns="0" bIns="0" anchor="b"/>
          <a:lstStyle>
            <a:lvl1pPr marL="0" indent="0" algn="ctr">
              <a:lnSpc>
                <a:spcPct val="100000"/>
              </a:lnSpc>
              <a:buClrTx/>
              <a:buSzTx/>
              <a:buFontTx/>
              <a:buNone/>
              <a:defRPr sz="2400" b="1">
                <a:solidFill>
                  <a:srgbClr val="4472C4"/>
                </a:solidFill>
                <a:latin typeface="Montserrat"/>
                <a:ea typeface="Montserrat"/>
                <a:cs typeface="Montserrat"/>
                <a:sym typeface="Montserrat"/>
              </a:defRPr>
            </a:lvl1pPr>
            <a:lvl2pPr marL="685800" indent="-228600" algn="ctr">
              <a:lnSpc>
                <a:spcPct val="100000"/>
              </a:lnSpc>
              <a:buClrTx/>
              <a:buSzPct val="100000"/>
              <a:buFontTx/>
              <a:defRPr sz="2400" b="1">
                <a:solidFill>
                  <a:srgbClr val="4472C4"/>
                </a:solidFill>
                <a:latin typeface="Montserrat"/>
                <a:ea typeface="Montserrat"/>
                <a:cs typeface="Montserrat"/>
                <a:sym typeface="Montserrat"/>
              </a:defRPr>
            </a:lvl2pPr>
            <a:lvl3pPr marL="1188719" indent="-274319" algn="ctr">
              <a:lnSpc>
                <a:spcPct val="100000"/>
              </a:lnSpc>
              <a:buClrTx/>
              <a:buSzPct val="100000"/>
              <a:buFontTx/>
              <a:defRPr sz="2400" b="1">
                <a:solidFill>
                  <a:srgbClr val="4472C4"/>
                </a:solidFill>
                <a:latin typeface="Montserrat"/>
                <a:ea typeface="Montserrat"/>
                <a:cs typeface="Montserrat"/>
                <a:sym typeface="Montserrat"/>
              </a:defRPr>
            </a:lvl3pPr>
            <a:lvl4pPr marL="1676400" indent="-304800" algn="ctr">
              <a:lnSpc>
                <a:spcPct val="100000"/>
              </a:lnSpc>
              <a:buClrTx/>
              <a:buSzPct val="100000"/>
              <a:buFontTx/>
              <a:defRPr sz="2400" b="1">
                <a:solidFill>
                  <a:srgbClr val="4472C4"/>
                </a:solidFill>
                <a:latin typeface="Montserrat"/>
                <a:ea typeface="Montserrat"/>
                <a:cs typeface="Montserrat"/>
                <a:sym typeface="Montserrat"/>
              </a:defRPr>
            </a:lvl4pPr>
            <a:lvl5pPr marL="2133600" indent="-304800" algn="ctr">
              <a:lnSpc>
                <a:spcPct val="100000"/>
              </a:lnSpc>
              <a:buClrTx/>
              <a:buSzPct val="100000"/>
              <a:buFontTx/>
              <a:defRPr sz="2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40" name="Text Placeholder 2"/>
          <p:cNvSpPr>
            <a:spLocks noGrp="1"/>
          </p:cNvSpPr>
          <p:nvPr>
            <p:ph type="body" sz="quarter" idx="22" hasCustomPrompt="1"/>
          </p:nvPr>
        </p:nvSpPr>
        <p:spPr>
          <a:xfrm>
            <a:off x="1322331" y="5442317"/>
            <a:ext cx="9547337" cy="355405"/>
          </a:xfrm>
          <a:prstGeom prst="rect">
            <a:avLst/>
          </a:prstGeom>
        </p:spPr>
        <p:txBody>
          <a:bodyPr lIns="0" tIns="0" rIns="0" bIns="0"/>
          <a:lstStyle>
            <a:lvl1pPr marL="0" indent="0" algn="ctr">
              <a:lnSpc>
                <a:spcPct val="100000"/>
              </a:lnSpc>
              <a:buClrTx/>
              <a:buSzTx/>
              <a:buFontTx/>
              <a:buNone/>
              <a:defRPr sz="1600">
                <a:latin typeface="Montserrat"/>
                <a:ea typeface="Montserrat"/>
                <a:cs typeface="Montserrat"/>
                <a:sym typeface="Montserrat"/>
              </a:defRPr>
            </a:lvl1pPr>
          </a:lstStyle>
          <a:p>
            <a:r>
              <a:t>Click to edit master text style</a:t>
            </a:r>
          </a:p>
        </p:txBody>
      </p:sp>
      <p:sp>
        <p:nvSpPr>
          <p:cNvPr id="641" name="Text Placeholder 2"/>
          <p:cNvSpPr>
            <a:spLocks noGrp="1"/>
          </p:cNvSpPr>
          <p:nvPr>
            <p:ph type="body" sz="quarter" idx="23"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4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21716982"/>
      </p:ext>
    </p:extLst>
  </p:cSld>
  <p:clrMapOvr>
    <a:masterClrMapping/>
  </p:clrMapOvr>
  <p:transition spd="med"/>
</p:sldLayout>
</file>

<file path=ppt/slideLayouts/slideLayout97.xml><?xml version="1.0" encoding="utf-8"?>
<p:sldLayout xmlns:a="http://schemas.openxmlformats.org/drawingml/2006/main" xmlns:r="http://schemas.openxmlformats.org/officeDocument/2006/relationships" xmlns:p="http://schemas.openxmlformats.org/presentationml/2006/main" type="tx">
  <p:cSld name="Speakers - 2">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49"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50" name="Nivel de texto 1…"/>
          <p:cNvSpPr txBox="1">
            <a:spLocks noGrp="1"/>
          </p:cNvSpPr>
          <p:nvPr>
            <p:ph type="body" sz="quarter" idx="1" hasCustomPrompt="1"/>
          </p:nvPr>
        </p:nvSpPr>
        <p:spPr>
          <a:xfrm>
            <a:off x="1032052" y="4659376"/>
            <a:ext cx="4582758"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vl2pPr marL="647700" indent="-190500" algn="ctr">
              <a:lnSpc>
                <a:spcPct val="100000"/>
              </a:lnSpc>
              <a:buClrTx/>
              <a:buSzPct val="100000"/>
              <a:buFontTx/>
              <a:defRPr sz="2000" b="1">
                <a:solidFill>
                  <a:srgbClr val="4472C4"/>
                </a:solidFill>
                <a:latin typeface="Montserrat"/>
                <a:ea typeface="Montserrat"/>
                <a:cs typeface="Montserrat"/>
                <a:sym typeface="Montserrat"/>
              </a:defRPr>
            </a:lvl2pPr>
            <a:lvl3pPr marL="1143000" indent="-228600" algn="ctr">
              <a:lnSpc>
                <a:spcPct val="100000"/>
              </a:lnSpc>
              <a:buClrTx/>
              <a:buSzPct val="100000"/>
              <a:buFontTx/>
              <a:defRPr sz="2000" b="1">
                <a:solidFill>
                  <a:srgbClr val="4472C4"/>
                </a:solidFill>
                <a:latin typeface="Montserrat"/>
                <a:ea typeface="Montserrat"/>
                <a:cs typeface="Montserrat"/>
                <a:sym typeface="Montserrat"/>
              </a:defRPr>
            </a:lvl3pPr>
            <a:lvl4pPr marL="1625600" indent="-254000" algn="ctr">
              <a:lnSpc>
                <a:spcPct val="100000"/>
              </a:lnSpc>
              <a:buClrTx/>
              <a:buSzPct val="100000"/>
              <a:buFontTx/>
              <a:defRPr sz="2000" b="1">
                <a:solidFill>
                  <a:srgbClr val="4472C4"/>
                </a:solidFill>
                <a:latin typeface="Montserrat"/>
                <a:ea typeface="Montserrat"/>
                <a:cs typeface="Montserrat"/>
                <a:sym typeface="Montserrat"/>
              </a:defRPr>
            </a:lvl4pPr>
            <a:lvl5pPr marL="2082800" indent="-254000" algn="ctr">
              <a:lnSpc>
                <a:spcPct val="100000"/>
              </a:lnSpc>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51" name="Text Placeholder 2"/>
          <p:cNvSpPr>
            <a:spLocks noGrp="1"/>
          </p:cNvSpPr>
          <p:nvPr>
            <p:ph type="body" sz="quarter" idx="21" hasCustomPrompt="1"/>
          </p:nvPr>
        </p:nvSpPr>
        <p:spPr>
          <a:xfrm>
            <a:off x="1032050" y="5170282"/>
            <a:ext cx="4582751"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2" name="Picture Placeholder 14"/>
          <p:cNvSpPr>
            <a:spLocks noGrp="1"/>
          </p:cNvSpPr>
          <p:nvPr>
            <p:ph type="pic" sz="quarter" idx="22"/>
          </p:nvPr>
        </p:nvSpPr>
        <p:spPr>
          <a:xfrm>
            <a:off x="2134142"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3" name="Rectangle 15"/>
          <p:cNvSpPr/>
          <p:nvPr/>
        </p:nvSpPr>
        <p:spPr>
          <a:xfrm>
            <a:off x="2134142" y="4231302"/>
            <a:ext cx="2380166"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4" name="Picture Placeholder 14"/>
          <p:cNvSpPr>
            <a:spLocks noGrp="1"/>
          </p:cNvSpPr>
          <p:nvPr>
            <p:ph type="pic" sz="quarter" idx="23"/>
          </p:nvPr>
        </p:nvSpPr>
        <p:spPr>
          <a:xfrm>
            <a:off x="7677691" y="1845541"/>
            <a:ext cx="2380167" cy="2380166"/>
          </a:xfrm>
          <a:prstGeom prst="rect">
            <a:avLst/>
          </a:prstGeom>
          <a:ln w="9525">
            <a:solidFill>
              <a:srgbClr val="E7E6E6"/>
            </a:solidFill>
            <a:round/>
          </a:ln>
        </p:spPr>
        <p:txBody>
          <a:bodyPr lIns="91439" tIns="45719" rIns="91439" bIns="45719">
            <a:noAutofit/>
          </a:bodyPr>
          <a:lstStyle/>
          <a:p>
            <a:endParaRPr/>
          </a:p>
        </p:txBody>
      </p:sp>
      <p:sp>
        <p:nvSpPr>
          <p:cNvPr id="655" name="Rectangle 17"/>
          <p:cNvSpPr/>
          <p:nvPr/>
        </p:nvSpPr>
        <p:spPr>
          <a:xfrm>
            <a:off x="7677691" y="4231302"/>
            <a:ext cx="2380174" cy="6545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56" name="Text Placeholder 2"/>
          <p:cNvSpPr>
            <a:spLocks noGrp="1"/>
          </p:cNvSpPr>
          <p:nvPr>
            <p:ph type="body" sz="quarter" idx="24" hasCustomPrompt="1"/>
          </p:nvPr>
        </p:nvSpPr>
        <p:spPr>
          <a:xfrm>
            <a:off x="6577190" y="4659376"/>
            <a:ext cx="4582760" cy="355406"/>
          </a:xfrm>
          <a:prstGeom prst="rect">
            <a:avLst/>
          </a:prstGeom>
        </p:spPr>
        <p:txBody>
          <a:bodyPr lIns="0" tIns="0" rIns="0" bIns="0" anchor="b"/>
          <a:lstStyle>
            <a:lvl1pPr marL="0" indent="0" algn="ctr">
              <a:lnSpc>
                <a:spcPct val="100000"/>
              </a:lnSpc>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657" name="Text Placeholder 2"/>
          <p:cNvSpPr>
            <a:spLocks noGrp="1"/>
          </p:cNvSpPr>
          <p:nvPr>
            <p:ph type="body" sz="quarter" idx="25" hasCustomPrompt="1"/>
          </p:nvPr>
        </p:nvSpPr>
        <p:spPr>
          <a:xfrm>
            <a:off x="6577189" y="5170282"/>
            <a:ext cx="4582759" cy="355406"/>
          </a:xfrm>
          <a:prstGeom prst="rect">
            <a:avLst/>
          </a:prstGeom>
        </p:spPr>
        <p:txBody>
          <a:bodyPr lIns="0" tIns="0" rIns="0" bIns="0"/>
          <a:lstStyle>
            <a:lvl1pPr marL="0" indent="0" algn="ctr">
              <a:lnSpc>
                <a:spcPct val="100000"/>
              </a:lnSpc>
              <a:buClrTx/>
              <a:buSzTx/>
              <a:buFontTx/>
              <a:buNone/>
              <a:defRPr sz="1400">
                <a:latin typeface="Montserrat"/>
                <a:ea typeface="Montserrat"/>
                <a:cs typeface="Montserrat"/>
                <a:sym typeface="Montserrat"/>
              </a:defRPr>
            </a:lvl1pPr>
          </a:lstStyle>
          <a:p>
            <a:r>
              <a:t>Click to edit master text style</a:t>
            </a:r>
          </a:p>
        </p:txBody>
      </p:sp>
      <p:sp>
        <p:nvSpPr>
          <p:cNvPr id="658" name="Text Placeholder 2"/>
          <p:cNvSpPr>
            <a:spLocks noGrp="1"/>
          </p:cNvSpPr>
          <p:nvPr>
            <p:ph type="body" sz="quarter" idx="26"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775077357"/>
      </p:ext>
    </p:extLst>
  </p:cSld>
  <p:clrMapOvr>
    <a:masterClrMapping/>
  </p:clrMapOvr>
  <p:transition spd="med"/>
</p:sldLayout>
</file>

<file path=ppt/slideLayouts/slideLayout98.xml><?xml version="1.0" encoding="utf-8"?>
<p:sldLayout xmlns:a="http://schemas.openxmlformats.org/drawingml/2006/main" xmlns:r="http://schemas.openxmlformats.org/officeDocument/2006/relationships" xmlns:p="http://schemas.openxmlformats.org/presentationml/2006/main" type="tx">
  <p:cSld name="Speakers - 3">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66"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67" name="Nivel de texto 1…"/>
          <p:cNvSpPr txBox="1">
            <a:spLocks noGrp="1"/>
          </p:cNvSpPr>
          <p:nvPr>
            <p:ph type="body" sz="quarter" idx="1" hasCustomPrompt="1"/>
          </p:nvPr>
        </p:nvSpPr>
        <p:spPr>
          <a:xfrm>
            <a:off x="4566935" y="4605458"/>
            <a:ext cx="3058139"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68" name="Text Placeholder 2"/>
          <p:cNvSpPr>
            <a:spLocks noGrp="1"/>
          </p:cNvSpPr>
          <p:nvPr>
            <p:ph type="body" sz="quarter" idx="21" hasCustomPrompt="1"/>
          </p:nvPr>
        </p:nvSpPr>
        <p:spPr>
          <a:xfrm>
            <a:off x="45669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69" name="Picture Placeholder 14"/>
          <p:cNvSpPr>
            <a:spLocks noGrp="1"/>
          </p:cNvSpPr>
          <p:nvPr>
            <p:ph type="pic" sz="quarter" idx="22"/>
          </p:nvPr>
        </p:nvSpPr>
        <p:spPr>
          <a:xfrm>
            <a:off x="50141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0" name="Rectangle 24"/>
          <p:cNvSpPr/>
          <p:nvPr/>
        </p:nvSpPr>
        <p:spPr>
          <a:xfrm>
            <a:off x="50141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1" name="Text Placeholder 2"/>
          <p:cNvSpPr>
            <a:spLocks noGrp="1"/>
          </p:cNvSpPr>
          <p:nvPr>
            <p:ph type="body" sz="quarter" idx="23" hasCustomPrompt="1"/>
          </p:nvPr>
        </p:nvSpPr>
        <p:spPr>
          <a:xfrm>
            <a:off x="8262635" y="4605458"/>
            <a:ext cx="3058139"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2" name="Text Placeholder 2"/>
          <p:cNvSpPr>
            <a:spLocks noGrp="1"/>
          </p:cNvSpPr>
          <p:nvPr>
            <p:ph type="body" sz="quarter" idx="24" hasCustomPrompt="1"/>
          </p:nvPr>
        </p:nvSpPr>
        <p:spPr>
          <a:xfrm>
            <a:off x="8262635" y="5144391"/>
            <a:ext cx="3058139"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3" name="Picture Placeholder 14"/>
          <p:cNvSpPr>
            <a:spLocks noGrp="1"/>
          </p:cNvSpPr>
          <p:nvPr>
            <p:ph type="pic" sz="quarter" idx="25"/>
          </p:nvPr>
        </p:nvSpPr>
        <p:spPr>
          <a:xfrm>
            <a:off x="8709807" y="1953729"/>
            <a:ext cx="2163795" cy="2163787"/>
          </a:xfrm>
          <a:prstGeom prst="rect">
            <a:avLst/>
          </a:prstGeom>
          <a:ln w="9525">
            <a:solidFill>
              <a:srgbClr val="E7E6E6"/>
            </a:solidFill>
            <a:round/>
          </a:ln>
        </p:spPr>
        <p:txBody>
          <a:bodyPr lIns="91439" tIns="45719" rIns="91439" bIns="45719">
            <a:noAutofit/>
          </a:bodyPr>
          <a:lstStyle/>
          <a:p>
            <a:endParaRPr/>
          </a:p>
        </p:txBody>
      </p:sp>
      <p:sp>
        <p:nvSpPr>
          <p:cNvPr id="674" name="Rectangle 28"/>
          <p:cNvSpPr/>
          <p:nvPr/>
        </p:nvSpPr>
        <p:spPr>
          <a:xfrm>
            <a:off x="8709807" y="4123001"/>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5" name="Text Placeholder 2"/>
          <p:cNvSpPr>
            <a:spLocks noGrp="1"/>
          </p:cNvSpPr>
          <p:nvPr>
            <p:ph type="body" sz="quarter" idx="26" hasCustomPrompt="1"/>
          </p:nvPr>
        </p:nvSpPr>
        <p:spPr>
          <a:xfrm>
            <a:off x="877578" y="4605458"/>
            <a:ext cx="3058144" cy="355405"/>
          </a:xfrm>
          <a:prstGeom prst="rect">
            <a:avLst/>
          </a:prstGeom>
        </p:spPr>
        <p:txBody>
          <a:bodyPr lIns="0" tIns="0" rIns="0" bIns="0" anchor="b"/>
          <a:lstStyle>
            <a:lvl1pPr marL="0" indent="0" algn="ctr" defTabSz="795527">
              <a:spcBef>
                <a:spcPts val="800"/>
              </a:spcBef>
              <a:buClrTx/>
              <a:buSzTx/>
              <a:buFontTx/>
              <a:buNone/>
              <a:defRPr sz="1700" b="1">
                <a:solidFill>
                  <a:srgbClr val="4472C4"/>
                </a:solidFill>
                <a:latin typeface="Montserrat"/>
                <a:ea typeface="Montserrat"/>
                <a:cs typeface="Montserrat"/>
                <a:sym typeface="Montserrat"/>
              </a:defRPr>
            </a:lvl1pPr>
          </a:lstStyle>
          <a:p>
            <a:r>
              <a:t>Click to edit master text style</a:t>
            </a:r>
          </a:p>
        </p:txBody>
      </p:sp>
      <p:sp>
        <p:nvSpPr>
          <p:cNvPr id="676" name="Text Placeholder 2"/>
          <p:cNvSpPr>
            <a:spLocks noGrp="1"/>
          </p:cNvSpPr>
          <p:nvPr>
            <p:ph type="body" sz="quarter" idx="27" hasCustomPrompt="1"/>
          </p:nvPr>
        </p:nvSpPr>
        <p:spPr>
          <a:xfrm>
            <a:off x="877578" y="5144391"/>
            <a:ext cx="3058144"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77" name="Picture Placeholder 14"/>
          <p:cNvSpPr>
            <a:spLocks noGrp="1"/>
          </p:cNvSpPr>
          <p:nvPr>
            <p:ph type="pic" sz="quarter" idx="28"/>
          </p:nvPr>
        </p:nvSpPr>
        <p:spPr>
          <a:xfrm>
            <a:off x="1324757" y="1953729"/>
            <a:ext cx="2163786" cy="2163787"/>
          </a:xfrm>
          <a:prstGeom prst="rect">
            <a:avLst/>
          </a:prstGeom>
          <a:ln w="9525">
            <a:solidFill>
              <a:srgbClr val="E7E6E6"/>
            </a:solidFill>
            <a:round/>
          </a:ln>
        </p:spPr>
        <p:txBody>
          <a:bodyPr lIns="91439" tIns="45719" rIns="91439" bIns="45719">
            <a:noAutofit/>
          </a:bodyPr>
          <a:lstStyle/>
          <a:p>
            <a:endParaRPr/>
          </a:p>
        </p:txBody>
      </p:sp>
      <p:sp>
        <p:nvSpPr>
          <p:cNvPr id="678" name="Rectangle 32"/>
          <p:cNvSpPr/>
          <p:nvPr/>
        </p:nvSpPr>
        <p:spPr>
          <a:xfrm>
            <a:off x="1324757" y="4123001"/>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79" name="Text Placeholder 2"/>
          <p:cNvSpPr>
            <a:spLocks noGrp="1"/>
          </p:cNvSpPr>
          <p:nvPr>
            <p:ph type="body" sz="quarter" idx="29"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68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19718437"/>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type="tx">
  <p:cSld name="Speakers - 4">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687"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688" name="Nivel de texto 1…"/>
          <p:cNvSpPr txBox="1">
            <a:spLocks noGrp="1"/>
          </p:cNvSpPr>
          <p:nvPr>
            <p:ph type="body" sz="quarter" idx="1" hasCustomPrompt="1"/>
          </p:nvPr>
        </p:nvSpPr>
        <p:spPr>
          <a:xfrm>
            <a:off x="798682" y="4605458"/>
            <a:ext cx="2285558" cy="355406"/>
          </a:xfrm>
          <a:prstGeom prst="rect">
            <a:avLst/>
          </a:prstGeom>
        </p:spPr>
        <p:txBody>
          <a:bodyPr lIns="0" tIns="0" rIns="0" bIns="0" anchor="b"/>
          <a:lstStyle>
            <a:lvl1pPr marL="0" indent="0" algn="ctr">
              <a:buClrTx/>
              <a:buSzTx/>
              <a:buFontTx/>
              <a:buNone/>
              <a:defRPr sz="2000" b="1">
                <a:solidFill>
                  <a:srgbClr val="4472C4"/>
                </a:solidFill>
                <a:latin typeface="Montserrat"/>
                <a:ea typeface="Montserrat"/>
                <a:cs typeface="Montserrat"/>
                <a:sym typeface="Montserrat"/>
              </a:defRPr>
            </a:lvl1pPr>
            <a:lvl2pPr marL="647700" indent="-190500" algn="ctr">
              <a:buClrTx/>
              <a:buSzPct val="100000"/>
              <a:buFontTx/>
              <a:defRPr sz="2000" b="1">
                <a:solidFill>
                  <a:srgbClr val="4472C4"/>
                </a:solidFill>
                <a:latin typeface="Montserrat"/>
                <a:ea typeface="Montserrat"/>
                <a:cs typeface="Montserrat"/>
                <a:sym typeface="Montserrat"/>
              </a:defRPr>
            </a:lvl2pPr>
            <a:lvl3pPr marL="1143000" indent="-228600" algn="ctr">
              <a:buClrTx/>
              <a:buSzPct val="100000"/>
              <a:buFontTx/>
              <a:defRPr sz="2000" b="1">
                <a:solidFill>
                  <a:srgbClr val="4472C4"/>
                </a:solidFill>
                <a:latin typeface="Montserrat"/>
                <a:ea typeface="Montserrat"/>
                <a:cs typeface="Montserrat"/>
                <a:sym typeface="Montserrat"/>
              </a:defRPr>
            </a:lvl3pPr>
            <a:lvl4pPr marL="1625600" indent="-254000" algn="ctr">
              <a:buClrTx/>
              <a:buSzPct val="100000"/>
              <a:buFontTx/>
              <a:defRPr sz="2000" b="1">
                <a:solidFill>
                  <a:srgbClr val="4472C4"/>
                </a:solidFill>
                <a:latin typeface="Montserrat"/>
                <a:ea typeface="Montserrat"/>
                <a:cs typeface="Montserrat"/>
                <a:sym typeface="Montserrat"/>
              </a:defRPr>
            </a:lvl4pPr>
            <a:lvl5pPr marL="2082800" indent="-254000" algn="ctr">
              <a:buClrTx/>
              <a:buSzPct val="100000"/>
              <a:buFontTx/>
              <a:defRPr sz="20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689" name="Text Placeholder 2"/>
          <p:cNvSpPr>
            <a:spLocks noGrp="1"/>
          </p:cNvSpPr>
          <p:nvPr>
            <p:ph type="body" sz="quarter" idx="21" hasCustomPrompt="1"/>
          </p:nvPr>
        </p:nvSpPr>
        <p:spPr>
          <a:xfrm>
            <a:off x="798682"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0" name="Picture Placeholder 14"/>
          <p:cNvSpPr>
            <a:spLocks noGrp="1"/>
          </p:cNvSpPr>
          <p:nvPr>
            <p:ph type="pic" sz="quarter" idx="22"/>
          </p:nvPr>
        </p:nvSpPr>
        <p:spPr>
          <a:xfrm>
            <a:off x="873907" y="1893547"/>
            <a:ext cx="2163786" cy="2163792"/>
          </a:xfrm>
          <a:prstGeom prst="rect">
            <a:avLst/>
          </a:prstGeom>
          <a:ln w="9525">
            <a:solidFill>
              <a:srgbClr val="E7E6E6"/>
            </a:solidFill>
            <a:round/>
          </a:ln>
        </p:spPr>
        <p:txBody>
          <a:bodyPr lIns="91439" tIns="45719" rIns="91439" bIns="45719">
            <a:noAutofit/>
          </a:bodyPr>
          <a:lstStyle/>
          <a:p>
            <a:endParaRPr/>
          </a:p>
        </p:txBody>
      </p:sp>
      <p:sp>
        <p:nvSpPr>
          <p:cNvPr id="691" name="Rectangle 25"/>
          <p:cNvSpPr/>
          <p:nvPr/>
        </p:nvSpPr>
        <p:spPr>
          <a:xfrm>
            <a:off x="873907" y="4062822"/>
            <a:ext cx="2163786"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2" name="Text Placeholder 2"/>
          <p:cNvSpPr>
            <a:spLocks noGrp="1"/>
          </p:cNvSpPr>
          <p:nvPr>
            <p:ph type="body" sz="quarter" idx="23" hasCustomPrompt="1"/>
          </p:nvPr>
        </p:nvSpPr>
        <p:spPr>
          <a:xfrm>
            <a:off x="3570458" y="4605458"/>
            <a:ext cx="2285560"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3" name="Text Placeholder 2"/>
          <p:cNvSpPr>
            <a:spLocks noGrp="1"/>
          </p:cNvSpPr>
          <p:nvPr>
            <p:ph type="body" sz="quarter" idx="24" hasCustomPrompt="1"/>
          </p:nvPr>
        </p:nvSpPr>
        <p:spPr>
          <a:xfrm>
            <a:off x="3570458" y="5144391"/>
            <a:ext cx="2285560"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4" name="Picture Placeholder 14"/>
          <p:cNvSpPr>
            <a:spLocks noGrp="1"/>
          </p:cNvSpPr>
          <p:nvPr>
            <p:ph type="pic" sz="quarter" idx="25"/>
          </p:nvPr>
        </p:nvSpPr>
        <p:spPr>
          <a:xfrm>
            <a:off x="3645684" y="1893547"/>
            <a:ext cx="2163787" cy="2163792"/>
          </a:xfrm>
          <a:prstGeom prst="rect">
            <a:avLst/>
          </a:prstGeom>
          <a:ln w="9525">
            <a:solidFill>
              <a:srgbClr val="E7E6E6"/>
            </a:solidFill>
            <a:round/>
          </a:ln>
        </p:spPr>
        <p:txBody>
          <a:bodyPr lIns="91439" tIns="45719" rIns="91439" bIns="45719">
            <a:noAutofit/>
          </a:bodyPr>
          <a:lstStyle/>
          <a:p>
            <a:endParaRPr/>
          </a:p>
        </p:txBody>
      </p:sp>
      <p:sp>
        <p:nvSpPr>
          <p:cNvPr id="695" name="Rectangle 31"/>
          <p:cNvSpPr/>
          <p:nvPr/>
        </p:nvSpPr>
        <p:spPr>
          <a:xfrm>
            <a:off x="3645684" y="4062822"/>
            <a:ext cx="2163792"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696" name="Text Placeholder 2"/>
          <p:cNvSpPr>
            <a:spLocks noGrp="1"/>
          </p:cNvSpPr>
          <p:nvPr>
            <p:ph type="body" sz="quarter" idx="26" hasCustomPrompt="1"/>
          </p:nvPr>
        </p:nvSpPr>
        <p:spPr>
          <a:xfrm>
            <a:off x="6342236"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697" name="Text Placeholder 2"/>
          <p:cNvSpPr>
            <a:spLocks noGrp="1"/>
          </p:cNvSpPr>
          <p:nvPr>
            <p:ph type="body" sz="quarter" idx="27" hasCustomPrompt="1"/>
          </p:nvPr>
        </p:nvSpPr>
        <p:spPr>
          <a:xfrm>
            <a:off x="6342236"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698" name="Picture Placeholder 14"/>
          <p:cNvSpPr>
            <a:spLocks noGrp="1"/>
          </p:cNvSpPr>
          <p:nvPr>
            <p:ph type="pic" sz="quarter" idx="28"/>
          </p:nvPr>
        </p:nvSpPr>
        <p:spPr>
          <a:xfrm>
            <a:off x="6417459" y="1893547"/>
            <a:ext cx="2163793" cy="2163792"/>
          </a:xfrm>
          <a:prstGeom prst="rect">
            <a:avLst/>
          </a:prstGeom>
          <a:ln w="9525">
            <a:solidFill>
              <a:srgbClr val="E7E6E6"/>
            </a:solidFill>
            <a:round/>
          </a:ln>
        </p:spPr>
        <p:txBody>
          <a:bodyPr lIns="91439" tIns="45719" rIns="91439" bIns="45719">
            <a:noAutofit/>
          </a:bodyPr>
          <a:lstStyle/>
          <a:p>
            <a:endParaRPr/>
          </a:p>
        </p:txBody>
      </p:sp>
      <p:sp>
        <p:nvSpPr>
          <p:cNvPr id="699" name="Rectangle 35"/>
          <p:cNvSpPr/>
          <p:nvPr/>
        </p:nvSpPr>
        <p:spPr>
          <a:xfrm>
            <a:off x="6417459" y="4062822"/>
            <a:ext cx="2163793"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0" name="Text Placeholder 2"/>
          <p:cNvSpPr>
            <a:spLocks noGrp="1"/>
          </p:cNvSpPr>
          <p:nvPr>
            <p:ph type="body" sz="quarter" idx="29" hasCustomPrompt="1"/>
          </p:nvPr>
        </p:nvSpPr>
        <p:spPr>
          <a:xfrm>
            <a:off x="9115597" y="4605458"/>
            <a:ext cx="2285565" cy="355405"/>
          </a:xfrm>
          <a:prstGeom prst="rect">
            <a:avLst/>
          </a:prstGeom>
        </p:spPr>
        <p:txBody>
          <a:bodyPr lIns="0" tIns="0" rIns="0" bIns="0" anchor="b"/>
          <a:lstStyle>
            <a:lvl1pPr marL="0" indent="0" algn="ctr" defTabSz="594359">
              <a:spcBef>
                <a:spcPts val="600"/>
              </a:spcBef>
              <a:buClrTx/>
              <a:buSzTx/>
              <a:buFontTx/>
              <a:buNone/>
              <a:defRPr sz="1300" b="1">
                <a:solidFill>
                  <a:srgbClr val="4472C4"/>
                </a:solidFill>
                <a:latin typeface="Montserrat"/>
                <a:ea typeface="Montserrat"/>
                <a:cs typeface="Montserrat"/>
                <a:sym typeface="Montserrat"/>
              </a:defRPr>
            </a:lvl1pPr>
          </a:lstStyle>
          <a:p>
            <a:r>
              <a:t>Click to edit master text style</a:t>
            </a:r>
          </a:p>
        </p:txBody>
      </p:sp>
      <p:sp>
        <p:nvSpPr>
          <p:cNvPr id="701" name="Text Placeholder 2"/>
          <p:cNvSpPr>
            <a:spLocks noGrp="1"/>
          </p:cNvSpPr>
          <p:nvPr>
            <p:ph type="body" sz="quarter" idx="30" hasCustomPrompt="1"/>
          </p:nvPr>
        </p:nvSpPr>
        <p:spPr>
          <a:xfrm>
            <a:off x="9115597" y="5144391"/>
            <a:ext cx="2285565" cy="355405"/>
          </a:xfrm>
          <a:prstGeom prst="rect">
            <a:avLst/>
          </a:prstGeom>
        </p:spPr>
        <p:txBody>
          <a:bodyPr lIns="0" tIns="0" rIns="0" bIns="0"/>
          <a:lstStyle>
            <a:lvl1pPr marL="0" indent="0" algn="ctr">
              <a:buClrTx/>
              <a:buSzTx/>
              <a:buFontTx/>
              <a:buNone/>
              <a:defRPr sz="1400">
                <a:latin typeface="Montserrat"/>
                <a:ea typeface="Montserrat"/>
                <a:cs typeface="Montserrat"/>
                <a:sym typeface="Montserrat"/>
              </a:defRPr>
            </a:lvl1pPr>
          </a:lstStyle>
          <a:p>
            <a:r>
              <a:t>Click to edit master text style</a:t>
            </a:r>
          </a:p>
        </p:txBody>
      </p:sp>
      <p:sp>
        <p:nvSpPr>
          <p:cNvPr id="702" name="Picture Placeholder 14"/>
          <p:cNvSpPr>
            <a:spLocks noGrp="1"/>
          </p:cNvSpPr>
          <p:nvPr>
            <p:ph type="pic" sz="quarter" idx="31"/>
          </p:nvPr>
        </p:nvSpPr>
        <p:spPr>
          <a:xfrm>
            <a:off x="9190821" y="1893547"/>
            <a:ext cx="2163795" cy="2163792"/>
          </a:xfrm>
          <a:prstGeom prst="rect">
            <a:avLst/>
          </a:prstGeom>
          <a:ln w="9525">
            <a:solidFill>
              <a:srgbClr val="E7E6E6"/>
            </a:solidFill>
            <a:round/>
          </a:ln>
        </p:spPr>
        <p:txBody>
          <a:bodyPr lIns="91439" tIns="45719" rIns="91439" bIns="45719">
            <a:noAutofit/>
          </a:bodyPr>
          <a:lstStyle/>
          <a:p>
            <a:endParaRPr/>
          </a:p>
        </p:txBody>
      </p:sp>
      <p:sp>
        <p:nvSpPr>
          <p:cNvPr id="703" name="Rectangle 40"/>
          <p:cNvSpPr/>
          <p:nvPr/>
        </p:nvSpPr>
        <p:spPr>
          <a:xfrm>
            <a:off x="9190821" y="4062822"/>
            <a:ext cx="2163795" cy="59505"/>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04" name="Text Placeholder 2"/>
          <p:cNvSpPr>
            <a:spLocks noGrp="1"/>
          </p:cNvSpPr>
          <p:nvPr>
            <p:ph type="body" sz="quarter" idx="3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932212096"/>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type="tx">
  <p:cSld name="Speakers - 5">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12" name="Rectangle 36"/>
          <p:cNvSpPr/>
          <p:nvPr/>
        </p:nvSpPr>
        <p:spPr>
          <a:xfrm>
            <a:off x="0" y="-2"/>
            <a:ext cx="12192000" cy="3249617"/>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13" name="Nivel de texto 1…"/>
          <p:cNvSpPr txBox="1">
            <a:spLocks noGrp="1"/>
          </p:cNvSpPr>
          <p:nvPr>
            <p:ph type="body" sz="quarter" idx="1" hasCustomPrompt="1"/>
          </p:nvPr>
        </p:nvSpPr>
        <p:spPr>
          <a:xfrm>
            <a:off x="5057111" y="4277233"/>
            <a:ext cx="2077787" cy="355406"/>
          </a:xfrm>
          <a:prstGeom prst="rect">
            <a:avLst/>
          </a:prstGeom>
        </p:spPr>
        <p:txBody>
          <a:bodyPr lIns="0" tIns="0" rIns="0" bIns="0" anchor="b"/>
          <a:lstStyle>
            <a:lvl1pPr marL="0" indent="0" algn="ctr">
              <a:buClrTx/>
              <a:buSzTx/>
              <a:buFontTx/>
              <a:buNone/>
              <a:defRPr sz="1800" b="1">
                <a:solidFill>
                  <a:srgbClr val="4472C4"/>
                </a:solidFill>
                <a:latin typeface="Montserrat"/>
                <a:ea typeface="Montserrat"/>
                <a:cs typeface="Montserrat"/>
                <a:sym typeface="Montserrat"/>
              </a:defRPr>
            </a:lvl1pPr>
            <a:lvl2pPr marL="628650" indent="-171450" algn="ctr">
              <a:buClrTx/>
              <a:buSzPct val="100000"/>
              <a:buFontTx/>
              <a:defRPr sz="1800" b="1">
                <a:solidFill>
                  <a:srgbClr val="4472C4"/>
                </a:solidFill>
                <a:latin typeface="Montserrat"/>
                <a:ea typeface="Montserrat"/>
                <a:cs typeface="Montserrat"/>
                <a:sym typeface="Montserrat"/>
              </a:defRPr>
            </a:lvl2pPr>
            <a:lvl3pPr marL="1120138" indent="-205738" algn="ctr">
              <a:buClrTx/>
              <a:buSzPct val="100000"/>
              <a:buFontTx/>
              <a:defRPr sz="1800" b="1">
                <a:solidFill>
                  <a:srgbClr val="4472C4"/>
                </a:solidFill>
                <a:latin typeface="Montserrat"/>
                <a:ea typeface="Montserrat"/>
                <a:cs typeface="Montserrat"/>
                <a:sym typeface="Montserrat"/>
              </a:defRPr>
            </a:lvl3pPr>
            <a:lvl4pPr marL="1600200" indent="-228600" algn="ctr">
              <a:buClrTx/>
              <a:buSzPct val="100000"/>
              <a:buFontTx/>
              <a:defRPr sz="1800" b="1">
                <a:solidFill>
                  <a:srgbClr val="4472C4"/>
                </a:solidFill>
                <a:latin typeface="Montserrat"/>
                <a:ea typeface="Montserrat"/>
                <a:cs typeface="Montserrat"/>
                <a:sym typeface="Montserrat"/>
              </a:defRPr>
            </a:lvl4pPr>
            <a:lvl5pPr marL="2057400" indent="-228600" algn="ctr">
              <a:buClrTx/>
              <a:buSzPct val="100000"/>
              <a:buFontTx/>
              <a:defRPr sz="18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14" name="Text Placeholder 2"/>
          <p:cNvSpPr>
            <a:spLocks noGrp="1"/>
          </p:cNvSpPr>
          <p:nvPr>
            <p:ph type="body" sz="quarter" idx="21" hasCustomPrompt="1"/>
          </p:nvPr>
        </p:nvSpPr>
        <p:spPr>
          <a:xfrm>
            <a:off x="5057111"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5" name="Picture Placeholder 14"/>
          <p:cNvSpPr>
            <a:spLocks noGrp="1"/>
          </p:cNvSpPr>
          <p:nvPr>
            <p:ph type="pic" sz="quarter" idx="22"/>
          </p:nvPr>
        </p:nvSpPr>
        <p:spPr>
          <a:xfrm>
            <a:off x="5201875"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16" name="Rectangle 54"/>
          <p:cNvSpPr/>
          <p:nvPr/>
        </p:nvSpPr>
        <p:spPr>
          <a:xfrm>
            <a:off x="5201875"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17" name="Text Placeholder 2"/>
          <p:cNvSpPr>
            <a:spLocks noGrp="1"/>
          </p:cNvSpPr>
          <p:nvPr>
            <p:ph type="body" sz="quarter" idx="23" hasCustomPrompt="1"/>
          </p:nvPr>
        </p:nvSpPr>
        <p:spPr>
          <a:xfrm>
            <a:off x="9486234"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18" name="Text Placeholder 2"/>
          <p:cNvSpPr>
            <a:spLocks noGrp="1"/>
          </p:cNvSpPr>
          <p:nvPr>
            <p:ph type="body" sz="quarter" idx="24" hasCustomPrompt="1"/>
          </p:nvPr>
        </p:nvSpPr>
        <p:spPr>
          <a:xfrm>
            <a:off x="9486234"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19" name="Picture Placeholder 14"/>
          <p:cNvSpPr>
            <a:spLocks noGrp="1"/>
          </p:cNvSpPr>
          <p:nvPr>
            <p:ph type="pic" sz="quarter" idx="25"/>
          </p:nvPr>
        </p:nvSpPr>
        <p:spPr>
          <a:xfrm>
            <a:off x="9630998" y="2081315"/>
            <a:ext cx="1788263" cy="1788256"/>
          </a:xfrm>
          <a:prstGeom prst="rect">
            <a:avLst/>
          </a:prstGeom>
          <a:ln w="9525">
            <a:solidFill>
              <a:srgbClr val="E7E6E6"/>
            </a:solidFill>
            <a:round/>
          </a:ln>
        </p:spPr>
        <p:txBody>
          <a:bodyPr lIns="91439" tIns="45719" rIns="91439" bIns="45719">
            <a:noAutofit/>
          </a:bodyPr>
          <a:lstStyle/>
          <a:p>
            <a:endParaRPr/>
          </a:p>
        </p:txBody>
      </p:sp>
      <p:sp>
        <p:nvSpPr>
          <p:cNvPr id="720" name="Rectangle 65"/>
          <p:cNvSpPr/>
          <p:nvPr/>
        </p:nvSpPr>
        <p:spPr>
          <a:xfrm>
            <a:off x="9630998"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1" name="Text Placeholder 2"/>
          <p:cNvSpPr>
            <a:spLocks noGrp="1"/>
          </p:cNvSpPr>
          <p:nvPr>
            <p:ph type="body" sz="quarter" idx="26" hasCustomPrompt="1"/>
          </p:nvPr>
        </p:nvSpPr>
        <p:spPr>
          <a:xfrm>
            <a:off x="627985" y="4277233"/>
            <a:ext cx="2077780"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2" name="Text Placeholder 2"/>
          <p:cNvSpPr>
            <a:spLocks noGrp="1"/>
          </p:cNvSpPr>
          <p:nvPr>
            <p:ph type="body" sz="quarter" idx="27" hasCustomPrompt="1"/>
          </p:nvPr>
        </p:nvSpPr>
        <p:spPr>
          <a:xfrm>
            <a:off x="627985" y="4816166"/>
            <a:ext cx="2077780"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3" name="Picture Placeholder 14"/>
          <p:cNvSpPr>
            <a:spLocks noGrp="1"/>
          </p:cNvSpPr>
          <p:nvPr>
            <p:ph type="pic" sz="quarter" idx="28"/>
          </p:nvPr>
        </p:nvSpPr>
        <p:spPr>
          <a:xfrm>
            <a:off x="772749" y="2081315"/>
            <a:ext cx="1788255" cy="1788256"/>
          </a:xfrm>
          <a:prstGeom prst="rect">
            <a:avLst/>
          </a:prstGeom>
          <a:ln w="9525">
            <a:solidFill>
              <a:srgbClr val="E7E6E6"/>
            </a:solidFill>
            <a:round/>
          </a:ln>
        </p:spPr>
        <p:txBody>
          <a:bodyPr lIns="91439" tIns="45719" rIns="91439" bIns="45719">
            <a:noAutofit/>
          </a:bodyPr>
          <a:lstStyle/>
          <a:p>
            <a:endParaRPr/>
          </a:p>
        </p:txBody>
      </p:sp>
      <p:sp>
        <p:nvSpPr>
          <p:cNvPr id="724" name="Rectangle 69"/>
          <p:cNvSpPr/>
          <p:nvPr/>
        </p:nvSpPr>
        <p:spPr>
          <a:xfrm>
            <a:off x="772747" y="3881911"/>
            <a:ext cx="1788256"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5" name="Text Placeholder 2"/>
          <p:cNvSpPr>
            <a:spLocks noGrp="1"/>
          </p:cNvSpPr>
          <p:nvPr>
            <p:ph type="body" sz="quarter" idx="29" hasCustomPrompt="1"/>
          </p:nvPr>
        </p:nvSpPr>
        <p:spPr>
          <a:xfrm>
            <a:off x="2842548" y="4277233"/>
            <a:ext cx="2077779"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26" name="Text Placeholder 2"/>
          <p:cNvSpPr>
            <a:spLocks noGrp="1"/>
          </p:cNvSpPr>
          <p:nvPr>
            <p:ph type="body" sz="quarter" idx="30" hasCustomPrompt="1"/>
          </p:nvPr>
        </p:nvSpPr>
        <p:spPr>
          <a:xfrm>
            <a:off x="2842548" y="4816166"/>
            <a:ext cx="2077779"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27" name="Picture Placeholder 14"/>
          <p:cNvSpPr>
            <a:spLocks noGrp="1"/>
          </p:cNvSpPr>
          <p:nvPr>
            <p:ph type="pic" sz="quarter" idx="31"/>
          </p:nvPr>
        </p:nvSpPr>
        <p:spPr>
          <a:xfrm>
            <a:off x="2987312" y="2081315"/>
            <a:ext cx="1788257" cy="1788256"/>
          </a:xfrm>
          <a:prstGeom prst="rect">
            <a:avLst/>
          </a:prstGeom>
          <a:ln w="9525">
            <a:solidFill>
              <a:srgbClr val="E7E6E6"/>
            </a:solidFill>
            <a:round/>
          </a:ln>
        </p:spPr>
        <p:txBody>
          <a:bodyPr lIns="91439" tIns="45719" rIns="91439" bIns="45719">
            <a:noAutofit/>
          </a:bodyPr>
          <a:lstStyle/>
          <a:p>
            <a:endParaRPr/>
          </a:p>
        </p:txBody>
      </p:sp>
      <p:sp>
        <p:nvSpPr>
          <p:cNvPr id="728" name="Rectangle 73"/>
          <p:cNvSpPr/>
          <p:nvPr/>
        </p:nvSpPr>
        <p:spPr>
          <a:xfrm>
            <a:off x="2987312"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29" name="Text Placeholder 2"/>
          <p:cNvSpPr>
            <a:spLocks noGrp="1"/>
          </p:cNvSpPr>
          <p:nvPr>
            <p:ph type="body" sz="quarter" idx="32" hasCustomPrompt="1"/>
          </p:nvPr>
        </p:nvSpPr>
        <p:spPr>
          <a:xfrm>
            <a:off x="7271673" y="4277233"/>
            <a:ext cx="2077781" cy="355406"/>
          </a:xfrm>
          <a:prstGeom prst="rect">
            <a:avLst/>
          </a:prstGeom>
        </p:spPr>
        <p:txBody>
          <a:bodyPr lIns="0" tIns="0" rIns="0" bIns="0" anchor="b"/>
          <a:lstStyle>
            <a:lvl1pPr marL="0" indent="0" algn="ctr" defTabSz="621791">
              <a:spcBef>
                <a:spcPts val="6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30" name="Text Placeholder 2"/>
          <p:cNvSpPr>
            <a:spLocks noGrp="1"/>
          </p:cNvSpPr>
          <p:nvPr>
            <p:ph type="body" sz="quarter" idx="33" hasCustomPrompt="1"/>
          </p:nvPr>
        </p:nvSpPr>
        <p:spPr>
          <a:xfrm>
            <a:off x="7271673" y="4816166"/>
            <a:ext cx="2077781" cy="355406"/>
          </a:xfrm>
          <a:prstGeom prst="rect">
            <a:avLst/>
          </a:prstGeom>
        </p:spPr>
        <p:txBody>
          <a:bodyPr lIns="0" tIns="0" rIns="0" bIns="0"/>
          <a:lstStyle>
            <a:lvl1pPr marL="0" indent="0" algn="ctr">
              <a:buClrTx/>
              <a:buSzTx/>
              <a:buFontTx/>
              <a:buNone/>
              <a:defRPr sz="1200">
                <a:latin typeface="Montserrat"/>
                <a:ea typeface="Montserrat"/>
                <a:cs typeface="Montserrat"/>
                <a:sym typeface="Montserrat"/>
              </a:defRPr>
            </a:lvl1pPr>
          </a:lstStyle>
          <a:p>
            <a:r>
              <a:t>Click to edit master text style</a:t>
            </a:r>
          </a:p>
        </p:txBody>
      </p:sp>
      <p:sp>
        <p:nvSpPr>
          <p:cNvPr id="731" name="Picture Placeholder 14"/>
          <p:cNvSpPr>
            <a:spLocks noGrp="1"/>
          </p:cNvSpPr>
          <p:nvPr>
            <p:ph type="pic" sz="quarter" idx="34"/>
          </p:nvPr>
        </p:nvSpPr>
        <p:spPr>
          <a:xfrm>
            <a:off x="7416437" y="2081315"/>
            <a:ext cx="1788262" cy="1788256"/>
          </a:xfrm>
          <a:prstGeom prst="rect">
            <a:avLst/>
          </a:prstGeom>
          <a:ln w="9525">
            <a:solidFill>
              <a:srgbClr val="E7E6E6"/>
            </a:solidFill>
            <a:round/>
          </a:ln>
        </p:spPr>
        <p:txBody>
          <a:bodyPr lIns="91439" tIns="45719" rIns="91439" bIns="45719">
            <a:noAutofit/>
          </a:bodyPr>
          <a:lstStyle/>
          <a:p>
            <a:endParaRPr/>
          </a:p>
        </p:txBody>
      </p:sp>
      <p:sp>
        <p:nvSpPr>
          <p:cNvPr id="732" name="Rectangle 77"/>
          <p:cNvSpPr/>
          <p:nvPr/>
        </p:nvSpPr>
        <p:spPr>
          <a:xfrm>
            <a:off x="7416437" y="3881911"/>
            <a:ext cx="1788257" cy="49186"/>
          </a:xfrm>
          <a:prstGeom prst="rect">
            <a:avLst/>
          </a:prstGeom>
          <a:solidFill>
            <a:srgbClr val="4472C4"/>
          </a:solidFill>
          <a:ln w="12700">
            <a:solidFill>
              <a:srgbClr val="4472C4"/>
            </a:solidFill>
            <a:miter/>
          </a:ln>
        </p:spPr>
        <p:txBody>
          <a:bodyPr lIns="45718" tIns="45718" rIns="45718" bIns="45718" anchor="ctr"/>
          <a:lstStyle/>
          <a:p>
            <a:pPr algn="ctr">
              <a:defRPr>
                <a:solidFill>
                  <a:srgbClr val="FFFFFF"/>
                </a:solidFill>
              </a:defRPr>
            </a:pPr>
            <a:endParaRPr/>
          </a:p>
        </p:txBody>
      </p:sp>
      <p:sp>
        <p:nvSpPr>
          <p:cNvPr id="733" name="Text Placeholder 2"/>
          <p:cNvSpPr>
            <a:spLocks noGrp="1"/>
          </p:cNvSpPr>
          <p:nvPr>
            <p:ph type="body" sz="quarter" idx="35"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3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400778765"/>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type="tx">
  <p:cSld name="Speakers - 6">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41" name="Rectangle 9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42" name="Picture Placeholder 14"/>
          <p:cNvSpPr>
            <a:spLocks noGrp="1"/>
          </p:cNvSpPr>
          <p:nvPr>
            <p:ph type="pic" sz="quarter" idx="21"/>
          </p:nvPr>
        </p:nvSpPr>
        <p:spPr>
          <a:xfrm>
            <a:off x="30077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43" name="Nivel de texto 1…"/>
          <p:cNvSpPr txBox="1">
            <a:spLocks noGrp="1"/>
          </p:cNvSpPr>
          <p:nvPr>
            <p:ph type="body" sz="quarter" idx="1" hasCustomPrompt="1"/>
          </p:nvPr>
        </p:nvSpPr>
        <p:spPr>
          <a:xfrm>
            <a:off x="28449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4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45" name="Text Placeholder 2"/>
          <p:cNvSpPr>
            <a:spLocks noGrp="1"/>
          </p:cNvSpPr>
          <p:nvPr>
            <p:ph type="body" sz="quarter" idx="23" hasCustomPrompt="1"/>
          </p:nvPr>
        </p:nvSpPr>
        <p:spPr>
          <a:xfrm>
            <a:off x="51741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6" name="Text Placeholder 2"/>
          <p:cNvSpPr>
            <a:spLocks noGrp="1"/>
          </p:cNvSpPr>
          <p:nvPr>
            <p:ph type="body" sz="quarter" idx="24" hasCustomPrompt="1"/>
          </p:nvPr>
        </p:nvSpPr>
        <p:spPr>
          <a:xfrm>
            <a:off x="7454186"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7" name="Picture Placeholder 14"/>
          <p:cNvSpPr>
            <a:spLocks noGrp="1"/>
          </p:cNvSpPr>
          <p:nvPr>
            <p:ph type="pic" sz="quarter" idx="25"/>
          </p:nvPr>
        </p:nvSpPr>
        <p:spPr>
          <a:xfrm>
            <a:off x="30077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48" name="Text Placeholder 2"/>
          <p:cNvSpPr>
            <a:spLocks noGrp="1"/>
          </p:cNvSpPr>
          <p:nvPr>
            <p:ph type="body" sz="quarter" idx="26" hasCustomPrompt="1"/>
          </p:nvPr>
        </p:nvSpPr>
        <p:spPr>
          <a:xfrm>
            <a:off x="28449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49" name="Text Placeholder 2"/>
          <p:cNvSpPr>
            <a:spLocks noGrp="1"/>
          </p:cNvSpPr>
          <p:nvPr>
            <p:ph type="body" sz="quarter" idx="27" hasCustomPrompt="1"/>
          </p:nvPr>
        </p:nvSpPr>
        <p:spPr>
          <a:xfrm>
            <a:off x="51741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0" name="Text Placeholder 2"/>
          <p:cNvSpPr>
            <a:spLocks noGrp="1"/>
          </p:cNvSpPr>
          <p:nvPr>
            <p:ph type="body" sz="quarter" idx="28" hasCustomPrompt="1"/>
          </p:nvPr>
        </p:nvSpPr>
        <p:spPr>
          <a:xfrm>
            <a:off x="7454186"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51" name="Rectangle 92"/>
          <p:cNvSpPr/>
          <p:nvPr/>
        </p:nvSpPr>
        <p:spPr>
          <a:xfrm>
            <a:off x="30077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2" name="Rectangle 93"/>
          <p:cNvSpPr/>
          <p:nvPr/>
        </p:nvSpPr>
        <p:spPr>
          <a:xfrm>
            <a:off x="30077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3" name="Rectangle 95"/>
          <p:cNvSpPr/>
          <p:nvPr/>
        </p:nvSpPr>
        <p:spPr>
          <a:xfrm>
            <a:off x="53369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4" name="Rectangle 97"/>
          <p:cNvSpPr/>
          <p:nvPr/>
        </p:nvSpPr>
        <p:spPr>
          <a:xfrm>
            <a:off x="76660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5" name="Rectangle 103"/>
          <p:cNvSpPr/>
          <p:nvPr/>
        </p:nvSpPr>
        <p:spPr>
          <a:xfrm>
            <a:off x="53369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6" name="Rectangle 105"/>
          <p:cNvSpPr/>
          <p:nvPr/>
        </p:nvSpPr>
        <p:spPr>
          <a:xfrm>
            <a:off x="76660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57" name="Picture Placeholder 14"/>
          <p:cNvSpPr>
            <a:spLocks noGrp="1"/>
          </p:cNvSpPr>
          <p:nvPr>
            <p:ph type="pic" sz="quarter" idx="29"/>
          </p:nvPr>
        </p:nvSpPr>
        <p:spPr>
          <a:xfrm>
            <a:off x="53369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8" name="Picture Placeholder 14"/>
          <p:cNvSpPr>
            <a:spLocks noGrp="1"/>
          </p:cNvSpPr>
          <p:nvPr>
            <p:ph type="pic" sz="quarter" idx="30"/>
          </p:nvPr>
        </p:nvSpPr>
        <p:spPr>
          <a:xfrm>
            <a:off x="76660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59" name="Picture Placeholder 14"/>
          <p:cNvSpPr>
            <a:spLocks noGrp="1"/>
          </p:cNvSpPr>
          <p:nvPr>
            <p:ph type="pic" sz="quarter" idx="31"/>
          </p:nvPr>
        </p:nvSpPr>
        <p:spPr>
          <a:xfrm>
            <a:off x="53369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60" name="Picture Placeholder 14"/>
          <p:cNvSpPr>
            <a:spLocks noGrp="1"/>
          </p:cNvSpPr>
          <p:nvPr>
            <p:ph type="pic" sz="quarter" idx="32"/>
          </p:nvPr>
        </p:nvSpPr>
        <p:spPr>
          <a:xfrm>
            <a:off x="76660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76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832888778"/>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type="tx">
  <p:cSld name="Speakers - 7">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68" name="Rectangle 27"/>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69" name="Picture Placeholder 14"/>
          <p:cNvSpPr>
            <a:spLocks noGrp="1"/>
          </p:cNvSpPr>
          <p:nvPr>
            <p:ph type="pic" sz="quarter" idx="21"/>
          </p:nvPr>
        </p:nvSpPr>
        <p:spPr>
          <a:xfrm>
            <a:off x="1847856"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770" name="Nivel de texto 1…"/>
          <p:cNvSpPr txBox="1">
            <a:spLocks noGrp="1"/>
          </p:cNvSpPr>
          <p:nvPr>
            <p:ph type="body" sz="quarter" idx="1" hasCustomPrompt="1"/>
          </p:nvPr>
        </p:nvSpPr>
        <p:spPr>
          <a:xfrm>
            <a:off x="1685064"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77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772" name="Text Placeholder 2"/>
          <p:cNvSpPr>
            <a:spLocks noGrp="1"/>
          </p:cNvSpPr>
          <p:nvPr>
            <p:ph type="body" sz="quarter" idx="23" hasCustomPrompt="1"/>
          </p:nvPr>
        </p:nvSpPr>
        <p:spPr>
          <a:xfrm>
            <a:off x="4014223"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3" name="Text Placeholder 2"/>
          <p:cNvSpPr>
            <a:spLocks noGrp="1"/>
          </p:cNvSpPr>
          <p:nvPr>
            <p:ph type="body" sz="quarter" idx="24" hasCustomPrompt="1"/>
          </p:nvPr>
        </p:nvSpPr>
        <p:spPr>
          <a:xfrm>
            <a:off x="629425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4" name="Text Placeholder 2"/>
          <p:cNvSpPr>
            <a:spLocks noGrp="1"/>
          </p:cNvSpPr>
          <p:nvPr>
            <p:ph type="body" sz="quarter" idx="25" hasCustomPrompt="1"/>
          </p:nvPr>
        </p:nvSpPr>
        <p:spPr>
          <a:xfrm>
            <a:off x="8672530"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5" name="Picture Placeholder 14"/>
          <p:cNvSpPr>
            <a:spLocks noGrp="1"/>
          </p:cNvSpPr>
          <p:nvPr>
            <p:ph type="pic" sz="quarter" idx="26"/>
          </p:nvPr>
        </p:nvSpPr>
        <p:spPr>
          <a:xfrm>
            <a:off x="3014846"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776" name="Text Placeholder 2"/>
          <p:cNvSpPr>
            <a:spLocks noGrp="1"/>
          </p:cNvSpPr>
          <p:nvPr>
            <p:ph type="body" sz="quarter" idx="27" hasCustomPrompt="1"/>
          </p:nvPr>
        </p:nvSpPr>
        <p:spPr>
          <a:xfrm>
            <a:off x="2852054"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7" name="Text Placeholder 2"/>
          <p:cNvSpPr>
            <a:spLocks noGrp="1"/>
          </p:cNvSpPr>
          <p:nvPr>
            <p:ph type="body" sz="quarter" idx="28" hasCustomPrompt="1"/>
          </p:nvPr>
        </p:nvSpPr>
        <p:spPr>
          <a:xfrm>
            <a:off x="5181212"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8" name="Text Placeholder 2"/>
          <p:cNvSpPr>
            <a:spLocks noGrp="1"/>
          </p:cNvSpPr>
          <p:nvPr>
            <p:ph type="body" sz="quarter" idx="29" hasCustomPrompt="1"/>
          </p:nvPr>
        </p:nvSpPr>
        <p:spPr>
          <a:xfrm>
            <a:off x="7461243"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779" name="Rectangle 92"/>
          <p:cNvSpPr/>
          <p:nvPr/>
        </p:nvSpPr>
        <p:spPr>
          <a:xfrm>
            <a:off x="3014845"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0" name="Rectangle 93"/>
          <p:cNvSpPr/>
          <p:nvPr/>
        </p:nvSpPr>
        <p:spPr>
          <a:xfrm>
            <a:off x="1847855"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1" name="Rectangle 95"/>
          <p:cNvSpPr/>
          <p:nvPr/>
        </p:nvSpPr>
        <p:spPr>
          <a:xfrm>
            <a:off x="5343999" y="5687064"/>
            <a:ext cx="155033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2" name="Rectangle 97"/>
          <p:cNvSpPr/>
          <p:nvPr/>
        </p:nvSpPr>
        <p:spPr>
          <a:xfrm>
            <a:off x="7673153"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3" name="Rectangle 103"/>
          <p:cNvSpPr/>
          <p:nvPr/>
        </p:nvSpPr>
        <p:spPr>
          <a:xfrm>
            <a:off x="4177007" y="3310690"/>
            <a:ext cx="1550348"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4" name="Rectangle 105"/>
          <p:cNvSpPr/>
          <p:nvPr/>
        </p:nvSpPr>
        <p:spPr>
          <a:xfrm>
            <a:off x="6506161"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5" name="Rectangle 107"/>
          <p:cNvSpPr/>
          <p:nvPr/>
        </p:nvSpPr>
        <p:spPr>
          <a:xfrm>
            <a:off x="8835314"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786" name="Picture Placeholder 14"/>
          <p:cNvSpPr>
            <a:spLocks noGrp="1"/>
          </p:cNvSpPr>
          <p:nvPr>
            <p:ph type="pic" sz="quarter" idx="30"/>
          </p:nvPr>
        </p:nvSpPr>
        <p:spPr>
          <a:xfrm>
            <a:off x="5343999" y="4194414"/>
            <a:ext cx="1550339" cy="1492658"/>
          </a:xfrm>
          <a:prstGeom prst="rect">
            <a:avLst/>
          </a:prstGeom>
          <a:ln w="9525">
            <a:solidFill>
              <a:srgbClr val="E7E6E6"/>
            </a:solidFill>
            <a:round/>
          </a:ln>
        </p:spPr>
        <p:txBody>
          <a:bodyPr lIns="91439" tIns="45719" rIns="91439" bIns="45719">
            <a:noAutofit/>
          </a:bodyPr>
          <a:lstStyle/>
          <a:p>
            <a:endParaRPr/>
          </a:p>
        </p:txBody>
      </p:sp>
      <p:sp>
        <p:nvSpPr>
          <p:cNvPr id="787" name="Picture Placeholder 14"/>
          <p:cNvSpPr>
            <a:spLocks noGrp="1"/>
          </p:cNvSpPr>
          <p:nvPr>
            <p:ph type="pic" sz="quarter" idx="31"/>
          </p:nvPr>
        </p:nvSpPr>
        <p:spPr>
          <a:xfrm>
            <a:off x="7673153"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788" name="Picture Placeholder 14"/>
          <p:cNvSpPr>
            <a:spLocks noGrp="1"/>
          </p:cNvSpPr>
          <p:nvPr>
            <p:ph type="pic" sz="quarter" idx="32"/>
          </p:nvPr>
        </p:nvSpPr>
        <p:spPr>
          <a:xfrm>
            <a:off x="4177007"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789" name="Picture Placeholder 14"/>
          <p:cNvSpPr>
            <a:spLocks noGrp="1"/>
          </p:cNvSpPr>
          <p:nvPr>
            <p:ph type="pic" sz="quarter" idx="33"/>
          </p:nvPr>
        </p:nvSpPr>
        <p:spPr>
          <a:xfrm>
            <a:off x="6506161" y="1816929"/>
            <a:ext cx="1550340" cy="1492653"/>
          </a:xfrm>
          <a:prstGeom prst="rect">
            <a:avLst/>
          </a:prstGeom>
          <a:ln w="9525">
            <a:solidFill>
              <a:srgbClr val="E7E6E6"/>
            </a:solidFill>
            <a:round/>
          </a:ln>
        </p:spPr>
        <p:txBody>
          <a:bodyPr lIns="91439" tIns="45719" rIns="91439" bIns="45719">
            <a:noAutofit/>
          </a:bodyPr>
          <a:lstStyle/>
          <a:p>
            <a:endParaRPr/>
          </a:p>
        </p:txBody>
      </p:sp>
      <p:sp>
        <p:nvSpPr>
          <p:cNvPr id="790" name="Picture Placeholder 14"/>
          <p:cNvSpPr>
            <a:spLocks noGrp="1"/>
          </p:cNvSpPr>
          <p:nvPr>
            <p:ph type="pic" sz="quarter" idx="34"/>
          </p:nvPr>
        </p:nvSpPr>
        <p:spPr>
          <a:xfrm>
            <a:off x="8835314"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79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265239711"/>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type="tx">
  <p:cSld name="Speakers - 8">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798" name="Rectangle 30"/>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799" name="Picture Placeholder 14"/>
          <p:cNvSpPr>
            <a:spLocks noGrp="1"/>
          </p:cNvSpPr>
          <p:nvPr>
            <p:ph type="pic" sz="quarter" idx="21"/>
          </p:nvPr>
        </p:nvSpPr>
        <p:spPr>
          <a:xfrm>
            <a:off x="1839391" y="1818039"/>
            <a:ext cx="1550340" cy="1498795"/>
          </a:xfrm>
          <a:prstGeom prst="rect">
            <a:avLst/>
          </a:prstGeom>
          <a:ln w="9525">
            <a:solidFill>
              <a:srgbClr val="E7E6E6"/>
            </a:solidFill>
            <a:round/>
          </a:ln>
        </p:spPr>
        <p:txBody>
          <a:bodyPr lIns="91439" tIns="45719" rIns="91439" bIns="45719">
            <a:noAutofit/>
          </a:bodyPr>
          <a:lstStyle/>
          <a:p>
            <a:endParaRPr/>
          </a:p>
        </p:txBody>
      </p:sp>
      <p:sp>
        <p:nvSpPr>
          <p:cNvPr id="800" name="Nivel de texto 1…"/>
          <p:cNvSpPr txBox="1">
            <a:spLocks noGrp="1"/>
          </p:cNvSpPr>
          <p:nvPr>
            <p:ph type="body" sz="quarter" idx="1" hasCustomPrompt="1"/>
          </p:nvPr>
        </p:nvSpPr>
        <p:spPr>
          <a:xfrm>
            <a:off x="1676598" y="3574298"/>
            <a:ext cx="1875910"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01"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02" name="Text Placeholder 2"/>
          <p:cNvSpPr>
            <a:spLocks noGrp="1"/>
          </p:cNvSpPr>
          <p:nvPr>
            <p:ph type="body" sz="quarter" idx="23" hasCustomPrompt="1"/>
          </p:nvPr>
        </p:nvSpPr>
        <p:spPr>
          <a:xfrm>
            <a:off x="4005757"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3" name="Text Placeholder 2"/>
          <p:cNvSpPr>
            <a:spLocks noGrp="1"/>
          </p:cNvSpPr>
          <p:nvPr>
            <p:ph type="body" sz="quarter" idx="24" hasCustomPrompt="1"/>
          </p:nvPr>
        </p:nvSpPr>
        <p:spPr>
          <a:xfrm>
            <a:off x="6285788" y="3574298"/>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4" name="Text Placeholder 2"/>
          <p:cNvSpPr>
            <a:spLocks noGrp="1"/>
          </p:cNvSpPr>
          <p:nvPr>
            <p:ph type="body" sz="quarter" idx="25" hasCustomPrompt="1"/>
          </p:nvPr>
        </p:nvSpPr>
        <p:spPr>
          <a:xfrm>
            <a:off x="8664064"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5" name="Picture Placeholder 14"/>
          <p:cNvSpPr>
            <a:spLocks noGrp="1"/>
          </p:cNvSpPr>
          <p:nvPr>
            <p:ph type="pic" sz="quarter" idx="26"/>
          </p:nvPr>
        </p:nvSpPr>
        <p:spPr>
          <a:xfrm>
            <a:off x="1839391" y="4187168"/>
            <a:ext cx="1550340" cy="1492658"/>
          </a:xfrm>
          <a:prstGeom prst="rect">
            <a:avLst/>
          </a:prstGeom>
          <a:ln w="9525">
            <a:solidFill>
              <a:srgbClr val="E7E6E6"/>
            </a:solidFill>
            <a:round/>
          </a:ln>
        </p:spPr>
        <p:txBody>
          <a:bodyPr lIns="91439" tIns="45719" rIns="91439" bIns="45719">
            <a:noAutofit/>
          </a:bodyPr>
          <a:lstStyle/>
          <a:p>
            <a:endParaRPr/>
          </a:p>
        </p:txBody>
      </p:sp>
      <p:sp>
        <p:nvSpPr>
          <p:cNvPr id="806" name="Text Placeholder 2"/>
          <p:cNvSpPr>
            <a:spLocks noGrp="1"/>
          </p:cNvSpPr>
          <p:nvPr>
            <p:ph type="body" sz="quarter" idx="27" hasCustomPrompt="1"/>
          </p:nvPr>
        </p:nvSpPr>
        <p:spPr>
          <a:xfrm>
            <a:off x="167659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7" name="Text Placeholder 2"/>
          <p:cNvSpPr>
            <a:spLocks noGrp="1"/>
          </p:cNvSpPr>
          <p:nvPr>
            <p:ph type="body" sz="quarter" idx="28" hasCustomPrompt="1"/>
          </p:nvPr>
        </p:nvSpPr>
        <p:spPr>
          <a:xfrm>
            <a:off x="4005757"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8" name="Text Placeholder 2"/>
          <p:cNvSpPr>
            <a:spLocks noGrp="1"/>
          </p:cNvSpPr>
          <p:nvPr>
            <p:ph type="body" sz="quarter" idx="29" hasCustomPrompt="1"/>
          </p:nvPr>
        </p:nvSpPr>
        <p:spPr>
          <a:xfrm>
            <a:off x="6285788"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09" name="Text Placeholder 2"/>
          <p:cNvSpPr>
            <a:spLocks noGrp="1"/>
          </p:cNvSpPr>
          <p:nvPr>
            <p:ph type="body" sz="quarter" idx="30" hasCustomPrompt="1"/>
          </p:nvPr>
        </p:nvSpPr>
        <p:spPr>
          <a:xfrm>
            <a:off x="8664064"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10" name="Rectangle 92"/>
          <p:cNvSpPr/>
          <p:nvPr/>
        </p:nvSpPr>
        <p:spPr>
          <a:xfrm>
            <a:off x="183939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1" name="Rectangle 93"/>
          <p:cNvSpPr/>
          <p:nvPr/>
        </p:nvSpPr>
        <p:spPr>
          <a:xfrm>
            <a:off x="1839391" y="3325028"/>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2" name="Rectangle 95"/>
          <p:cNvSpPr/>
          <p:nvPr/>
        </p:nvSpPr>
        <p:spPr>
          <a:xfrm>
            <a:off x="4168542"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3" name="Rectangle 97"/>
          <p:cNvSpPr/>
          <p:nvPr/>
        </p:nvSpPr>
        <p:spPr>
          <a:xfrm>
            <a:off x="6497697"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4" name="Rectangle 99"/>
          <p:cNvSpPr/>
          <p:nvPr/>
        </p:nvSpPr>
        <p:spPr>
          <a:xfrm>
            <a:off x="8826850"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5" name="Rectangle 103"/>
          <p:cNvSpPr/>
          <p:nvPr/>
        </p:nvSpPr>
        <p:spPr>
          <a:xfrm>
            <a:off x="4168542"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6" name="Rectangle 105"/>
          <p:cNvSpPr/>
          <p:nvPr/>
        </p:nvSpPr>
        <p:spPr>
          <a:xfrm>
            <a:off x="6497694"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7" name="Rectangle 107"/>
          <p:cNvSpPr/>
          <p:nvPr/>
        </p:nvSpPr>
        <p:spPr>
          <a:xfrm>
            <a:off x="8826848"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18" name="Picture Placeholder 14"/>
          <p:cNvSpPr>
            <a:spLocks noGrp="1"/>
          </p:cNvSpPr>
          <p:nvPr>
            <p:ph type="pic" sz="quarter" idx="31"/>
          </p:nvPr>
        </p:nvSpPr>
        <p:spPr>
          <a:xfrm>
            <a:off x="4168542"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19" name="Picture Placeholder 14"/>
          <p:cNvSpPr>
            <a:spLocks noGrp="1"/>
          </p:cNvSpPr>
          <p:nvPr>
            <p:ph type="pic" sz="quarter" idx="32"/>
          </p:nvPr>
        </p:nvSpPr>
        <p:spPr>
          <a:xfrm>
            <a:off x="6497697"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0" name="Picture Placeholder 14"/>
          <p:cNvSpPr>
            <a:spLocks noGrp="1"/>
          </p:cNvSpPr>
          <p:nvPr>
            <p:ph type="pic" sz="quarter" idx="33"/>
          </p:nvPr>
        </p:nvSpPr>
        <p:spPr>
          <a:xfrm>
            <a:off x="8826850"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21" name="Picture Placeholder 14"/>
          <p:cNvSpPr>
            <a:spLocks noGrp="1"/>
          </p:cNvSpPr>
          <p:nvPr>
            <p:ph type="pic" sz="quarter" idx="34"/>
          </p:nvPr>
        </p:nvSpPr>
        <p:spPr>
          <a:xfrm>
            <a:off x="4168542"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22" name="Picture Placeholder 14"/>
          <p:cNvSpPr>
            <a:spLocks noGrp="1"/>
          </p:cNvSpPr>
          <p:nvPr>
            <p:ph type="pic" sz="quarter" idx="35"/>
          </p:nvPr>
        </p:nvSpPr>
        <p:spPr>
          <a:xfrm>
            <a:off x="6497694"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23" name="Picture Placeholder 14"/>
          <p:cNvSpPr>
            <a:spLocks noGrp="1"/>
          </p:cNvSpPr>
          <p:nvPr>
            <p:ph type="pic" sz="quarter" idx="36"/>
          </p:nvPr>
        </p:nvSpPr>
        <p:spPr>
          <a:xfrm>
            <a:off x="8826848"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2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655045368"/>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type="tx">
  <p:cSld name="Speakers - 9">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31" name="Rectangle 33"/>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32"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33"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34"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35"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6"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7"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8"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39" name="Picture Placeholder 14"/>
          <p:cNvSpPr>
            <a:spLocks noGrp="1"/>
          </p:cNvSpPr>
          <p:nvPr>
            <p:ph type="pic" sz="quarter" idx="27"/>
          </p:nvPr>
        </p:nvSpPr>
        <p:spPr>
          <a:xfrm>
            <a:off x="1829511" y="4187168"/>
            <a:ext cx="1550342" cy="1492658"/>
          </a:xfrm>
          <a:prstGeom prst="rect">
            <a:avLst/>
          </a:prstGeom>
          <a:ln w="9525">
            <a:solidFill>
              <a:srgbClr val="E7E6E6"/>
            </a:solidFill>
            <a:round/>
          </a:ln>
        </p:spPr>
        <p:txBody>
          <a:bodyPr lIns="91439" tIns="45719" rIns="91439" bIns="45719">
            <a:noAutofit/>
          </a:bodyPr>
          <a:lstStyle/>
          <a:p>
            <a:endParaRPr/>
          </a:p>
        </p:txBody>
      </p:sp>
      <p:sp>
        <p:nvSpPr>
          <p:cNvPr id="840" name="Text Placeholder 2"/>
          <p:cNvSpPr>
            <a:spLocks noGrp="1"/>
          </p:cNvSpPr>
          <p:nvPr>
            <p:ph type="body" sz="quarter" idx="28" hasCustomPrompt="1"/>
          </p:nvPr>
        </p:nvSpPr>
        <p:spPr>
          <a:xfrm>
            <a:off x="1666719"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1" name="Text Placeholder 2"/>
          <p:cNvSpPr>
            <a:spLocks noGrp="1"/>
          </p:cNvSpPr>
          <p:nvPr>
            <p:ph type="body" sz="quarter" idx="29" hasCustomPrompt="1"/>
          </p:nvPr>
        </p:nvSpPr>
        <p:spPr>
          <a:xfrm>
            <a:off x="3995880"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2" name="Text Placeholder 2"/>
          <p:cNvSpPr>
            <a:spLocks noGrp="1"/>
          </p:cNvSpPr>
          <p:nvPr>
            <p:ph type="body" sz="quarter" idx="30" hasCustomPrompt="1"/>
          </p:nvPr>
        </p:nvSpPr>
        <p:spPr>
          <a:xfrm>
            <a:off x="627591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3" name="Text Placeholder 2"/>
          <p:cNvSpPr>
            <a:spLocks noGrp="1"/>
          </p:cNvSpPr>
          <p:nvPr>
            <p:ph type="body" sz="quarter" idx="31" hasCustomPrompt="1"/>
          </p:nvPr>
        </p:nvSpPr>
        <p:spPr>
          <a:xfrm>
            <a:off x="865418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44" name="Rectangle 92"/>
          <p:cNvSpPr/>
          <p:nvPr/>
        </p:nvSpPr>
        <p:spPr>
          <a:xfrm>
            <a:off x="1829511" y="5679816"/>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5"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6" name="Rectangle 95"/>
          <p:cNvSpPr/>
          <p:nvPr/>
        </p:nvSpPr>
        <p:spPr>
          <a:xfrm>
            <a:off x="415866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7" name="Rectangle 97"/>
          <p:cNvSpPr/>
          <p:nvPr/>
        </p:nvSpPr>
        <p:spPr>
          <a:xfrm>
            <a:off x="648781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8" name="Rectangle 99"/>
          <p:cNvSpPr/>
          <p:nvPr/>
        </p:nvSpPr>
        <p:spPr>
          <a:xfrm>
            <a:off x="881697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49"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0"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1"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2"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53" name="Picture Placeholder 14"/>
          <p:cNvSpPr>
            <a:spLocks noGrp="1"/>
          </p:cNvSpPr>
          <p:nvPr>
            <p:ph type="pic" sz="quarter" idx="32"/>
          </p:nvPr>
        </p:nvSpPr>
        <p:spPr>
          <a:xfrm>
            <a:off x="415866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4" name="Picture Placeholder 14"/>
          <p:cNvSpPr>
            <a:spLocks noGrp="1"/>
          </p:cNvSpPr>
          <p:nvPr>
            <p:ph type="pic" sz="quarter" idx="33"/>
          </p:nvPr>
        </p:nvSpPr>
        <p:spPr>
          <a:xfrm>
            <a:off x="648781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5" name="Picture Placeholder 14"/>
          <p:cNvSpPr>
            <a:spLocks noGrp="1"/>
          </p:cNvSpPr>
          <p:nvPr>
            <p:ph type="pic" sz="quarter" idx="34"/>
          </p:nvPr>
        </p:nvSpPr>
        <p:spPr>
          <a:xfrm>
            <a:off x="881697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56" name="Picture Placeholder 14"/>
          <p:cNvSpPr>
            <a:spLocks noGrp="1"/>
          </p:cNvSpPr>
          <p:nvPr>
            <p:ph type="pic" sz="quarter" idx="35"/>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57" name="Picture Placeholder 14"/>
          <p:cNvSpPr>
            <a:spLocks noGrp="1"/>
          </p:cNvSpPr>
          <p:nvPr>
            <p:ph type="pic" sz="quarter" idx="36"/>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58" name="Picture Placeholder 14"/>
          <p:cNvSpPr>
            <a:spLocks noGrp="1"/>
          </p:cNvSpPr>
          <p:nvPr>
            <p:ph type="pic" sz="quarter" idx="37"/>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59" name="Picture Placeholder 14"/>
          <p:cNvSpPr>
            <a:spLocks noGrp="1"/>
          </p:cNvSpPr>
          <p:nvPr>
            <p:ph type="pic" sz="quarter" idx="38"/>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60"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771683630"/>
      </p:ext>
    </p:extLst>
  </p:cSld>
  <p:clrMapOvr>
    <a:masterClrMapping/>
  </p:clrMapOvr>
  <p:transition spd="med"/>
</p:sldLayout>
</file>

<file path=ppt/slideLayouts/slideLayout105.xml><?xml version="1.0" encoding="utf-8"?>
<p:sldLayout xmlns:a="http://schemas.openxmlformats.org/drawingml/2006/main" xmlns:r="http://schemas.openxmlformats.org/officeDocument/2006/relationships" xmlns:p="http://schemas.openxmlformats.org/presentationml/2006/main" type="tx">
  <p:cSld name="Speakers - 10">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867" name="Rectangle 36"/>
          <p:cNvSpPr/>
          <p:nvPr/>
        </p:nvSpPr>
        <p:spPr>
          <a:xfrm>
            <a:off x="0" y="-1"/>
            <a:ext cx="12192000" cy="1619216"/>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sp>
        <p:nvSpPr>
          <p:cNvPr id="868" name="Picture Placeholder 14"/>
          <p:cNvSpPr>
            <a:spLocks noGrp="1"/>
          </p:cNvSpPr>
          <p:nvPr>
            <p:ph type="pic" sz="quarter" idx="21"/>
          </p:nvPr>
        </p:nvSpPr>
        <p:spPr>
          <a:xfrm>
            <a:off x="662522" y="1818039"/>
            <a:ext cx="1550343" cy="1498795"/>
          </a:xfrm>
          <a:prstGeom prst="rect">
            <a:avLst/>
          </a:prstGeom>
          <a:ln w="9525">
            <a:solidFill>
              <a:srgbClr val="E7E6E6"/>
            </a:solidFill>
            <a:round/>
          </a:ln>
        </p:spPr>
        <p:txBody>
          <a:bodyPr lIns="91439" tIns="45719" rIns="91439" bIns="45719">
            <a:noAutofit/>
          </a:bodyPr>
          <a:lstStyle/>
          <a:p>
            <a:endParaRPr/>
          </a:p>
        </p:txBody>
      </p:sp>
      <p:sp>
        <p:nvSpPr>
          <p:cNvPr id="869" name="Nivel de texto 1…"/>
          <p:cNvSpPr txBox="1">
            <a:spLocks noGrp="1"/>
          </p:cNvSpPr>
          <p:nvPr>
            <p:ph type="body" sz="quarter" idx="1" hasCustomPrompt="1"/>
          </p:nvPr>
        </p:nvSpPr>
        <p:spPr>
          <a:xfrm>
            <a:off x="499730" y="3574298"/>
            <a:ext cx="1875914" cy="355406"/>
          </a:xfrm>
          <a:prstGeom prst="rect">
            <a:avLst/>
          </a:prstGeom>
        </p:spPr>
        <p:txBody>
          <a:bodyPr lIns="0" tIns="0" rIns="0" bIns="0"/>
          <a:lstStyle>
            <a:lvl1pPr marL="0" indent="0" algn="ctr">
              <a:buClrTx/>
              <a:buSzTx/>
              <a:buFontTx/>
              <a:buNone/>
              <a:defRPr sz="1400" b="1">
                <a:solidFill>
                  <a:srgbClr val="4472C4"/>
                </a:solidFill>
                <a:latin typeface="Montserrat"/>
                <a:ea typeface="Montserrat"/>
                <a:cs typeface="Montserrat"/>
                <a:sym typeface="Montserrat"/>
              </a:defRPr>
            </a:lvl1pPr>
            <a:lvl2pPr marL="590550" indent="-133350" algn="ctr">
              <a:buClrTx/>
              <a:buSzPct val="100000"/>
              <a:buFontTx/>
              <a:defRPr sz="1400" b="1">
                <a:solidFill>
                  <a:srgbClr val="4472C4"/>
                </a:solidFill>
                <a:latin typeface="Montserrat"/>
                <a:ea typeface="Montserrat"/>
                <a:cs typeface="Montserrat"/>
                <a:sym typeface="Montserrat"/>
              </a:defRPr>
            </a:lvl2pPr>
            <a:lvl3pPr marL="1074419" indent="-160019" algn="ctr">
              <a:buClrTx/>
              <a:buSzPct val="100000"/>
              <a:buFontTx/>
              <a:defRPr sz="1400" b="1">
                <a:solidFill>
                  <a:srgbClr val="4472C4"/>
                </a:solidFill>
                <a:latin typeface="Montserrat"/>
                <a:ea typeface="Montserrat"/>
                <a:cs typeface="Montserrat"/>
                <a:sym typeface="Montserrat"/>
              </a:defRPr>
            </a:lvl3pPr>
            <a:lvl4pPr marL="1549400" indent="-177800" algn="ctr">
              <a:buClrTx/>
              <a:buSzPct val="100000"/>
              <a:buFontTx/>
              <a:defRPr sz="1400" b="1">
                <a:solidFill>
                  <a:srgbClr val="4472C4"/>
                </a:solidFill>
                <a:latin typeface="Montserrat"/>
                <a:ea typeface="Montserrat"/>
                <a:cs typeface="Montserrat"/>
                <a:sym typeface="Montserrat"/>
              </a:defRPr>
            </a:lvl4pPr>
            <a:lvl5pPr marL="2006600" indent="-177800" algn="ctr">
              <a:buClrTx/>
              <a:buSzPct val="100000"/>
              <a:buFontTx/>
              <a:defRPr sz="1400" b="1">
                <a:solidFill>
                  <a:srgbClr val="4472C4"/>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870" name="Text Placeholder 2"/>
          <p:cNvSpPr>
            <a:spLocks noGrp="1"/>
          </p:cNvSpPr>
          <p:nvPr>
            <p:ph type="body" sz="quarter" idx="22" hasCustomPrompt="1"/>
          </p:nvPr>
        </p:nvSpPr>
        <p:spPr>
          <a:xfrm>
            <a:off x="558699" y="836612"/>
            <a:ext cx="11082440" cy="559688"/>
          </a:xfrm>
          <a:prstGeom prst="rect">
            <a:avLst/>
          </a:prstGeom>
        </p:spPr>
        <p:txBody>
          <a:bodyPr lIns="0" tIns="0" rIns="0" bIns="0"/>
          <a:lstStyle>
            <a:lvl1pPr marL="0" indent="0" defTabSz="841247">
              <a:spcBef>
                <a:spcPts val="900"/>
              </a:spcBef>
              <a:buClrTx/>
              <a:buSzTx/>
              <a:buFontTx/>
              <a:buNone/>
              <a:defRPr sz="3600" b="1">
                <a:solidFill>
                  <a:srgbClr val="FFFFFF"/>
                </a:solidFill>
                <a:latin typeface="Montserrat"/>
                <a:ea typeface="Montserrat"/>
                <a:cs typeface="Montserrat"/>
                <a:sym typeface="Montserrat"/>
              </a:defRPr>
            </a:lvl1pPr>
          </a:lstStyle>
          <a:p>
            <a:r>
              <a:t>CLICK TO EDIT MASTER TEXT STYLE</a:t>
            </a:r>
          </a:p>
        </p:txBody>
      </p:sp>
      <p:sp>
        <p:nvSpPr>
          <p:cNvPr id="871" name="Text Placeholder 2"/>
          <p:cNvSpPr>
            <a:spLocks noGrp="1"/>
          </p:cNvSpPr>
          <p:nvPr>
            <p:ph type="body" sz="quarter" idx="23" hasCustomPrompt="1"/>
          </p:nvPr>
        </p:nvSpPr>
        <p:spPr>
          <a:xfrm>
            <a:off x="282889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2" name="Text Placeholder 2"/>
          <p:cNvSpPr>
            <a:spLocks noGrp="1"/>
          </p:cNvSpPr>
          <p:nvPr>
            <p:ph type="body" sz="quarter" idx="24" hasCustomPrompt="1"/>
          </p:nvPr>
        </p:nvSpPr>
        <p:spPr>
          <a:xfrm>
            <a:off x="510892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3" name="Text Placeholder 2"/>
          <p:cNvSpPr>
            <a:spLocks noGrp="1"/>
          </p:cNvSpPr>
          <p:nvPr>
            <p:ph type="body" sz="quarter" idx="25" hasCustomPrompt="1"/>
          </p:nvPr>
        </p:nvSpPr>
        <p:spPr>
          <a:xfrm>
            <a:off x="7487197"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4" name="Text Placeholder 2"/>
          <p:cNvSpPr>
            <a:spLocks noGrp="1"/>
          </p:cNvSpPr>
          <p:nvPr>
            <p:ph type="body" sz="quarter" idx="26" hasCustomPrompt="1"/>
          </p:nvPr>
        </p:nvSpPr>
        <p:spPr>
          <a:xfrm>
            <a:off x="9816351" y="3574298"/>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5" name="Picture Placeholder 14"/>
          <p:cNvSpPr>
            <a:spLocks noGrp="1"/>
          </p:cNvSpPr>
          <p:nvPr>
            <p:ph type="pic" sz="quarter" idx="27"/>
          </p:nvPr>
        </p:nvSpPr>
        <p:spPr>
          <a:xfrm>
            <a:off x="662522" y="4187168"/>
            <a:ext cx="1550343" cy="1492658"/>
          </a:xfrm>
          <a:prstGeom prst="rect">
            <a:avLst/>
          </a:prstGeom>
          <a:ln w="9525">
            <a:solidFill>
              <a:srgbClr val="E7E6E6"/>
            </a:solidFill>
            <a:round/>
          </a:ln>
        </p:spPr>
        <p:txBody>
          <a:bodyPr lIns="91439" tIns="45719" rIns="91439" bIns="45719">
            <a:noAutofit/>
          </a:bodyPr>
          <a:lstStyle/>
          <a:p>
            <a:endParaRPr/>
          </a:p>
        </p:txBody>
      </p:sp>
      <p:sp>
        <p:nvSpPr>
          <p:cNvPr id="876" name="Text Placeholder 2"/>
          <p:cNvSpPr>
            <a:spLocks noGrp="1"/>
          </p:cNvSpPr>
          <p:nvPr>
            <p:ph type="body" sz="quarter" idx="28" hasCustomPrompt="1"/>
          </p:nvPr>
        </p:nvSpPr>
        <p:spPr>
          <a:xfrm>
            <a:off x="499731" y="5943424"/>
            <a:ext cx="1875909"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7" name="Text Placeholder 2"/>
          <p:cNvSpPr>
            <a:spLocks noGrp="1"/>
          </p:cNvSpPr>
          <p:nvPr>
            <p:ph type="body" sz="quarter" idx="29" hasCustomPrompt="1"/>
          </p:nvPr>
        </p:nvSpPr>
        <p:spPr>
          <a:xfrm>
            <a:off x="282889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8" name="Text Placeholder 2"/>
          <p:cNvSpPr>
            <a:spLocks noGrp="1"/>
          </p:cNvSpPr>
          <p:nvPr>
            <p:ph type="body" sz="quarter" idx="30" hasCustomPrompt="1"/>
          </p:nvPr>
        </p:nvSpPr>
        <p:spPr>
          <a:xfrm>
            <a:off x="510892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79" name="Text Placeholder 2"/>
          <p:cNvSpPr>
            <a:spLocks noGrp="1"/>
          </p:cNvSpPr>
          <p:nvPr>
            <p:ph type="body" sz="quarter" idx="31" hasCustomPrompt="1"/>
          </p:nvPr>
        </p:nvSpPr>
        <p:spPr>
          <a:xfrm>
            <a:off x="7487197"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0" name="Text Placeholder 2"/>
          <p:cNvSpPr>
            <a:spLocks noGrp="1"/>
          </p:cNvSpPr>
          <p:nvPr>
            <p:ph type="body" sz="quarter" idx="32" hasCustomPrompt="1"/>
          </p:nvPr>
        </p:nvSpPr>
        <p:spPr>
          <a:xfrm>
            <a:off x="9816351" y="5943424"/>
            <a:ext cx="1875910" cy="355406"/>
          </a:xfrm>
          <a:prstGeom prst="rect">
            <a:avLst/>
          </a:prstGeom>
        </p:spPr>
        <p:txBody>
          <a:bodyPr lIns="0" tIns="0" rIns="0" bIns="0"/>
          <a:lstStyle>
            <a:lvl1pPr marL="0" indent="0" algn="ctr" defTabSz="804672">
              <a:spcBef>
                <a:spcPts val="800"/>
              </a:spcBef>
              <a:buClrTx/>
              <a:buSzTx/>
              <a:buFontTx/>
              <a:buNone/>
              <a:defRPr sz="1200" b="1">
                <a:solidFill>
                  <a:srgbClr val="4472C4"/>
                </a:solidFill>
                <a:latin typeface="Montserrat"/>
                <a:ea typeface="Montserrat"/>
                <a:cs typeface="Montserrat"/>
                <a:sym typeface="Montserrat"/>
              </a:defRPr>
            </a:lvl1pPr>
          </a:lstStyle>
          <a:p>
            <a:r>
              <a:t>Click to edit master text style</a:t>
            </a:r>
          </a:p>
        </p:txBody>
      </p:sp>
      <p:sp>
        <p:nvSpPr>
          <p:cNvPr id="881" name="Rectangle 92"/>
          <p:cNvSpPr/>
          <p:nvPr/>
        </p:nvSpPr>
        <p:spPr>
          <a:xfrm>
            <a:off x="662519" y="5679816"/>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2" name="Rectangle 93"/>
          <p:cNvSpPr/>
          <p:nvPr/>
        </p:nvSpPr>
        <p:spPr>
          <a:xfrm>
            <a:off x="662519" y="3325028"/>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3" name="Rectangle 95"/>
          <p:cNvSpPr/>
          <p:nvPr/>
        </p:nvSpPr>
        <p:spPr>
          <a:xfrm>
            <a:off x="2991672" y="5687064"/>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4" name="Rectangle 97"/>
          <p:cNvSpPr/>
          <p:nvPr/>
        </p:nvSpPr>
        <p:spPr>
          <a:xfrm>
            <a:off x="5320829"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5" name="Rectangle 99"/>
          <p:cNvSpPr/>
          <p:nvPr/>
        </p:nvSpPr>
        <p:spPr>
          <a:xfrm>
            <a:off x="7649981"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6" name="Rectangle 101"/>
          <p:cNvSpPr/>
          <p:nvPr/>
        </p:nvSpPr>
        <p:spPr>
          <a:xfrm>
            <a:off x="9979135" y="5687064"/>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7" name="Rectangle 103"/>
          <p:cNvSpPr/>
          <p:nvPr/>
        </p:nvSpPr>
        <p:spPr>
          <a:xfrm>
            <a:off x="2991672" y="3310690"/>
            <a:ext cx="1550349"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8" name="Rectangle 105"/>
          <p:cNvSpPr/>
          <p:nvPr/>
        </p:nvSpPr>
        <p:spPr>
          <a:xfrm>
            <a:off x="5320827" y="330958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89" name="Rectangle 107"/>
          <p:cNvSpPr/>
          <p:nvPr/>
        </p:nvSpPr>
        <p:spPr>
          <a:xfrm>
            <a:off x="7649981" y="3305645"/>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0" name="Rectangle 109"/>
          <p:cNvSpPr/>
          <p:nvPr/>
        </p:nvSpPr>
        <p:spPr>
          <a:xfrm>
            <a:off x="9979135" y="3310690"/>
            <a:ext cx="1550347" cy="51556"/>
          </a:xfrm>
          <a:prstGeom prst="rect">
            <a:avLst/>
          </a:prstGeom>
          <a:solidFill>
            <a:srgbClr val="4472C4"/>
          </a:solidFill>
          <a:ln>
            <a:solidFill>
              <a:srgbClr val="4472C4"/>
            </a:solidFill>
            <a:miter/>
          </a:ln>
        </p:spPr>
        <p:txBody>
          <a:bodyPr lIns="45718" tIns="45718" rIns="45718" bIns="45718" anchor="ctr"/>
          <a:lstStyle/>
          <a:p>
            <a:pPr algn="ctr">
              <a:defRPr>
                <a:solidFill>
                  <a:srgbClr val="FFFFFF"/>
                </a:solidFill>
              </a:defRPr>
            </a:pPr>
            <a:endParaRPr/>
          </a:p>
        </p:txBody>
      </p:sp>
      <p:sp>
        <p:nvSpPr>
          <p:cNvPr id="891" name="Picture Placeholder 14"/>
          <p:cNvSpPr>
            <a:spLocks noGrp="1"/>
          </p:cNvSpPr>
          <p:nvPr>
            <p:ph type="pic" sz="quarter" idx="33"/>
          </p:nvPr>
        </p:nvSpPr>
        <p:spPr>
          <a:xfrm>
            <a:off x="2991673" y="4194414"/>
            <a:ext cx="1550343" cy="1492658"/>
          </a:xfrm>
          <a:prstGeom prst="rect">
            <a:avLst/>
          </a:prstGeom>
          <a:ln w="9525">
            <a:solidFill>
              <a:srgbClr val="E7E6E6"/>
            </a:solidFill>
            <a:round/>
          </a:ln>
        </p:spPr>
        <p:txBody>
          <a:bodyPr lIns="91439" tIns="45719" rIns="91439" bIns="45719">
            <a:noAutofit/>
          </a:bodyPr>
          <a:lstStyle/>
          <a:p>
            <a:endParaRPr/>
          </a:p>
        </p:txBody>
      </p:sp>
      <p:sp>
        <p:nvSpPr>
          <p:cNvPr id="892" name="Picture Placeholder 14"/>
          <p:cNvSpPr>
            <a:spLocks noGrp="1"/>
          </p:cNvSpPr>
          <p:nvPr>
            <p:ph type="pic" sz="quarter" idx="34"/>
          </p:nvPr>
        </p:nvSpPr>
        <p:spPr>
          <a:xfrm>
            <a:off x="5320829"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3" name="Picture Placeholder 14"/>
          <p:cNvSpPr>
            <a:spLocks noGrp="1"/>
          </p:cNvSpPr>
          <p:nvPr>
            <p:ph type="pic" sz="quarter" idx="35"/>
          </p:nvPr>
        </p:nvSpPr>
        <p:spPr>
          <a:xfrm>
            <a:off x="7649981"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4" name="Picture Placeholder 14"/>
          <p:cNvSpPr>
            <a:spLocks noGrp="1"/>
          </p:cNvSpPr>
          <p:nvPr>
            <p:ph type="pic" sz="quarter" idx="36"/>
          </p:nvPr>
        </p:nvSpPr>
        <p:spPr>
          <a:xfrm>
            <a:off x="9979135" y="4194414"/>
            <a:ext cx="1550348" cy="1492658"/>
          </a:xfrm>
          <a:prstGeom prst="rect">
            <a:avLst/>
          </a:prstGeom>
          <a:ln w="9525">
            <a:solidFill>
              <a:srgbClr val="E7E6E6"/>
            </a:solidFill>
            <a:round/>
          </a:ln>
        </p:spPr>
        <p:txBody>
          <a:bodyPr lIns="91439" tIns="45719" rIns="91439" bIns="45719">
            <a:noAutofit/>
          </a:bodyPr>
          <a:lstStyle/>
          <a:p>
            <a:endParaRPr/>
          </a:p>
        </p:txBody>
      </p:sp>
      <p:sp>
        <p:nvSpPr>
          <p:cNvPr id="895" name="Picture Placeholder 14"/>
          <p:cNvSpPr>
            <a:spLocks noGrp="1"/>
          </p:cNvSpPr>
          <p:nvPr>
            <p:ph type="pic" sz="quarter" idx="37"/>
          </p:nvPr>
        </p:nvSpPr>
        <p:spPr>
          <a:xfrm>
            <a:off x="2991673" y="1818039"/>
            <a:ext cx="1550343" cy="1492657"/>
          </a:xfrm>
          <a:prstGeom prst="rect">
            <a:avLst/>
          </a:prstGeom>
          <a:ln w="9525">
            <a:solidFill>
              <a:srgbClr val="E7E6E6"/>
            </a:solidFill>
            <a:round/>
          </a:ln>
        </p:spPr>
        <p:txBody>
          <a:bodyPr lIns="91439" tIns="45719" rIns="91439" bIns="45719">
            <a:noAutofit/>
          </a:bodyPr>
          <a:lstStyle/>
          <a:p>
            <a:endParaRPr/>
          </a:p>
        </p:txBody>
      </p:sp>
      <p:sp>
        <p:nvSpPr>
          <p:cNvPr id="896" name="Picture Placeholder 14"/>
          <p:cNvSpPr>
            <a:spLocks noGrp="1"/>
          </p:cNvSpPr>
          <p:nvPr>
            <p:ph type="pic" sz="quarter" idx="38"/>
          </p:nvPr>
        </p:nvSpPr>
        <p:spPr>
          <a:xfrm>
            <a:off x="5320827" y="1816929"/>
            <a:ext cx="1550348" cy="1492653"/>
          </a:xfrm>
          <a:prstGeom prst="rect">
            <a:avLst/>
          </a:prstGeom>
          <a:ln w="9525">
            <a:solidFill>
              <a:srgbClr val="E7E6E6"/>
            </a:solidFill>
            <a:round/>
          </a:ln>
        </p:spPr>
        <p:txBody>
          <a:bodyPr lIns="91439" tIns="45719" rIns="91439" bIns="45719">
            <a:noAutofit/>
          </a:bodyPr>
          <a:lstStyle/>
          <a:p>
            <a:endParaRPr/>
          </a:p>
        </p:txBody>
      </p:sp>
      <p:sp>
        <p:nvSpPr>
          <p:cNvPr id="897" name="Picture Placeholder 14"/>
          <p:cNvSpPr>
            <a:spLocks noGrp="1"/>
          </p:cNvSpPr>
          <p:nvPr>
            <p:ph type="pic" sz="quarter" idx="39"/>
          </p:nvPr>
        </p:nvSpPr>
        <p:spPr>
          <a:xfrm>
            <a:off x="7649981" y="1812993"/>
            <a:ext cx="1550348" cy="1492653"/>
          </a:xfrm>
          <a:prstGeom prst="rect">
            <a:avLst/>
          </a:prstGeom>
          <a:ln w="9525">
            <a:solidFill>
              <a:srgbClr val="E7E6E6"/>
            </a:solidFill>
            <a:round/>
          </a:ln>
        </p:spPr>
        <p:txBody>
          <a:bodyPr lIns="91439" tIns="45719" rIns="91439" bIns="45719">
            <a:noAutofit/>
          </a:bodyPr>
          <a:lstStyle/>
          <a:p>
            <a:endParaRPr/>
          </a:p>
        </p:txBody>
      </p:sp>
      <p:sp>
        <p:nvSpPr>
          <p:cNvPr id="898" name="Picture Placeholder 14"/>
          <p:cNvSpPr>
            <a:spLocks noGrp="1"/>
          </p:cNvSpPr>
          <p:nvPr>
            <p:ph type="pic" sz="quarter" idx="40"/>
          </p:nvPr>
        </p:nvSpPr>
        <p:spPr>
          <a:xfrm>
            <a:off x="9979135" y="1818039"/>
            <a:ext cx="1550348" cy="1492657"/>
          </a:xfrm>
          <a:prstGeom prst="rect">
            <a:avLst/>
          </a:prstGeom>
          <a:ln w="9525">
            <a:solidFill>
              <a:srgbClr val="E7E6E6"/>
            </a:solidFill>
            <a:round/>
          </a:ln>
        </p:spPr>
        <p:txBody>
          <a:bodyPr lIns="91439" tIns="45719" rIns="91439" bIns="45719">
            <a:noAutofit/>
          </a:bodyPr>
          <a:lstStyle/>
          <a:p>
            <a:endParaRPr/>
          </a:p>
        </p:txBody>
      </p:sp>
      <p:sp>
        <p:nvSpPr>
          <p:cNvPr id="89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628433885"/>
      </p:ext>
    </p:extLst>
  </p:cSld>
  <p:clrMapOvr>
    <a:masterClrMapping/>
  </p:clrMapOvr>
  <p:transition spd="med"/>
</p:sldLayout>
</file>

<file path=ppt/slideLayouts/slideLayout106.xml><?xml version="1.0" encoding="utf-8"?>
<p:sldLayout xmlns:a="http://schemas.openxmlformats.org/drawingml/2006/main" xmlns:r="http://schemas.openxmlformats.org/officeDocument/2006/relationships" xmlns:p="http://schemas.openxmlformats.org/presentationml/2006/main" type="tx">
  <p:cSld name="9_Green Zing Text - 2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06"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07" name="Text Placeholder 2"/>
          <p:cNvSpPr>
            <a:spLocks noGrp="1"/>
          </p:cNvSpPr>
          <p:nvPr>
            <p:ph type="body" sz="quarter" idx="21" hasCustomPrompt="1"/>
          </p:nvPr>
        </p:nvSpPr>
        <p:spPr>
          <a:xfrm>
            <a:off x="558697" y="2026061"/>
            <a:ext cx="5394637"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08" name="Text Placeholder 2"/>
          <p:cNvSpPr>
            <a:spLocks noGrp="1"/>
          </p:cNvSpPr>
          <p:nvPr>
            <p:ph type="body" sz="half" idx="22" hasCustomPrompt="1"/>
          </p:nvPr>
        </p:nvSpPr>
        <p:spPr>
          <a:xfrm>
            <a:off x="558697"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09" name="Text Placeholder 2"/>
          <p:cNvSpPr>
            <a:spLocks noGrp="1"/>
          </p:cNvSpPr>
          <p:nvPr>
            <p:ph type="body" sz="quarter" idx="23" hasCustomPrompt="1"/>
          </p:nvPr>
        </p:nvSpPr>
        <p:spPr>
          <a:xfrm>
            <a:off x="6249382" y="2026061"/>
            <a:ext cx="5394637" cy="355405"/>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10" name="Text Placeholder 2"/>
          <p:cNvSpPr>
            <a:spLocks noGrp="1"/>
          </p:cNvSpPr>
          <p:nvPr>
            <p:ph type="body" sz="half" idx="24" hasCustomPrompt="1"/>
          </p:nvPr>
        </p:nvSpPr>
        <p:spPr>
          <a:xfrm>
            <a:off x="6249382" y="2717800"/>
            <a:ext cx="5394637"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1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831345644"/>
      </p:ext>
    </p:extLst>
  </p:cSld>
  <p:clrMapOvr>
    <a:masterClrMapping/>
  </p:clrMapOvr>
  <p:transition spd="med"/>
</p:sldLayout>
</file>

<file path=ppt/slideLayouts/slideLayout107.xml><?xml version="1.0" encoding="utf-8"?>
<p:sldLayout xmlns:a="http://schemas.openxmlformats.org/drawingml/2006/main" xmlns:r="http://schemas.openxmlformats.org/officeDocument/2006/relationships" xmlns:p="http://schemas.openxmlformats.org/presentationml/2006/main" type="tx">
  <p:cSld name="1_Green Zing Text - 1 Colum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18" name="Nivel de texto 1…"/>
          <p:cNvSpPr txBox="1">
            <a:spLocks noGrp="1"/>
          </p:cNvSpPr>
          <p:nvPr>
            <p:ph type="body" sz="quarter" idx="1" hasCustomPrompt="1"/>
          </p:nvPr>
        </p:nvSpPr>
        <p:spPr>
          <a:xfrm>
            <a:off x="558700" y="836612"/>
            <a:ext cx="11082440"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19" name="Text Placeholder 2"/>
          <p:cNvSpPr>
            <a:spLocks noGrp="1"/>
          </p:cNvSpPr>
          <p:nvPr>
            <p:ph type="body" sz="quarter" idx="21" hasCustomPrompt="1"/>
          </p:nvPr>
        </p:nvSpPr>
        <p:spPr>
          <a:xfrm>
            <a:off x="558700" y="2026061"/>
            <a:ext cx="8417026" cy="355405"/>
          </a:xfrm>
          <a:prstGeom prst="rect">
            <a:avLst/>
          </a:prstGeom>
        </p:spPr>
        <p:txBody>
          <a:bodyPr lIns="0" tIns="0" rIns="0" bIns="0"/>
          <a:lstStyle>
            <a:lvl1pPr marL="228600" indent="-22860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20" name="Text Placeholder 2"/>
          <p:cNvSpPr>
            <a:spLocks noGrp="1"/>
          </p:cNvSpPr>
          <p:nvPr>
            <p:ph type="body" sz="half" idx="22" hasCustomPrompt="1"/>
          </p:nvPr>
        </p:nvSpPr>
        <p:spPr>
          <a:xfrm>
            <a:off x="558700" y="2717800"/>
            <a:ext cx="8417026" cy="3340100"/>
          </a:xfrm>
          <a:prstGeom prst="rect">
            <a:avLst/>
          </a:prstGeom>
        </p:spPr>
        <p:txBody>
          <a:bodyPr lIns="0" tIns="0" rIns="0" bIns="0"/>
          <a:lstStyle>
            <a:lvl1pPr marL="228600" indent="-228600">
              <a:buClrTx/>
              <a:buSzPct val="100000"/>
              <a:defRPr sz="1600">
                <a:latin typeface="Montserrat"/>
                <a:ea typeface="Montserrat"/>
                <a:cs typeface="Montserrat"/>
                <a:sym typeface="Montserrat"/>
              </a:defRPr>
            </a:lvl1pPr>
          </a:lstStyle>
          <a:p>
            <a:r>
              <a:t>Click to edit master text style</a:t>
            </a:r>
          </a:p>
        </p:txBody>
      </p:sp>
      <p:sp>
        <p:nvSpPr>
          <p:cNvPr id="92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576368126"/>
      </p:ext>
    </p:extLst>
  </p:cSld>
  <p:clrMapOvr>
    <a:masterClrMapping/>
  </p:clrMapOvr>
  <p:transition spd="med"/>
</p:sldLayout>
</file>

<file path=ppt/slideLayouts/slideLayout108.xml><?xml version="1.0" encoding="utf-8"?>
<p:sldLayout xmlns:a="http://schemas.openxmlformats.org/drawingml/2006/main" xmlns:r="http://schemas.openxmlformats.org/officeDocument/2006/relationships" xmlns:p="http://schemas.openxmlformats.org/presentationml/2006/main" type="tx">
  <p:cSld name="Green Zing Text - Picture - White">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28"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latin typeface="Montserrat"/>
                <a:ea typeface="Montserrat"/>
                <a:cs typeface="Montserrat"/>
                <a:sym typeface="Montserrat"/>
              </a:defRPr>
            </a:lvl1pPr>
            <a:lvl2pPr marL="838200" indent="-381000">
              <a:buClrTx/>
              <a:buSzPct val="100000"/>
              <a:buFontTx/>
              <a:defRPr sz="4000" b="1">
                <a:latin typeface="Montserrat"/>
                <a:ea typeface="Montserrat"/>
                <a:cs typeface="Montserrat"/>
                <a:sym typeface="Montserrat"/>
              </a:defRPr>
            </a:lvl2pPr>
            <a:lvl3pPr marL="1371600" indent="-457200">
              <a:buClrTx/>
              <a:buSzPct val="100000"/>
              <a:buFontTx/>
              <a:defRPr sz="4000" b="1">
                <a:latin typeface="Montserrat"/>
                <a:ea typeface="Montserrat"/>
                <a:cs typeface="Montserrat"/>
                <a:sym typeface="Montserrat"/>
              </a:defRPr>
            </a:lvl3pPr>
            <a:lvl4pPr marL="1879600" indent="-508000">
              <a:buClrTx/>
              <a:buSzPct val="100000"/>
              <a:buFontTx/>
              <a:defRPr sz="4000" b="1">
                <a:latin typeface="Montserrat"/>
                <a:ea typeface="Montserrat"/>
                <a:cs typeface="Montserrat"/>
                <a:sym typeface="Montserrat"/>
              </a:defRPr>
            </a:lvl4pPr>
            <a:lvl5pPr marL="2336800" indent="-508000">
              <a:buClrTx/>
              <a:buSzPct val="100000"/>
              <a:buFontTx/>
              <a:defRPr sz="4000" b="1">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29"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30"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latin typeface="Montserrat"/>
                <a:ea typeface="Montserrat"/>
                <a:cs typeface="Montserrat"/>
                <a:sym typeface="Montserrat"/>
              </a:defRPr>
            </a:lvl1pPr>
          </a:lstStyle>
          <a:p>
            <a:r>
              <a:t>Click to edit master text style</a:t>
            </a:r>
          </a:p>
        </p:txBody>
      </p:sp>
      <p:sp>
        <p:nvSpPr>
          <p:cNvPr id="931"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32"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797124828"/>
      </p:ext>
    </p:extLst>
  </p:cSld>
  <p:clrMapOvr>
    <a:masterClrMapping/>
  </p:clrMapOvr>
  <p:transition spd="med"/>
</p:sldLayout>
</file>

<file path=ppt/slideLayouts/slideLayout109.xml><?xml version="1.0" encoding="utf-8"?>
<p:sldLayout xmlns:a="http://schemas.openxmlformats.org/drawingml/2006/main" xmlns:r="http://schemas.openxmlformats.org/officeDocument/2006/relationships" xmlns:p="http://schemas.openxmlformats.org/presentationml/2006/main" type="tx">
  <p:cSld name="Green Zing Text - Picture - Blue">
    <p:bg>
      <p:bgPr>
        <a:blipFill rotWithShape="1">
          <a:blip r:embed="rId2"/>
          <a:srcRect/>
          <a:stretch>
            <a:fillRect/>
          </a:stretch>
        </a:blipFill>
        <a:effectLst/>
      </p:bgPr>
    </p:bg>
    <p:spTree>
      <p:nvGrpSpPr>
        <p:cNvPr id="1" name=""/>
        <p:cNvGrpSpPr/>
        <p:nvPr/>
      </p:nvGrpSpPr>
      <p:grpSpPr>
        <a:xfrm>
          <a:off x="0" y="0"/>
          <a:ext cx="0" cy="0"/>
          <a:chOff x="0" y="0"/>
          <a:chExt cx="0" cy="0"/>
        </a:xfrm>
      </p:grpSpPr>
      <p:pic>
        <p:nvPicPr>
          <p:cNvPr id="939" name="Picture 5" descr="Picture 5"/>
          <p:cNvPicPr>
            <a:picLocks noChangeAspect="1"/>
          </p:cNvPicPr>
          <p:nvPr/>
        </p:nvPicPr>
        <p:blipFill>
          <a:blip r:embed="rId3">
            <a:extLst/>
          </a:blip>
          <a:stretch>
            <a:fillRect/>
          </a:stretch>
        </p:blipFill>
        <p:spPr>
          <a:xfrm>
            <a:off x="0" y="13184"/>
            <a:ext cx="12192000" cy="6858001"/>
          </a:xfrm>
          <a:prstGeom prst="rect">
            <a:avLst/>
          </a:prstGeom>
          <a:ln w="12700">
            <a:miter lim="400000"/>
          </a:ln>
        </p:spPr>
      </p:pic>
      <p:sp>
        <p:nvSpPr>
          <p:cNvPr id="940" name="Nivel de texto 1…"/>
          <p:cNvSpPr txBox="1">
            <a:spLocks noGrp="1"/>
          </p:cNvSpPr>
          <p:nvPr>
            <p:ph type="body" sz="quarter" idx="1" hasCustomPrompt="1"/>
          </p:nvPr>
        </p:nvSpPr>
        <p:spPr>
          <a:xfrm>
            <a:off x="5197778" y="836612"/>
            <a:ext cx="6443363" cy="501317"/>
          </a:xfrm>
          <a:prstGeom prst="rect">
            <a:avLst/>
          </a:prstGeom>
        </p:spPr>
        <p:txBody>
          <a:bodyPr lIns="0" tIns="0" rIns="0" bIns="0"/>
          <a:lstStyle>
            <a:lvl1pPr marL="0" indent="0">
              <a:buClrTx/>
              <a:buSzTx/>
              <a:buFontTx/>
              <a:buNone/>
              <a:defRPr sz="4000" b="1">
                <a:solidFill>
                  <a:srgbClr val="FFFFFF"/>
                </a:solidFill>
                <a:latin typeface="Montserrat"/>
                <a:ea typeface="Montserrat"/>
                <a:cs typeface="Montserrat"/>
                <a:sym typeface="Montserrat"/>
              </a:defRPr>
            </a:lvl1pPr>
            <a:lvl2pPr marL="838200" indent="-381000">
              <a:buClrTx/>
              <a:buSzPct val="100000"/>
              <a:buFontTx/>
              <a:defRPr sz="4000" b="1">
                <a:solidFill>
                  <a:srgbClr val="FFFFFF"/>
                </a:solidFill>
                <a:latin typeface="Montserrat"/>
                <a:ea typeface="Montserrat"/>
                <a:cs typeface="Montserrat"/>
                <a:sym typeface="Montserrat"/>
              </a:defRPr>
            </a:lvl2pPr>
            <a:lvl3pPr marL="1371600" indent="-457200">
              <a:buClrTx/>
              <a:buSzPct val="100000"/>
              <a:buFontTx/>
              <a:defRPr sz="4000" b="1">
                <a:solidFill>
                  <a:srgbClr val="FFFFFF"/>
                </a:solidFill>
                <a:latin typeface="Montserrat"/>
                <a:ea typeface="Montserrat"/>
                <a:cs typeface="Montserrat"/>
                <a:sym typeface="Montserrat"/>
              </a:defRPr>
            </a:lvl3pPr>
            <a:lvl4pPr marL="1879600" indent="-508000">
              <a:buClrTx/>
              <a:buSzPct val="100000"/>
              <a:buFontTx/>
              <a:defRPr sz="4000" b="1">
                <a:solidFill>
                  <a:srgbClr val="FFFFFF"/>
                </a:solidFill>
                <a:latin typeface="Montserrat"/>
                <a:ea typeface="Montserrat"/>
                <a:cs typeface="Montserrat"/>
                <a:sym typeface="Montserrat"/>
              </a:defRPr>
            </a:lvl4pPr>
            <a:lvl5pPr marL="2336800" indent="-508000">
              <a:buClrTx/>
              <a:buSzPct val="100000"/>
              <a:buFontTx/>
              <a:defRPr sz="40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41" name="Text Placeholder 2"/>
          <p:cNvSpPr>
            <a:spLocks noGrp="1"/>
          </p:cNvSpPr>
          <p:nvPr>
            <p:ph type="body" sz="quarter" idx="21" hasCustomPrompt="1"/>
          </p:nvPr>
        </p:nvSpPr>
        <p:spPr>
          <a:xfrm>
            <a:off x="5200650" y="2708275"/>
            <a:ext cx="6443361" cy="355399"/>
          </a:xfrm>
          <a:prstGeom prst="rect">
            <a:avLst/>
          </a:prstGeom>
        </p:spPr>
        <p:txBody>
          <a:bodyPr lIns="0" tIns="0" rIns="0" bIns="0"/>
          <a:lstStyle>
            <a:lvl1pPr marL="0" indent="0">
              <a:buClrTx/>
              <a:buSzTx/>
              <a:buFontTx/>
              <a:buNone/>
              <a:defRPr sz="2000" b="1">
                <a:solidFill>
                  <a:srgbClr val="4472C4"/>
                </a:solidFill>
                <a:latin typeface="Montserrat"/>
                <a:ea typeface="Montserrat"/>
                <a:cs typeface="Montserrat"/>
                <a:sym typeface="Montserrat"/>
              </a:defRPr>
            </a:lvl1pPr>
          </a:lstStyle>
          <a:p>
            <a:r>
              <a:t>Click to edit master text style</a:t>
            </a:r>
          </a:p>
        </p:txBody>
      </p:sp>
      <p:sp>
        <p:nvSpPr>
          <p:cNvPr id="942" name="Text Placeholder 2"/>
          <p:cNvSpPr>
            <a:spLocks noGrp="1"/>
          </p:cNvSpPr>
          <p:nvPr>
            <p:ph type="body" sz="half" idx="22" hasCustomPrompt="1"/>
          </p:nvPr>
        </p:nvSpPr>
        <p:spPr>
          <a:xfrm>
            <a:off x="5200650" y="3400013"/>
            <a:ext cx="6443361" cy="3340102"/>
          </a:xfrm>
          <a:prstGeom prst="rect">
            <a:avLst/>
          </a:prstGeom>
        </p:spPr>
        <p:txBody>
          <a:bodyPr lIns="0" tIns="0" rIns="0" bIns="0"/>
          <a:lstStyle>
            <a:lvl1pPr marL="0" indent="0">
              <a:buClrTx/>
              <a:buSzTx/>
              <a:buFontTx/>
              <a:buNone/>
              <a:defRPr sz="1600">
                <a:solidFill>
                  <a:srgbClr val="FFFFFF"/>
                </a:solidFill>
                <a:latin typeface="Montserrat"/>
                <a:ea typeface="Montserrat"/>
                <a:cs typeface="Montserrat"/>
                <a:sym typeface="Montserrat"/>
              </a:defRPr>
            </a:lvl1pPr>
          </a:lstStyle>
          <a:p>
            <a:r>
              <a:t>Click to edit master text style</a:t>
            </a:r>
          </a:p>
        </p:txBody>
      </p:sp>
      <p:sp>
        <p:nvSpPr>
          <p:cNvPr id="943" name="Picture Placeholder 3"/>
          <p:cNvSpPr>
            <a:spLocks noGrp="1"/>
          </p:cNvSpPr>
          <p:nvPr>
            <p:ph type="pic" sz="half" idx="23"/>
          </p:nvPr>
        </p:nvSpPr>
        <p:spPr>
          <a:xfrm>
            <a:off x="0" y="0"/>
            <a:ext cx="4711700" cy="6858000"/>
          </a:xfrm>
          <a:prstGeom prst="rect">
            <a:avLst/>
          </a:prstGeom>
        </p:spPr>
        <p:txBody>
          <a:bodyPr lIns="91439" tIns="45719" rIns="91439" bIns="45719">
            <a:noAutofit/>
          </a:bodyPr>
          <a:lstStyle/>
          <a:p>
            <a:endParaRPr/>
          </a:p>
        </p:txBody>
      </p:sp>
      <p:sp>
        <p:nvSpPr>
          <p:cNvPr id="94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81207459"/>
      </p:ext>
    </p:extLst>
  </p:cSld>
  <p:clrMapOvr>
    <a:masterClrMapping/>
  </p:clrMapOvr>
  <p:transition spd="med"/>
</p:sldLayout>
</file>

<file path=ppt/slideLayouts/slideLayout110.xml><?xml version="1.0" encoding="utf-8"?>
<p:sldLayout xmlns:a="http://schemas.openxmlformats.org/drawingml/2006/main" xmlns:r="http://schemas.openxmlformats.org/officeDocument/2006/relationships" xmlns:p="http://schemas.openxmlformats.org/presentationml/2006/main" type="tx">
  <p:cSld name="Blank">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951" name="Número de diapositiva"/>
          <p:cNvSpPr txBox="1">
            <a:spLocks noGrp="1"/>
          </p:cNvSpPr>
          <p:nvPr>
            <p:ph type="sldNum" sz="quarter" idx="2"/>
          </p:nvPr>
        </p:nvSpPr>
        <p:spPr>
          <a:xfrm>
            <a:off x="0" y="0"/>
            <a:ext cx="335862" cy="333084"/>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2766007339"/>
      </p:ext>
    </p:extLst>
  </p:cSld>
  <p:clrMapOvr>
    <a:masterClrMapping/>
  </p:clrMapOvr>
  <p:transition spd="med"/>
</p:sldLayout>
</file>

<file path=ppt/slideLayouts/slideLayout111.xml><?xml version="1.0" encoding="utf-8"?>
<p:sldLayout xmlns:a="http://schemas.openxmlformats.org/drawingml/2006/main" xmlns:r="http://schemas.openxmlformats.org/officeDocument/2006/relationships" xmlns:p="http://schemas.openxmlformats.org/presentationml/2006/main" type="tx">
  <p:cSld name="CANSO">
    <p:spTree>
      <p:nvGrpSpPr>
        <p:cNvPr id="1" name=""/>
        <p:cNvGrpSpPr/>
        <p:nvPr/>
      </p:nvGrpSpPr>
      <p:grpSpPr>
        <a:xfrm>
          <a:off x="0" y="0"/>
          <a:ext cx="0" cy="0"/>
          <a:chOff x="0" y="0"/>
          <a:chExt cx="0" cy="0"/>
        </a:xfrm>
      </p:grpSpPr>
      <p:pic>
        <p:nvPicPr>
          <p:cNvPr id="958"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5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6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6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62"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63"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64"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96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6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6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6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6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4183228650"/>
      </p:ext>
    </p:extLst>
  </p:cSld>
  <p:clrMapOvr>
    <a:masterClrMapping/>
  </p:clrMapOvr>
  <p:transition spd="med"/>
</p:sldLayout>
</file>

<file path=ppt/slideLayouts/slideLayout112.xml><?xml version="1.0" encoding="utf-8"?>
<p:sldLayout xmlns:a="http://schemas.openxmlformats.org/drawingml/2006/main" xmlns:r="http://schemas.openxmlformats.org/officeDocument/2006/relationships" xmlns:p="http://schemas.openxmlformats.org/presentationml/2006/main" type="tx">
  <p:cSld name="CANSO-Africa">
    <p:spTree>
      <p:nvGrpSpPr>
        <p:cNvPr id="1" name=""/>
        <p:cNvGrpSpPr/>
        <p:nvPr/>
      </p:nvGrpSpPr>
      <p:grpSpPr>
        <a:xfrm>
          <a:off x="0" y="0"/>
          <a:ext cx="0" cy="0"/>
          <a:chOff x="0" y="0"/>
          <a:chExt cx="0" cy="0"/>
        </a:xfrm>
      </p:grpSpPr>
      <p:pic>
        <p:nvPicPr>
          <p:cNvPr id="976"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7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7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7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80"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81"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982"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98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98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98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98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98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846552338"/>
      </p:ext>
    </p:extLst>
  </p:cSld>
  <p:clrMapOvr>
    <a:masterClrMapping/>
  </p:clrMapOvr>
  <p:transition spd="med"/>
</p:sldLayout>
</file>

<file path=ppt/slideLayouts/slideLayout113.xml><?xml version="1.0" encoding="utf-8"?>
<p:sldLayout xmlns:a="http://schemas.openxmlformats.org/drawingml/2006/main" xmlns:r="http://schemas.openxmlformats.org/officeDocument/2006/relationships" xmlns:p="http://schemas.openxmlformats.org/presentationml/2006/main" type="tx">
  <p:cSld name="CANSO-Asia_Pacific">
    <p:spTree>
      <p:nvGrpSpPr>
        <p:cNvPr id="1" name=""/>
        <p:cNvGrpSpPr/>
        <p:nvPr/>
      </p:nvGrpSpPr>
      <p:grpSpPr>
        <a:xfrm>
          <a:off x="0" y="0"/>
          <a:ext cx="0" cy="0"/>
          <a:chOff x="0" y="0"/>
          <a:chExt cx="0" cy="0"/>
        </a:xfrm>
      </p:grpSpPr>
      <p:pic>
        <p:nvPicPr>
          <p:cNvPr id="99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99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9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99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998"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999"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00"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0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0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0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0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0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3669266338"/>
      </p:ext>
    </p:extLst>
  </p:cSld>
  <p:clrMapOvr>
    <a:masterClrMapping/>
  </p:clrMapOvr>
  <p:transition spd="med"/>
</p:sldLayout>
</file>

<file path=ppt/slideLayouts/slideLayout114.xml><?xml version="1.0" encoding="utf-8"?>
<p:sldLayout xmlns:a="http://schemas.openxmlformats.org/drawingml/2006/main" xmlns:r="http://schemas.openxmlformats.org/officeDocument/2006/relationships" xmlns:p="http://schemas.openxmlformats.org/presentationml/2006/main" type="tx">
  <p:cSld name="CANSO-Europe">
    <p:spTree>
      <p:nvGrpSpPr>
        <p:cNvPr id="1" name=""/>
        <p:cNvGrpSpPr/>
        <p:nvPr/>
      </p:nvGrpSpPr>
      <p:grpSpPr>
        <a:xfrm>
          <a:off x="0" y="0"/>
          <a:ext cx="0" cy="0"/>
          <a:chOff x="0" y="0"/>
          <a:chExt cx="0" cy="0"/>
        </a:xfrm>
      </p:grpSpPr>
      <p:pic>
        <p:nvPicPr>
          <p:cNvPr id="1012"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1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1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1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16"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17"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18"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1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2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2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2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2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39945783"/>
      </p:ext>
    </p:extLst>
  </p:cSld>
  <p:clrMapOvr>
    <a:masterClrMapping/>
  </p:clrMapOvr>
  <p:transition spd="med"/>
</p:sldLayout>
</file>

<file path=ppt/slideLayouts/slideLayout115.xml><?xml version="1.0" encoding="utf-8"?>
<p:sldLayout xmlns:a="http://schemas.openxmlformats.org/drawingml/2006/main" xmlns:r="http://schemas.openxmlformats.org/officeDocument/2006/relationships" xmlns:p="http://schemas.openxmlformats.org/presentationml/2006/main" type="tx">
  <p:cSld name="CANSO-Latin_America and_Caribbean">
    <p:spTree>
      <p:nvGrpSpPr>
        <p:cNvPr id="1" name=""/>
        <p:cNvGrpSpPr/>
        <p:nvPr/>
      </p:nvGrpSpPr>
      <p:grpSpPr>
        <a:xfrm>
          <a:off x="0" y="0"/>
          <a:ext cx="0" cy="0"/>
          <a:chOff x="0" y="0"/>
          <a:chExt cx="0" cy="0"/>
        </a:xfrm>
      </p:grpSpPr>
      <p:pic>
        <p:nvPicPr>
          <p:cNvPr id="1030"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31"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32"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33"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34"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35"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36"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37"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38"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39"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40"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41"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13169403"/>
      </p:ext>
    </p:extLst>
  </p:cSld>
  <p:clrMapOvr>
    <a:masterClrMapping/>
  </p:clrMapOvr>
  <p:transition spd="med"/>
</p:sldLayout>
</file>

<file path=ppt/slideLayouts/slideLayout116.xml><?xml version="1.0" encoding="utf-8"?>
<p:sldLayout xmlns:a="http://schemas.openxmlformats.org/drawingml/2006/main" xmlns:r="http://schemas.openxmlformats.org/officeDocument/2006/relationships" xmlns:p="http://schemas.openxmlformats.org/presentationml/2006/main" type="tx">
  <p:cSld name="CANSO-Middle_East">
    <p:spTree>
      <p:nvGrpSpPr>
        <p:cNvPr id="1" name=""/>
        <p:cNvGrpSpPr/>
        <p:nvPr/>
      </p:nvGrpSpPr>
      <p:grpSpPr>
        <a:xfrm>
          <a:off x="0" y="0"/>
          <a:ext cx="0" cy="0"/>
          <a:chOff x="0" y="0"/>
          <a:chExt cx="0" cy="0"/>
        </a:xfrm>
      </p:grpSpPr>
      <p:pic>
        <p:nvPicPr>
          <p:cNvPr id="1048"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49"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50"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51"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52"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53"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54"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55"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56"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57"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REGIONAL FOCUS</a:t>
            </a:r>
          </a:p>
        </p:txBody>
      </p:sp>
      <p:sp>
        <p:nvSpPr>
          <p:cNvPr id="1058"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59"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492646312"/>
      </p:ext>
    </p:extLst>
  </p:cSld>
  <p:clrMapOvr>
    <a:masterClrMapping/>
  </p:clrMapOvr>
  <p:transition spd="med"/>
</p:sldLayout>
</file>

<file path=ppt/slideLayouts/slideLayout117.xml><?xml version="1.0" encoding="utf-8"?>
<p:sldLayout xmlns:a="http://schemas.openxmlformats.org/drawingml/2006/main" xmlns:r="http://schemas.openxmlformats.org/officeDocument/2006/relationships" xmlns:p="http://schemas.openxmlformats.org/presentationml/2006/main" type="tx">
  <p:cSld name="CANSO-Safety">
    <p:spTree>
      <p:nvGrpSpPr>
        <p:cNvPr id="1" name=""/>
        <p:cNvGrpSpPr/>
        <p:nvPr/>
      </p:nvGrpSpPr>
      <p:grpSpPr>
        <a:xfrm>
          <a:off x="0" y="0"/>
          <a:ext cx="0" cy="0"/>
          <a:chOff x="0" y="0"/>
          <a:chExt cx="0" cy="0"/>
        </a:xfrm>
      </p:grpSpPr>
      <p:pic>
        <p:nvPicPr>
          <p:cNvPr id="1066"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67"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68"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69"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70"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71"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72"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73"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74"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75"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76"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77"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2722717820"/>
      </p:ext>
    </p:extLst>
  </p:cSld>
  <p:clrMapOvr>
    <a:masterClrMapping/>
  </p:clrMapOvr>
  <p:transition spd="med"/>
</p:sldLayout>
</file>

<file path=ppt/slideLayouts/slideLayout118.xml><?xml version="1.0" encoding="utf-8"?>
<p:sldLayout xmlns:a="http://schemas.openxmlformats.org/drawingml/2006/main" xmlns:r="http://schemas.openxmlformats.org/officeDocument/2006/relationships" xmlns:p="http://schemas.openxmlformats.org/presentationml/2006/main" type="tx">
  <p:cSld name="CANSO-Operations">
    <p:spTree>
      <p:nvGrpSpPr>
        <p:cNvPr id="1" name=""/>
        <p:cNvGrpSpPr/>
        <p:nvPr/>
      </p:nvGrpSpPr>
      <p:grpSpPr>
        <a:xfrm>
          <a:off x="0" y="0"/>
          <a:ext cx="0" cy="0"/>
          <a:chOff x="0" y="0"/>
          <a:chExt cx="0" cy="0"/>
        </a:xfrm>
      </p:grpSpPr>
      <p:pic>
        <p:nvPicPr>
          <p:cNvPr id="1084"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085"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86"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087"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088"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089"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090"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091"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092"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093"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094"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sp>
        <p:nvSpPr>
          <p:cNvPr id="1095"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78581171"/>
      </p:ext>
    </p:extLst>
  </p:cSld>
  <p:clrMapOvr>
    <a:masterClrMapping/>
  </p:clrMapOvr>
  <p:transition spd="med"/>
</p:sldLayout>
</file>

<file path=ppt/slideLayouts/slideLayout119.xml><?xml version="1.0" encoding="utf-8"?>
<p:sldLayout xmlns:a="http://schemas.openxmlformats.org/drawingml/2006/main" xmlns:r="http://schemas.openxmlformats.org/officeDocument/2006/relationships" xmlns:p="http://schemas.openxmlformats.org/presentationml/2006/main" type="tx">
  <p:cSld name="CANSO-Strategy_and_Integration">
    <p:spTree>
      <p:nvGrpSpPr>
        <p:cNvPr id="1" name=""/>
        <p:cNvGrpSpPr/>
        <p:nvPr/>
      </p:nvGrpSpPr>
      <p:grpSpPr>
        <a:xfrm>
          <a:off x="0" y="0"/>
          <a:ext cx="0" cy="0"/>
          <a:chOff x="0" y="0"/>
          <a:chExt cx="0" cy="0"/>
        </a:xfrm>
      </p:grpSpPr>
      <p:pic>
        <p:nvPicPr>
          <p:cNvPr id="1102"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103"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04"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05"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06"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107"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08"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109"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10"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11"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12"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13" name="Picture 10" descr="Picture 10"/>
          <p:cNvPicPr>
            <a:picLocks noChangeAspect="1"/>
          </p:cNvPicPr>
          <p:nvPr/>
        </p:nvPicPr>
        <p:blipFill>
          <a:blip r:embed="rId5">
            <a:extLst/>
          </a:blip>
          <a:stretch>
            <a:fillRect/>
          </a:stretch>
        </p:blipFill>
        <p:spPr>
          <a:xfrm>
            <a:off x="408352" y="498476"/>
            <a:ext cx="8327295" cy="565988"/>
          </a:xfrm>
          <a:prstGeom prst="rect">
            <a:avLst/>
          </a:prstGeom>
          <a:ln w="12700">
            <a:miter lim="400000"/>
          </a:ln>
        </p:spPr>
      </p:pic>
      <p:sp>
        <p:nvSpPr>
          <p:cNvPr id="1114"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566982443"/>
      </p:ext>
    </p:extLst>
  </p:cSld>
  <p:clrMapOvr>
    <a:masterClrMapping/>
  </p:clrMapOvr>
  <p:transition spd="med"/>
</p:sldLayout>
</file>

<file path=ppt/slideLayouts/slideLayout120.xml><?xml version="1.0" encoding="utf-8"?>
<p:sldLayout xmlns:a="http://schemas.openxmlformats.org/drawingml/2006/main" xmlns:r="http://schemas.openxmlformats.org/officeDocument/2006/relationships" xmlns:p="http://schemas.openxmlformats.org/presentationml/2006/main" type="tx">
  <p:cSld name="CANSO-ICAO_Affairs">
    <p:spTree>
      <p:nvGrpSpPr>
        <p:cNvPr id="1" name=""/>
        <p:cNvGrpSpPr/>
        <p:nvPr/>
      </p:nvGrpSpPr>
      <p:grpSpPr>
        <a:xfrm>
          <a:off x="0" y="0"/>
          <a:ext cx="0" cy="0"/>
          <a:chOff x="0" y="0"/>
          <a:chExt cx="0" cy="0"/>
        </a:xfrm>
      </p:grpSpPr>
      <p:pic>
        <p:nvPicPr>
          <p:cNvPr id="1121" name="Picture 19" descr="Picture 19"/>
          <p:cNvPicPr>
            <a:picLocks noChangeAspect="1"/>
          </p:cNvPicPr>
          <p:nvPr/>
        </p:nvPicPr>
        <p:blipFill>
          <a:blip r:embed="rId2">
            <a:extLst/>
          </a:blip>
          <a:stretch>
            <a:fillRect/>
          </a:stretch>
        </p:blipFill>
        <p:spPr>
          <a:xfrm>
            <a:off x="0" y="0"/>
            <a:ext cx="12192000" cy="6858000"/>
          </a:xfrm>
          <a:prstGeom prst="rect">
            <a:avLst/>
          </a:prstGeom>
          <a:ln w="12700">
            <a:miter lim="400000"/>
          </a:ln>
        </p:spPr>
      </p:pic>
      <p:sp>
        <p:nvSpPr>
          <p:cNvPr id="1122" name="Rectangle 3"/>
          <p:cNvSpPr/>
          <p:nvPr/>
        </p:nvSpPr>
        <p:spPr>
          <a:xfrm>
            <a:off x="0" y="-1"/>
            <a:ext cx="12192000" cy="150667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23" name="Rectangle 7"/>
          <p:cNvSpPr/>
          <p:nvPr/>
        </p:nvSpPr>
        <p:spPr>
          <a:xfrm>
            <a:off x="-3" y="1506677"/>
            <a:ext cx="12390126" cy="535492"/>
          </a:xfrm>
          <a:prstGeom prst="rect">
            <a:avLst/>
          </a:prstGeom>
          <a:solidFill>
            <a:srgbClr val="FFFFFF">
              <a:alpha val="10000"/>
            </a:srgbClr>
          </a:solidFill>
          <a:ln w="12700">
            <a:miter lim="400000"/>
          </a:ln>
        </p:spPr>
        <p:txBody>
          <a:bodyPr lIns="45718" tIns="45718" rIns="45718" bIns="45718" anchor="ctr"/>
          <a:lstStyle/>
          <a:p>
            <a:pPr algn="ctr">
              <a:defRPr>
                <a:solidFill>
                  <a:srgbClr val="FFFFFF"/>
                </a:solidFill>
              </a:defRPr>
            </a:pPr>
            <a:endParaRPr/>
          </a:p>
        </p:txBody>
      </p:sp>
      <p:sp>
        <p:nvSpPr>
          <p:cNvPr id="1124" name="Rectangle 11"/>
          <p:cNvSpPr/>
          <p:nvPr/>
        </p:nvSpPr>
        <p:spPr>
          <a:xfrm>
            <a:off x="9885126" y="-1"/>
            <a:ext cx="1738493" cy="2042162"/>
          </a:xfrm>
          <a:prstGeom prst="rect">
            <a:avLst/>
          </a:prstGeom>
          <a:solidFill>
            <a:srgbClr val="000000"/>
          </a:solidFill>
          <a:ln w="12700">
            <a:miter lim="400000"/>
          </a:ln>
        </p:spPr>
        <p:txBody>
          <a:bodyPr lIns="45718" tIns="45718" rIns="45718" bIns="45718" anchor="ctr"/>
          <a:lstStyle/>
          <a:p>
            <a:pPr algn="ctr">
              <a:defRPr>
                <a:solidFill>
                  <a:srgbClr val="FFFFFF"/>
                </a:solidFill>
              </a:defRPr>
            </a:pPr>
            <a:endParaRPr/>
          </a:p>
        </p:txBody>
      </p:sp>
      <p:pic>
        <p:nvPicPr>
          <p:cNvPr id="1125" name="Picture 13" descr="Picture 13"/>
          <p:cNvPicPr>
            <a:picLocks noChangeAspect="1"/>
          </p:cNvPicPr>
          <p:nvPr/>
        </p:nvPicPr>
        <p:blipFill>
          <a:blip r:embed="rId3">
            <a:extLst/>
          </a:blip>
          <a:stretch>
            <a:fillRect/>
          </a:stretch>
        </p:blipFill>
        <p:spPr>
          <a:xfrm>
            <a:off x="9885126" y="334348"/>
            <a:ext cx="1738493" cy="1285607"/>
          </a:xfrm>
          <a:prstGeom prst="rect">
            <a:avLst/>
          </a:prstGeom>
          <a:ln w="12700">
            <a:miter lim="400000"/>
          </a:ln>
        </p:spPr>
      </p:pic>
      <p:sp>
        <p:nvSpPr>
          <p:cNvPr id="1126" name="TextBox 14"/>
          <p:cNvSpPr txBox="1"/>
          <p:nvPr/>
        </p:nvSpPr>
        <p:spPr>
          <a:xfrm>
            <a:off x="10010819" y="1586090"/>
            <a:ext cx="1487112" cy="269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r">
              <a:defRPr sz="1200" spc="-50">
                <a:solidFill>
                  <a:srgbClr val="FFFFFF"/>
                </a:solidFill>
                <a:latin typeface="Montserrat Medium"/>
                <a:ea typeface="Montserrat Medium"/>
                <a:cs typeface="Montserrat Medium"/>
                <a:sym typeface="Montserrat Medium"/>
              </a:defRPr>
            </a:lvl1pPr>
          </a:lstStyle>
          <a:p>
            <a:r>
              <a:t>canso.org</a:t>
            </a:r>
          </a:p>
        </p:txBody>
      </p:sp>
      <p:pic>
        <p:nvPicPr>
          <p:cNvPr id="1127" name="Picture 8" descr="Picture 8"/>
          <p:cNvPicPr>
            <a:picLocks noChangeAspect="1"/>
          </p:cNvPicPr>
          <p:nvPr/>
        </p:nvPicPr>
        <p:blipFill>
          <a:blip r:embed="rId4">
            <a:extLst/>
          </a:blip>
          <a:srcRect l="32025"/>
          <a:stretch>
            <a:fillRect/>
          </a:stretch>
        </p:blipFill>
        <p:spPr>
          <a:xfrm rot="1901792" flipH="1">
            <a:off x="5440084" y="3325512"/>
            <a:ext cx="7008306" cy="5896574"/>
          </a:xfrm>
          <a:prstGeom prst="rect">
            <a:avLst/>
          </a:prstGeom>
          <a:ln w="12700">
            <a:miter lim="400000"/>
          </a:ln>
        </p:spPr>
      </p:pic>
      <p:sp>
        <p:nvSpPr>
          <p:cNvPr id="1128" name="Nivel de texto 1…"/>
          <p:cNvSpPr txBox="1">
            <a:spLocks noGrp="1"/>
          </p:cNvSpPr>
          <p:nvPr>
            <p:ph type="body" sz="half" idx="1" hasCustomPrompt="1"/>
          </p:nvPr>
        </p:nvSpPr>
        <p:spPr>
          <a:xfrm>
            <a:off x="558700" y="2004883"/>
            <a:ext cx="6722634" cy="2487780"/>
          </a:xfrm>
          <a:prstGeom prst="rect">
            <a:avLst/>
          </a:prstGeom>
        </p:spPr>
        <p:txBody>
          <a:bodyPr lIns="0" tIns="0" rIns="0" bIns="0" anchor="b"/>
          <a:lstStyle>
            <a:lvl1pPr marL="0" indent="0">
              <a:buClrTx/>
              <a:buSzTx/>
              <a:buFontTx/>
              <a:buNone/>
              <a:defRPr sz="4400" b="1">
                <a:solidFill>
                  <a:srgbClr val="FFFFFF"/>
                </a:solidFill>
                <a:latin typeface="Montserrat"/>
                <a:ea typeface="Montserrat"/>
                <a:cs typeface="Montserrat"/>
                <a:sym typeface="Montserrat"/>
              </a:defRPr>
            </a:lvl1pPr>
            <a:lvl2pPr marL="876300" indent="-419100">
              <a:buClrTx/>
              <a:buSzPct val="100000"/>
              <a:buFontTx/>
              <a:defRPr sz="4400" b="1">
                <a:solidFill>
                  <a:srgbClr val="FFFFFF"/>
                </a:solidFill>
                <a:latin typeface="Montserrat"/>
                <a:ea typeface="Montserrat"/>
                <a:cs typeface="Montserrat"/>
                <a:sym typeface="Montserrat"/>
              </a:defRPr>
            </a:lvl2pPr>
            <a:lvl3pPr marL="1417319" indent="-502919">
              <a:buClrTx/>
              <a:buSzPct val="100000"/>
              <a:buFontTx/>
              <a:defRPr sz="4400" b="1">
                <a:solidFill>
                  <a:srgbClr val="FFFFFF"/>
                </a:solidFill>
                <a:latin typeface="Montserrat"/>
                <a:ea typeface="Montserrat"/>
                <a:cs typeface="Montserrat"/>
                <a:sym typeface="Montserrat"/>
              </a:defRPr>
            </a:lvl3pPr>
            <a:lvl4pPr marL="1930400" indent="-558800">
              <a:buClrTx/>
              <a:buSzPct val="100000"/>
              <a:buFontTx/>
              <a:defRPr sz="4400" b="1">
                <a:solidFill>
                  <a:srgbClr val="FFFFFF"/>
                </a:solidFill>
                <a:latin typeface="Montserrat"/>
                <a:ea typeface="Montserrat"/>
                <a:cs typeface="Montserrat"/>
                <a:sym typeface="Montserrat"/>
              </a:defRPr>
            </a:lvl4pPr>
            <a:lvl5pPr marL="2387600" indent="-558800">
              <a:buClrTx/>
              <a:buSzPct val="100000"/>
              <a:buFontTx/>
              <a:defRPr sz="4400" b="1">
                <a:solidFill>
                  <a:srgbClr val="FFFFFF"/>
                </a:solidFill>
                <a:latin typeface="Montserrat"/>
                <a:ea typeface="Montserrat"/>
                <a:cs typeface="Montserrat"/>
                <a:sym typeface="Montserrat"/>
              </a:defRPr>
            </a:lvl5pPr>
          </a:lstStyle>
          <a:p>
            <a:r>
              <a:t>CLICK TO EDIT MASTER TEXT STYLE</a:t>
            </a:r>
          </a:p>
          <a:p>
            <a:pPr lvl="1"/>
            <a:endParaRPr/>
          </a:p>
          <a:p>
            <a:pPr lvl="2"/>
            <a:endParaRPr/>
          </a:p>
          <a:p>
            <a:pPr lvl="3"/>
            <a:endParaRPr/>
          </a:p>
          <a:p>
            <a:pPr lvl="4"/>
            <a:endParaRPr/>
          </a:p>
        </p:txBody>
      </p:sp>
      <p:sp>
        <p:nvSpPr>
          <p:cNvPr id="1129" name="Text Placeholder 2"/>
          <p:cNvSpPr>
            <a:spLocks noGrp="1"/>
          </p:cNvSpPr>
          <p:nvPr>
            <p:ph type="body" sz="quarter" idx="21" hasCustomPrompt="1"/>
          </p:nvPr>
        </p:nvSpPr>
        <p:spPr>
          <a:xfrm>
            <a:off x="558700" y="4724401"/>
            <a:ext cx="8835557" cy="355406"/>
          </a:xfrm>
          <a:prstGeom prst="rect">
            <a:avLst/>
          </a:prstGeom>
        </p:spPr>
        <p:txBody>
          <a:bodyPr lIns="0" tIns="0" rIns="0" bIns="0"/>
          <a:lstStyle>
            <a:lvl1pPr marL="0" indent="0" defTabSz="905255">
              <a:spcBef>
                <a:spcPts val="900"/>
              </a:spcBef>
              <a:buClrTx/>
              <a:buSzTx/>
              <a:buFontTx/>
              <a:buNone/>
              <a:defRPr sz="2300">
                <a:solidFill>
                  <a:srgbClr val="FFFFFF"/>
                </a:solidFill>
                <a:latin typeface="Montserrat"/>
                <a:ea typeface="Montserrat"/>
                <a:cs typeface="Montserrat"/>
                <a:sym typeface="Montserrat"/>
              </a:defRPr>
            </a:lvl1pPr>
          </a:lstStyle>
          <a:p>
            <a:r>
              <a:t>Click to edit master text style [optional]</a:t>
            </a:r>
          </a:p>
        </p:txBody>
      </p:sp>
      <p:sp>
        <p:nvSpPr>
          <p:cNvPr id="1130" name="Text Placeholder 2"/>
          <p:cNvSpPr>
            <a:spLocks noGrp="1"/>
          </p:cNvSpPr>
          <p:nvPr>
            <p:ph type="body" sz="quarter" idx="22" hasCustomPrompt="1"/>
          </p:nvPr>
        </p:nvSpPr>
        <p:spPr>
          <a:xfrm>
            <a:off x="562443" y="1629305"/>
            <a:ext cx="8835557" cy="355400"/>
          </a:xfrm>
          <a:prstGeom prst="rect">
            <a:avLst/>
          </a:prstGeom>
        </p:spPr>
        <p:txBody>
          <a:bodyPr lIns="0" tIns="0" rIns="0" bIns="0" anchor="ctr"/>
          <a:lstStyle>
            <a:lvl1pPr marL="0" indent="0">
              <a:buClrTx/>
              <a:buSzTx/>
              <a:buFontTx/>
              <a:buNone/>
              <a:defRPr sz="1800" b="1">
                <a:solidFill>
                  <a:srgbClr val="FFFFFF"/>
                </a:solidFill>
                <a:latin typeface="Montserrat"/>
                <a:ea typeface="Montserrat"/>
                <a:cs typeface="Montserrat"/>
                <a:sym typeface="Montserrat"/>
              </a:defRPr>
            </a:lvl1pPr>
          </a:lstStyle>
          <a:p>
            <a:r>
              <a:t>CANSO ACADEMY</a:t>
            </a:r>
          </a:p>
        </p:txBody>
      </p:sp>
      <p:sp>
        <p:nvSpPr>
          <p:cNvPr id="1131" name="Text Placeholder 2"/>
          <p:cNvSpPr>
            <a:spLocks noGrp="1"/>
          </p:cNvSpPr>
          <p:nvPr>
            <p:ph type="body" sz="quarter" idx="23" hasCustomPrompt="1"/>
          </p:nvPr>
        </p:nvSpPr>
        <p:spPr>
          <a:xfrm>
            <a:off x="558700" y="5918403"/>
            <a:ext cx="8835557" cy="355406"/>
          </a:xfrm>
          <a:prstGeom prst="rect">
            <a:avLst/>
          </a:prstGeom>
        </p:spPr>
        <p:txBody>
          <a:bodyPr lIns="0" tIns="0" rIns="0" bIns="0" anchor="b"/>
          <a:lstStyle>
            <a:lvl1pPr marL="123444" indent="-123444" defTabSz="493776">
              <a:spcBef>
                <a:spcPts val="500"/>
              </a:spcBef>
              <a:buClrTx/>
              <a:buSzTx/>
              <a:buFontTx/>
              <a:buNone/>
              <a:defRPr sz="900" b="1">
                <a:solidFill>
                  <a:srgbClr val="4472C4"/>
                </a:solidFill>
                <a:latin typeface="Montserrat"/>
                <a:ea typeface="Montserrat"/>
                <a:cs typeface="Montserrat"/>
                <a:sym typeface="Montserrat"/>
              </a:defRPr>
            </a:lvl1pPr>
          </a:lstStyle>
          <a:p>
            <a:r>
              <a:t>Day 00 Month 2021
00:00 – 00:00 XXX</a:t>
            </a:r>
          </a:p>
        </p:txBody>
      </p:sp>
      <p:pic>
        <p:nvPicPr>
          <p:cNvPr id="1132" name="Picture 10" descr="Picture 10"/>
          <p:cNvPicPr>
            <a:picLocks noChangeAspect="1"/>
          </p:cNvPicPr>
          <p:nvPr/>
        </p:nvPicPr>
        <p:blipFill>
          <a:blip r:embed="rId5">
            <a:extLst/>
          </a:blip>
          <a:stretch>
            <a:fillRect/>
          </a:stretch>
        </p:blipFill>
        <p:spPr>
          <a:xfrm>
            <a:off x="408352" y="498476"/>
            <a:ext cx="8327295" cy="565988"/>
          </a:xfrm>
          <a:prstGeom prst="rect">
            <a:avLst/>
          </a:prstGeom>
          <a:ln w="12700">
            <a:miter lim="400000"/>
          </a:ln>
        </p:spPr>
      </p:pic>
      <p:sp>
        <p:nvSpPr>
          <p:cNvPr id="1133" name="Número de diapositiva"/>
          <p:cNvSpPr txBox="1">
            <a:spLocks noGrp="1"/>
          </p:cNvSpPr>
          <p:nvPr>
            <p:ph type="sldNum" sz="quarter" idx="2"/>
          </p:nvPr>
        </p:nvSpPr>
        <p:spPr>
          <a:xfrm>
            <a:off x="8463948" y="6224225"/>
            <a:ext cx="273652" cy="264251"/>
          </a:xfrm>
          <a:prstGeom prst="rect">
            <a:avLst/>
          </a:prstGeom>
        </p:spPr>
        <p:txBody>
          <a:bodyPr lIns="45718" tIns="45718" rIns="45718" bIns="45718"/>
          <a:lstStyle>
            <a:lvl1pPr>
              <a:defRPr>
                <a:solidFill>
                  <a:srgbClr val="1D1A36"/>
                </a:solidFill>
                <a:latin typeface="Arial"/>
                <a:ea typeface="Arial"/>
                <a:cs typeface="Arial"/>
                <a:sym typeface="Arial"/>
              </a:defRPr>
            </a:lvl1pPr>
          </a:lstStyle>
          <a:p>
            <a:fld id="{86CB4B4D-7CA3-9044-876B-883B54F8677D}" type="slidenum">
              <a:t>‹#›</a:t>
            </a:fld>
            <a:endParaRPr/>
          </a:p>
        </p:txBody>
      </p:sp>
    </p:spTree>
    <p:extLst>
      <p:ext uri="{BB962C8B-B14F-4D97-AF65-F5344CB8AC3E}">
        <p14:creationId xmlns:p14="http://schemas.microsoft.com/office/powerpoint/2010/main" val="102309426"/>
      </p:ext>
    </p:extLst>
  </p:cSld>
  <p:clrMapOvr>
    <a:masterClrMapping/>
  </p:clrMapOvr>
  <p:transition spd="med"/>
</p:sldLayout>
</file>

<file path=ppt/slideLayouts/slideLayout121.xml><?xml version="1.0" encoding="utf-8"?>
<p:sldLayout xmlns:a="http://schemas.openxmlformats.org/drawingml/2006/main" xmlns:r="http://schemas.openxmlformats.org/officeDocument/2006/relationships" xmlns:p="http://schemas.openxmlformats.org/presentationml/2006/main" type="tx">
  <p:cSld name="6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0"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41"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42"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053689866"/>
      </p:ext>
    </p:extLst>
  </p:cSld>
  <p:clrMapOvr>
    <a:masterClrMapping/>
  </p:clrMapOvr>
  <p:transition spd="med"/>
</p:sldLayout>
</file>

<file path=ppt/slideLayouts/slideLayout122.xml><?xml version="1.0" encoding="utf-8"?>
<p:sldLayout xmlns:a="http://schemas.openxmlformats.org/drawingml/2006/main" xmlns:r="http://schemas.openxmlformats.org/officeDocument/2006/relationships" xmlns:p="http://schemas.openxmlformats.org/presentationml/2006/main" type="tx">
  <p:cSld name="7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49"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0"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51"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834583540"/>
      </p:ext>
    </p:extLst>
  </p:cSld>
  <p:clrMapOvr>
    <a:masterClrMapping/>
  </p:clrMapOvr>
  <p:transition spd="med"/>
</p:sldLayout>
</file>

<file path=ppt/slideLayouts/slideLayout123.xml><?xml version="1.0" encoding="utf-8"?>
<p:sldLayout xmlns:a="http://schemas.openxmlformats.org/drawingml/2006/main" xmlns:r="http://schemas.openxmlformats.org/officeDocument/2006/relationships" xmlns:p="http://schemas.openxmlformats.org/presentationml/2006/main" type="tx">
  <p:cSld name="8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58" name="LOREM IPSUM"/>
          <p:cNvSpPr txBox="1">
            <a:spLocks noGrp="1"/>
          </p:cNvSpPr>
          <p:nvPr>
            <p:ph type="title" hasCustomPrompt="1"/>
          </p:nvPr>
        </p:nvSpPr>
        <p:spPr>
          <a:xfrm>
            <a:off x="274317" y="578801"/>
            <a:ext cx="4036425" cy="1260479"/>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59"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0"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779502187"/>
      </p:ext>
    </p:extLst>
  </p:cSld>
  <p:clrMapOvr>
    <a:masterClrMapping/>
  </p:clrMapOvr>
  <p:transition spd="med"/>
</p:sldLayout>
</file>

<file path=ppt/slideLayouts/slideLayout124.xml><?xml version="1.0" encoding="utf-8"?>
<p:sldLayout xmlns:a="http://schemas.openxmlformats.org/drawingml/2006/main" xmlns:r="http://schemas.openxmlformats.org/officeDocument/2006/relationships" xmlns:p="http://schemas.openxmlformats.org/presentationml/2006/main" type="tx">
  <p:cSld name="9_Título y objet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67" name="LOREM IPSUM"/>
          <p:cNvSpPr txBox="1">
            <a:spLocks noGrp="1"/>
          </p:cNvSpPr>
          <p:nvPr>
            <p:ph type="title" hasCustomPrompt="1"/>
          </p:nvPr>
        </p:nvSpPr>
        <p:spPr>
          <a:xfrm>
            <a:off x="274317" y="578801"/>
            <a:ext cx="4036425" cy="1260478"/>
          </a:xfrm>
          <a:prstGeom prst="rect">
            <a:avLst/>
          </a:prstGeom>
        </p:spPr>
        <p:txBody>
          <a:bodyPr lIns="45718" tIns="45718" rIns="45718" bIns="45718" anchor="t"/>
          <a:lstStyle>
            <a:lvl1pPr defTabSz="914377">
              <a:defRPr sz="3900">
                <a:solidFill>
                  <a:srgbClr val="6E152E"/>
                </a:solidFill>
                <a:latin typeface="Montserrat SemiBold"/>
                <a:ea typeface="Montserrat SemiBold"/>
                <a:cs typeface="Montserrat SemiBold"/>
                <a:sym typeface="Montserrat SemiBold"/>
              </a:defRPr>
            </a:lvl1pPr>
          </a:lstStyle>
          <a:p>
            <a:r>
              <a:t>LOREM IPSUM</a:t>
            </a:r>
          </a:p>
        </p:txBody>
      </p:sp>
      <p:sp>
        <p:nvSpPr>
          <p:cNvPr id="1168" name="Nivel de texto 1…"/>
          <p:cNvSpPr txBox="1">
            <a:spLocks noGrp="1"/>
          </p:cNvSpPr>
          <p:nvPr>
            <p:ph type="body" sz="half" idx="1" hasCustomPrompt="1"/>
          </p:nvPr>
        </p:nvSpPr>
        <p:spPr>
          <a:xfrm>
            <a:off x="4785359" y="1209041"/>
            <a:ext cx="6568441" cy="4967924"/>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69"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453540779"/>
      </p:ext>
    </p:extLst>
  </p:cSld>
  <p:clrMapOvr>
    <a:masterClrMapping/>
  </p:clrMapOvr>
  <p:transition spd="med"/>
</p:sldLayout>
</file>

<file path=ppt/slideLayouts/slideLayout125.xml><?xml version="1.0" encoding="utf-8"?>
<p:sldLayout xmlns:a="http://schemas.openxmlformats.org/drawingml/2006/main" xmlns:r="http://schemas.openxmlformats.org/officeDocument/2006/relationships" xmlns:p="http://schemas.openxmlformats.org/presentationml/2006/main" type="tx">
  <p:cSld name="2_Diseño personalizad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176" name="LOREM IPSUMLOREM IPSUM"/>
          <p:cNvSpPr txBox="1">
            <a:spLocks noGrp="1"/>
          </p:cNvSpPr>
          <p:nvPr>
            <p:ph type="title" hasCustomPrompt="1"/>
          </p:nvPr>
        </p:nvSpPr>
        <p:spPr>
          <a:xfrm>
            <a:off x="381000" y="562926"/>
            <a:ext cx="11424920" cy="1060862"/>
          </a:xfrm>
          <a:prstGeom prst="rect">
            <a:avLst/>
          </a:prstGeom>
        </p:spPr>
        <p:txBody>
          <a:bodyPr lIns="45718" tIns="45718" rIns="45718" bIns="45718" anchor="t"/>
          <a:lstStyle>
            <a:lvl1pPr defTabSz="914377">
              <a:defRPr sz="4000">
                <a:solidFill>
                  <a:srgbClr val="6E152E"/>
                </a:solidFill>
                <a:latin typeface="Montserrat SemiBold"/>
                <a:ea typeface="Montserrat SemiBold"/>
                <a:cs typeface="Montserrat SemiBold"/>
                <a:sym typeface="Montserrat SemiBold"/>
              </a:defRPr>
            </a:lvl1pPr>
          </a:lstStyle>
          <a:p>
            <a:r>
              <a:t>LOREM IPSUMLOREM IPSUM</a:t>
            </a:r>
          </a:p>
        </p:txBody>
      </p:sp>
      <p:sp>
        <p:nvSpPr>
          <p:cNvPr id="1177" name="Nivel de texto 1…"/>
          <p:cNvSpPr txBox="1">
            <a:spLocks noGrp="1"/>
          </p:cNvSpPr>
          <p:nvPr>
            <p:ph type="body" sz="half" idx="1" hasCustomPrompt="1"/>
          </p:nvPr>
        </p:nvSpPr>
        <p:spPr>
          <a:xfrm>
            <a:off x="381002" y="1865808"/>
            <a:ext cx="5532119" cy="4104328"/>
          </a:xfrm>
          <a:prstGeom prst="rect">
            <a:avLst/>
          </a:prstGeom>
        </p:spPr>
        <p:txBody>
          <a:bodyPr lIns="45718" tIns="45718" rIns="45718" bIns="45718"/>
          <a:lstStyle>
            <a:lvl1pPr marL="0" indent="0" defTabSz="914377">
              <a:buClrTx/>
              <a:buSzTx/>
              <a:buFontTx/>
              <a:buNone/>
              <a:defRPr sz="2400">
                <a:solidFill>
                  <a:srgbClr val="404040"/>
                </a:solidFill>
                <a:latin typeface="Montserrat SemiBold"/>
                <a:ea typeface="Montserrat SemiBold"/>
                <a:cs typeface="Montserrat SemiBold"/>
                <a:sym typeface="Montserrat SemiBold"/>
              </a:defRPr>
            </a:lvl1pPr>
            <a:lvl2pPr marL="685781" indent="-228593" defTabSz="914377">
              <a:buClrTx/>
              <a:buSzPct val="100000"/>
              <a:buFontTx/>
              <a:defRPr sz="2400">
                <a:solidFill>
                  <a:srgbClr val="404040"/>
                </a:solidFill>
                <a:latin typeface="Montserrat SemiBold"/>
                <a:ea typeface="Montserrat SemiBold"/>
                <a:cs typeface="Montserrat SemiBold"/>
                <a:sym typeface="Montserrat SemiBold"/>
              </a:defRPr>
            </a:lvl2pPr>
            <a:lvl3pPr marL="1188688" indent="-274312" defTabSz="914377">
              <a:buClrTx/>
              <a:buSzPct val="100000"/>
              <a:buFontTx/>
              <a:defRPr sz="2400">
                <a:solidFill>
                  <a:srgbClr val="404040"/>
                </a:solidFill>
                <a:latin typeface="Montserrat SemiBold"/>
                <a:ea typeface="Montserrat SemiBold"/>
                <a:cs typeface="Montserrat SemiBold"/>
                <a:sym typeface="Montserrat SemiBold"/>
              </a:defRPr>
            </a:lvl3pPr>
            <a:lvl4pPr marL="1676356" indent="-304790" defTabSz="914377">
              <a:buClrTx/>
              <a:buSzPct val="100000"/>
              <a:buFontTx/>
              <a:defRPr sz="2400">
                <a:solidFill>
                  <a:srgbClr val="404040"/>
                </a:solidFill>
                <a:latin typeface="Montserrat SemiBold"/>
                <a:ea typeface="Montserrat SemiBold"/>
                <a:cs typeface="Montserrat SemiBold"/>
                <a:sym typeface="Montserrat SemiBold"/>
              </a:defRPr>
            </a:lvl4pPr>
            <a:lvl5pPr marL="2133547" indent="-304792" defTabSz="914377">
              <a:buClrTx/>
              <a:buSzPct val="100000"/>
              <a:buFontTx/>
              <a:defRPr sz="2400">
                <a:solidFill>
                  <a:srgbClr val="404040"/>
                </a:solidFill>
                <a:latin typeface="Montserrat SemiBold"/>
                <a:ea typeface="Montserrat SemiBold"/>
                <a:cs typeface="Montserrat SemiBold"/>
                <a:sym typeface="Montserrat SemiBold"/>
              </a:defRPr>
            </a:lvl5pPr>
          </a:lstStyle>
          <a:p>
            <a:r>
              <a:t>Lorem ipsum</a:t>
            </a:r>
          </a:p>
          <a:p>
            <a:pPr lvl="1"/>
            <a:endParaRPr/>
          </a:p>
          <a:p>
            <a:pPr lvl="2"/>
            <a:endParaRPr/>
          </a:p>
          <a:p>
            <a:pPr lvl="3"/>
            <a:endParaRPr/>
          </a:p>
          <a:p>
            <a:pPr lvl="4"/>
            <a:endParaRPr/>
          </a:p>
        </p:txBody>
      </p:sp>
      <p:sp>
        <p:nvSpPr>
          <p:cNvPr id="1178"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3695778375"/>
      </p:ext>
    </p:extLst>
  </p:cSld>
  <p:clrMapOvr>
    <a:masterClrMapping/>
  </p:clrMapOvr>
  <p:transition spd="med"/>
</p:sldLayout>
</file>

<file path=ppt/slideLayouts/slideLayout126.xml><?xml version="1.0" encoding="utf-8"?>
<p:sldLayout xmlns:a="http://schemas.openxmlformats.org/drawingml/2006/main" xmlns:r="http://schemas.openxmlformats.org/officeDocument/2006/relationships" xmlns:p="http://schemas.openxmlformats.org/presentationml/2006/main" type="tx">
  <p:cSld name="1_Blank">
    <p:spTree>
      <p:nvGrpSpPr>
        <p:cNvPr id="1" name=""/>
        <p:cNvGrpSpPr/>
        <p:nvPr/>
      </p:nvGrpSpPr>
      <p:grpSpPr>
        <a:xfrm>
          <a:off x="0" y="0"/>
          <a:ext cx="0" cy="0"/>
          <a:chOff x="0" y="0"/>
          <a:chExt cx="0" cy="0"/>
        </a:xfrm>
      </p:grpSpPr>
      <p:pic>
        <p:nvPicPr>
          <p:cNvPr id="1185" name="Picture 4" descr="Picture 4"/>
          <p:cNvPicPr>
            <a:picLocks noChangeAspect="1"/>
          </p:cNvPicPr>
          <p:nvPr/>
        </p:nvPicPr>
        <p:blipFill>
          <a:blip r:embed="rId2">
            <a:extLst/>
          </a:blip>
          <a:stretch>
            <a:fillRect/>
          </a:stretch>
        </p:blipFill>
        <p:spPr>
          <a:xfrm>
            <a:off x="8761441" y="6223317"/>
            <a:ext cx="1890397" cy="588647"/>
          </a:xfrm>
          <a:prstGeom prst="rect">
            <a:avLst/>
          </a:prstGeom>
          <a:ln w="12700">
            <a:miter lim="400000"/>
          </a:ln>
        </p:spPr>
      </p:pic>
      <p:sp>
        <p:nvSpPr>
          <p:cNvPr id="1186" name="Número de diapositiva"/>
          <p:cNvSpPr txBox="1">
            <a:spLocks noGrp="1"/>
          </p:cNvSpPr>
          <p:nvPr>
            <p:ph type="sldNum" sz="quarter" idx="2"/>
          </p:nvPr>
        </p:nvSpPr>
        <p:spPr>
          <a:xfrm>
            <a:off x="1524000" y="0"/>
            <a:ext cx="335864" cy="333086"/>
          </a:xfrm>
          <a:prstGeom prst="rect">
            <a:avLst/>
          </a:prstGeom>
        </p:spPr>
        <p:txBody>
          <a:bodyPr lIns="45718" tIns="45718" rIns="45718" bIns="45718"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3917752359"/>
      </p:ext>
    </p:extLst>
  </p:cSld>
  <p:clrMapOvr>
    <a:masterClrMapping/>
  </p:clrMapOvr>
  <p:transition spd="med"/>
</p:sldLayout>
</file>

<file path=ppt/slideLayouts/slideLayout127.xml><?xml version="1.0" encoding="utf-8"?>
<p:sldLayout xmlns:a="http://schemas.openxmlformats.org/drawingml/2006/main" xmlns:r="http://schemas.openxmlformats.org/officeDocument/2006/relationships" xmlns:p="http://schemas.openxmlformats.org/presentationml/2006/main" type="tx">
  <p:cSld name="OBJECT">
    <p:spTree>
      <p:nvGrpSpPr>
        <p:cNvPr id="1" name=""/>
        <p:cNvGrpSpPr/>
        <p:nvPr/>
      </p:nvGrpSpPr>
      <p:grpSpPr>
        <a:xfrm>
          <a:off x="0" y="0"/>
          <a:ext cx="0" cy="0"/>
          <a:chOff x="0" y="0"/>
          <a:chExt cx="0" cy="0"/>
        </a:xfrm>
      </p:grpSpPr>
      <p:sp>
        <p:nvSpPr>
          <p:cNvPr id="1193" name="Texto del título"/>
          <p:cNvSpPr txBox="1">
            <a:spLocks noGrp="1"/>
          </p:cNvSpPr>
          <p:nvPr>
            <p:ph type="title"/>
          </p:nvPr>
        </p:nvSpPr>
        <p:spPr>
          <a:prstGeom prst="rect">
            <a:avLst/>
          </a:prstGeom>
        </p:spPr>
        <p:txBody>
          <a:bodyPr/>
          <a:lstStyle/>
          <a:p>
            <a:r>
              <a:t>Texto del título</a:t>
            </a:r>
          </a:p>
        </p:txBody>
      </p:sp>
      <p:sp>
        <p:nvSpPr>
          <p:cNvPr id="1194" name="Nivel de texto 1…"/>
          <p:cNvSpPr txBox="1">
            <a:spLocks noGrp="1"/>
          </p:cNvSpPr>
          <p:nvPr>
            <p:ph type="body" idx="1"/>
          </p:nvPr>
        </p:nvSpPr>
        <p:spPr>
          <a:prstGeom prst="rect">
            <a:avLst/>
          </a:prstGeom>
        </p:spPr>
        <p:txBody>
          <a:bodyPr/>
          <a:lstStyle/>
          <a:p>
            <a:r>
              <a:t>Nivel de texto 1</a:t>
            </a:r>
          </a:p>
          <a:p>
            <a:pPr lvl="1"/>
            <a:r>
              <a:t>Nivel de texto 2</a:t>
            </a:r>
          </a:p>
          <a:p>
            <a:pPr lvl="2"/>
            <a:r>
              <a:t>Nivel de texto 3</a:t>
            </a:r>
          </a:p>
          <a:p>
            <a:pPr lvl="3"/>
            <a:r>
              <a:t>Nivel de texto 4</a:t>
            </a:r>
          </a:p>
          <a:p>
            <a:pPr lvl="4"/>
            <a:r>
              <a:t>Nivel de texto 5</a:t>
            </a:r>
          </a:p>
        </p:txBody>
      </p:sp>
      <p:sp>
        <p:nvSpPr>
          <p:cNvPr id="1195" name="Número de diapositiva"/>
          <p:cNvSpPr txBox="1">
            <a:spLocks noGrp="1"/>
          </p:cNvSpPr>
          <p:nvPr>
            <p:ph type="sldNum" sz="quarter" idx="2"/>
          </p:nvPr>
        </p:nvSpPr>
        <p:spPr>
          <a:prstGeom prst="rect">
            <a:avLst/>
          </a:prstGeom>
        </p:spPr>
        <p:txBody>
          <a:bodyPr/>
          <a:lstStyle/>
          <a:p>
            <a:fld id="{86CB4B4D-7CA3-9044-876B-883B54F8677D}" type="slidenum">
              <a:t>‹#›</a:t>
            </a:fld>
            <a:endParaRPr/>
          </a:p>
        </p:txBody>
      </p:sp>
    </p:spTree>
    <p:extLst>
      <p:ext uri="{BB962C8B-B14F-4D97-AF65-F5344CB8AC3E}">
        <p14:creationId xmlns:p14="http://schemas.microsoft.com/office/powerpoint/2010/main" val="765507"/>
      </p:ext>
    </p:extLst>
  </p:cSld>
  <p:clrMapOvr>
    <a:masterClrMapping/>
  </p:clrMapOvr>
  <p:transition spd="med"/>
</p:sldLayout>
</file>

<file path=ppt/slideLayouts/slideLayout128.xml><?xml version="1.0" encoding="utf-8"?>
<p:sldLayout xmlns:a="http://schemas.openxmlformats.org/drawingml/2006/main" xmlns:r="http://schemas.openxmlformats.org/officeDocument/2006/relationships" xmlns:p="http://schemas.openxmlformats.org/presentationml/2006/main" type="tx">
  <p:cSld name="1_OBJECT">
    <p:spTree>
      <p:nvGrpSpPr>
        <p:cNvPr id="1" name=""/>
        <p:cNvGrpSpPr/>
        <p:nvPr/>
      </p:nvGrpSpPr>
      <p:grpSpPr>
        <a:xfrm>
          <a:off x="0" y="0"/>
          <a:ext cx="0" cy="0"/>
          <a:chOff x="0" y="0"/>
          <a:chExt cx="0" cy="0"/>
        </a:xfrm>
      </p:grpSpPr>
      <p:sp>
        <p:nvSpPr>
          <p:cNvPr id="1202" name="Texto del título"/>
          <p:cNvSpPr txBox="1">
            <a:spLocks noGrp="1"/>
          </p:cNvSpPr>
          <p:nvPr>
            <p:ph type="title"/>
          </p:nvPr>
        </p:nvSpPr>
        <p:spPr>
          <a:prstGeom prst="rect">
            <a:avLst/>
          </a:prstGeom>
        </p:spPr>
        <p:txBody>
          <a:bodyPr lIns="45699" tIns="45699" rIns="45699" bIns="45699"/>
          <a:lstStyle/>
          <a:p>
            <a:r>
              <a:t>Texto del título</a:t>
            </a:r>
          </a:p>
        </p:txBody>
      </p:sp>
      <p:sp>
        <p:nvSpPr>
          <p:cNvPr id="1203" name="Nivel de texto 1…"/>
          <p:cNvSpPr txBox="1">
            <a:spLocks noGrp="1"/>
          </p:cNvSpPr>
          <p:nvPr>
            <p:ph type="body" idx="1"/>
          </p:nvPr>
        </p:nvSpPr>
        <p:spPr>
          <a:prstGeom prst="rect">
            <a:avLst/>
          </a:prstGeom>
        </p:spPr>
        <p:txBody>
          <a:bodyPr lIns="45699" tIns="45699" rIns="45699" bIns="45699"/>
          <a:lstStyle/>
          <a:p>
            <a:r>
              <a:t>Nivel de texto 1</a:t>
            </a:r>
          </a:p>
          <a:p>
            <a:pPr lvl="1"/>
            <a:r>
              <a:t>Nivel de texto 2</a:t>
            </a:r>
          </a:p>
          <a:p>
            <a:pPr lvl="2"/>
            <a:r>
              <a:t>Nivel de texto 3</a:t>
            </a:r>
          </a:p>
          <a:p>
            <a:pPr lvl="3"/>
            <a:r>
              <a:t>Nivel de texto 4</a:t>
            </a:r>
          </a:p>
          <a:p>
            <a:pPr lvl="4"/>
            <a:r>
              <a:t>Nivel de texto 5</a:t>
            </a:r>
          </a:p>
        </p:txBody>
      </p:sp>
      <p:sp>
        <p:nvSpPr>
          <p:cNvPr id="1204" name="Número de diapositiva"/>
          <p:cNvSpPr txBox="1">
            <a:spLocks noGrp="1"/>
          </p:cNvSpPr>
          <p:nvPr>
            <p:ph type="sldNum" sz="quarter" idx="2"/>
          </p:nvPr>
        </p:nvSpPr>
        <p:spPr>
          <a:xfrm>
            <a:off x="11095216" y="6414780"/>
            <a:ext cx="258585" cy="248265"/>
          </a:xfrm>
          <a:prstGeom prst="rect">
            <a:avLst/>
          </a:prstGeom>
        </p:spPr>
        <p:txBody>
          <a:bodyPr lIns="45699" tIns="45699" rIns="45699" bIns="45699"/>
          <a:lstStyle/>
          <a:p>
            <a:fld id="{86CB4B4D-7CA3-9044-876B-883B54F8677D}" type="slidenum">
              <a:t>‹#›</a:t>
            </a:fld>
            <a:endParaRPr/>
          </a:p>
        </p:txBody>
      </p:sp>
    </p:spTree>
    <p:extLst>
      <p:ext uri="{BB962C8B-B14F-4D97-AF65-F5344CB8AC3E}">
        <p14:creationId xmlns:p14="http://schemas.microsoft.com/office/powerpoint/2010/main" val="340631251"/>
      </p:ext>
    </p:extLst>
  </p:cSld>
  <p:clrMapOvr>
    <a:masterClrMapping/>
  </p:clrMapOvr>
  <p:transition spd="med"/>
</p:sldLayout>
</file>

<file path=ppt/slideLayouts/slideLayout129.xml><?xml version="1.0" encoding="utf-8"?>
<p:sldLayout xmlns:a="http://schemas.openxmlformats.org/drawingml/2006/main" xmlns:r="http://schemas.openxmlformats.org/officeDocument/2006/relationships" xmlns:p="http://schemas.openxmlformats.org/presentationml/2006/main" type="tx">
  <p:cSld name="1_Encabezado de sección">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11" name="HAGA CLIC PARA MODIFICAR EL ESTILO DE TÍTULO DEL PATRÓN"/>
          <p:cNvSpPr txBox="1">
            <a:spLocks noGrp="1"/>
          </p:cNvSpPr>
          <p:nvPr>
            <p:ph type="title" hasCustomPrompt="1"/>
          </p:nvPr>
        </p:nvSpPr>
        <p:spPr>
          <a:xfrm>
            <a:off x="831850" y="784705"/>
            <a:ext cx="10521951" cy="1806097"/>
          </a:xfrm>
          <a:prstGeom prst="rect">
            <a:avLst/>
          </a:prstGeom>
        </p:spPr>
        <p:txBody>
          <a:bodyPr lIns="45718" tIns="45718" rIns="45718" bIns="45718" anchor="b"/>
          <a:lstStyle>
            <a:lvl1pPr algn="ctr" defTabSz="914377">
              <a:defRPr b="1">
                <a:solidFill>
                  <a:srgbClr val="6E152E"/>
                </a:solidFill>
                <a:latin typeface="Montserrat SemiBold"/>
                <a:ea typeface="Montserrat SemiBold"/>
                <a:cs typeface="Montserrat SemiBold"/>
                <a:sym typeface="Montserrat SemiBold"/>
              </a:defRPr>
            </a:lvl1pPr>
          </a:lstStyle>
          <a:p>
            <a:r>
              <a:t>HAGA CLIC PARA MODIFICAR EL ESTILO DE TÍTULO DEL PATRÓN</a:t>
            </a:r>
          </a:p>
        </p:txBody>
      </p:sp>
      <p:sp>
        <p:nvSpPr>
          <p:cNvPr id="1212" name="Nivel de texto 1…"/>
          <p:cNvSpPr txBox="1">
            <a:spLocks noGrp="1"/>
          </p:cNvSpPr>
          <p:nvPr>
            <p:ph type="body" sz="half" idx="1"/>
          </p:nvPr>
        </p:nvSpPr>
        <p:spPr>
          <a:xfrm>
            <a:off x="831850" y="2956561"/>
            <a:ext cx="10515601" cy="2208060"/>
          </a:xfrm>
          <a:prstGeom prst="rect">
            <a:avLst/>
          </a:prstGeom>
        </p:spPr>
        <p:txBody>
          <a:bodyPr lIns="45718" tIns="45718" rIns="45718" bIns="45718"/>
          <a:lstStyle>
            <a:lvl1pPr marL="0" indent="0" defTabSz="914377">
              <a:buClrTx/>
              <a:buSzTx/>
              <a:buFontTx/>
              <a:buNone/>
              <a:defRPr sz="2400">
                <a:solidFill>
                  <a:srgbClr val="888888"/>
                </a:solidFill>
                <a:latin typeface="Montserrat Regular"/>
                <a:ea typeface="Montserrat Regular"/>
                <a:cs typeface="Montserrat Regular"/>
                <a:sym typeface="Montserrat Regular"/>
              </a:defRPr>
            </a:lvl1pPr>
            <a:lvl2pPr marL="0" indent="0" defTabSz="914377">
              <a:buClrTx/>
              <a:buSzTx/>
              <a:buFontTx/>
              <a:buNone/>
              <a:defRPr sz="2400">
                <a:solidFill>
                  <a:srgbClr val="888888"/>
                </a:solidFill>
                <a:latin typeface="Montserrat Regular"/>
                <a:ea typeface="Montserrat Regular"/>
                <a:cs typeface="Montserrat Regular"/>
                <a:sym typeface="Montserrat Regular"/>
              </a:defRPr>
            </a:lvl2pPr>
            <a:lvl3pPr marL="0" indent="0" defTabSz="914377">
              <a:buClrTx/>
              <a:buSzTx/>
              <a:buFontTx/>
              <a:buNone/>
              <a:defRPr sz="2400">
                <a:solidFill>
                  <a:srgbClr val="888888"/>
                </a:solidFill>
                <a:latin typeface="Montserrat Regular"/>
                <a:ea typeface="Montserrat Regular"/>
                <a:cs typeface="Montserrat Regular"/>
                <a:sym typeface="Montserrat Regular"/>
              </a:defRPr>
            </a:lvl3pPr>
            <a:lvl4pPr marL="0" indent="0" defTabSz="914377">
              <a:buClrTx/>
              <a:buSzTx/>
              <a:buFontTx/>
              <a:buNone/>
              <a:defRPr sz="2400">
                <a:solidFill>
                  <a:srgbClr val="888888"/>
                </a:solidFill>
                <a:latin typeface="Montserrat Regular"/>
                <a:ea typeface="Montserrat Regular"/>
                <a:cs typeface="Montserrat Regular"/>
                <a:sym typeface="Montserrat Regular"/>
              </a:defRPr>
            </a:lvl4pPr>
            <a:lvl5pPr marL="0" indent="0" defTabSz="914377">
              <a:buClrTx/>
              <a:buSzTx/>
              <a:buFontTx/>
              <a:buNone/>
              <a:defRPr sz="2400">
                <a:solidFill>
                  <a:srgbClr val="888888"/>
                </a:solidFill>
                <a:latin typeface="Montserrat Regular"/>
                <a:ea typeface="Montserrat Regular"/>
                <a:cs typeface="Montserrat Regular"/>
                <a:sym typeface="Montserrat Regular"/>
              </a:defRPr>
            </a:lvl5pPr>
          </a:lstStyle>
          <a:p>
            <a:r>
              <a:t>Nivel de texto 1</a:t>
            </a:r>
          </a:p>
          <a:p>
            <a:pPr lvl="1"/>
            <a:r>
              <a:t>Nivel de texto 2</a:t>
            </a:r>
          </a:p>
          <a:p>
            <a:pPr lvl="2"/>
            <a:r>
              <a:t>Nivel de texto 3</a:t>
            </a:r>
          </a:p>
          <a:p>
            <a:pPr lvl="3"/>
            <a:r>
              <a:t>Nivel de texto 4</a:t>
            </a:r>
          </a:p>
          <a:p>
            <a:pPr lvl="4"/>
            <a:r>
              <a:t>Nivel de texto 5</a:t>
            </a:r>
          </a:p>
        </p:txBody>
      </p:sp>
      <p:sp>
        <p:nvSpPr>
          <p:cNvPr id="1213" name="Número de diapositiva"/>
          <p:cNvSpPr txBox="1">
            <a:spLocks noGrp="1"/>
          </p:cNvSpPr>
          <p:nvPr>
            <p:ph type="sldNum" sz="quarter" idx="2"/>
          </p:nvPr>
        </p:nvSpPr>
        <p:spPr>
          <a:xfrm>
            <a:off x="11095181" y="6414762"/>
            <a:ext cx="258620" cy="248302"/>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2119649752"/>
      </p:ext>
    </p:extLst>
  </p:cSld>
  <p:clrMapOvr>
    <a:masterClrMapping/>
  </p:clrMapOvr>
  <p:transition spd="med"/>
</p:sldLayout>
</file>

<file path=ppt/slideLayouts/slideLayout130.xml><?xml version="1.0" encoding="utf-8"?>
<p:sldLayout xmlns:a="http://schemas.openxmlformats.org/drawingml/2006/main" xmlns:r="http://schemas.openxmlformats.org/officeDocument/2006/relationships" xmlns:p="http://schemas.openxmlformats.org/presentationml/2006/main" type="tx">
  <p:cSld name="1.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0" name="Nivel de texto 1…"/>
          <p:cNvSpPr txBox="1">
            <a:spLocks noGrp="1"/>
          </p:cNvSpPr>
          <p:nvPr>
            <p:ph type="body" idx="1" hasCustomPrompt="1"/>
          </p:nvPr>
        </p:nvSpPr>
        <p:spPr>
          <a:xfrm>
            <a:off x="293317" y="1478071"/>
            <a:ext cx="8465672" cy="4698895"/>
          </a:xfrm>
          <a:prstGeom prst="rect">
            <a:avLst/>
          </a:prstGeom>
        </p:spPr>
        <p:txBody>
          <a:bodyPr lIns="45718" tIns="45718" rIns="45718" bIns="45718"/>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1" indent="-228593" defTabSz="914377">
              <a:buClrTx/>
              <a:buSzPct val="100000"/>
              <a:defRPr sz="2400">
                <a:solidFill>
                  <a:srgbClr val="404040"/>
                </a:solidFill>
                <a:latin typeface="Noto Sans Medium"/>
                <a:ea typeface="Noto Sans Medium"/>
                <a:cs typeface="Noto Sans Medium"/>
                <a:sym typeface="Noto Sans Medium"/>
              </a:defRPr>
            </a:lvl2pPr>
            <a:lvl3pPr marL="1188688" indent="-274312" defTabSz="914377">
              <a:buClrTx/>
              <a:buSzPct val="100000"/>
              <a:defRPr sz="2400">
                <a:solidFill>
                  <a:srgbClr val="404040"/>
                </a:solidFill>
                <a:latin typeface="Noto Sans Medium"/>
                <a:ea typeface="Noto Sans Medium"/>
                <a:cs typeface="Noto Sans Medium"/>
                <a:sym typeface="Noto Sans Medium"/>
              </a:defRPr>
            </a:lvl3pPr>
            <a:lvl4pPr marL="1676356" indent="-304790"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21" name="Título Noto San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a:t>
            </a:r>
          </a:p>
        </p:txBody>
      </p:sp>
      <p:sp>
        <p:nvSpPr>
          <p:cNvPr id="1222" name="Número de diapositiva"/>
          <p:cNvSpPr txBox="1">
            <a:spLocks noGrp="1"/>
          </p:cNvSpPr>
          <p:nvPr>
            <p:ph type="sldNum" sz="quarter" idx="2"/>
          </p:nvPr>
        </p:nvSpPr>
        <p:spPr>
          <a:xfrm>
            <a:off x="11080147" y="6404295"/>
            <a:ext cx="273654" cy="269239"/>
          </a:xfrm>
          <a:prstGeom prst="rect">
            <a:avLst/>
          </a:prstGeom>
        </p:spPr>
        <p:txBody>
          <a:bodyPr lIns="45718" tIns="45718" rIns="45718" bIns="45718"/>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3971414485"/>
      </p:ext>
    </p:extLst>
  </p:cSld>
  <p:clrMapOvr>
    <a:masterClrMapping/>
  </p:clrMapOvr>
  <p:transition spd="med"/>
</p:sldLayout>
</file>

<file path=ppt/slideLayouts/slideLayout131.xml><?xml version="1.0" encoding="utf-8"?>
<p:sldLayout xmlns:a="http://schemas.openxmlformats.org/drawingml/2006/main" xmlns:r="http://schemas.openxmlformats.org/officeDocument/2006/relationships" xmlns:p="http://schemas.openxmlformats.org/presentationml/2006/main" type="tx">
  <p:cSld name="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29" name="Título Noto Sans 40 pt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30" name="Nivel de texto 1…"/>
          <p:cNvSpPr txBox="1">
            <a:spLocks noGrp="1"/>
          </p:cNvSpPr>
          <p:nvPr>
            <p:ph type="body" idx="1" hasCustomPrompt="1"/>
          </p:nvPr>
        </p:nvSpPr>
        <p:spPr>
          <a:xfrm>
            <a:off x="293317" y="1478071"/>
            <a:ext cx="8465672" cy="4273026"/>
          </a:xfrm>
          <a:prstGeom prst="rect">
            <a:avLst/>
          </a:prstGeom>
        </p:spPr>
        <p:txBody>
          <a:bodyPr lIns="45719" tIns="45719" rIns="45719" bIns="45719"/>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2"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9"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7" indent="-304791"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31" name="Número de diapositiva"/>
          <p:cNvSpPr txBox="1">
            <a:spLocks noGrp="1"/>
          </p:cNvSpPr>
          <p:nvPr>
            <p:ph type="sldNum" sz="quarter" idx="2"/>
          </p:nvPr>
        </p:nvSpPr>
        <p:spPr>
          <a:xfrm>
            <a:off x="5892800" y="6172200"/>
            <a:ext cx="2844800" cy="368301"/>
          </a:xfrm>
          <a:prstGeom prst="rect">
            <a:avLst/>
          </a:prstGeom>
        </p:spPr>
        <p:txBody>
          <a:bodyPr lIns="45719" tIns="45719" rIns="45719" bIns="45719"/>
          <a:lstStyle>
            <a:lvl1pPr defTabSz="914377"/>
          </a:lstStyle>
          <a:p>
            <a:fld id="{86CB4B4D-7CA3-9044-876B-883B54F8677D}" type="slidenum">
              <a:t>‹#›</a:t>
            </a:fld>
            <a:endParaRPr/>
          </a:p>
        </p:txBody>
      </p:sp>
    </p:spTree>
    <p:extLst>
      <p:ext uri="{BB962C8B-B14F-4D97-AF65-F5344CB8AC3E}">
        <p14:creationId xmlns:p14="http://schemas.microsoft.com/office/powerpoint/2010/main" val="3451044716"/>
      </p:ext>
    </p:extLst>
  </p:cSld>
  <p:clrMapOvr>
    <a:masterClrMapping/>
  </p:clrMapOvr>
  <p:transition spd="med"/>
</p:sldLayout>
</file>

<file path=ppt/slideLayouts/slideLayout132.xml><?xml version="1.0" encoding="utf-8"?>
<p:sldLayout xmlns:a="http://schemas.openxmlformats.org/drawingml/2006/main" xmlns:r="http://schemas.openxmlformats.org/officeDocument/2006/relationships" xmlns:p="http://schemas.openxmlformats.org/presentationml/2006/main" type="tx">
  <p:cSld name="2.2._Diapositiva de gráficos">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38" name="Nivel de texto 1…"/>
          <p:cNvSpPr txBox="1">
            <a:spLocks noGrp="1"/>
          </p:cNvSpPr>
          <p:nvPr>
            <p:ph type="body" idx="1" hasCustomPrompt="1"/>
          </p:nvPr>
        </p:nvSpPr>
        <p:spPr>
          <a:xfrm>
            <a:off x="293317" y="1478071"/>
            <a:ext cx="8465672" cy="4698894"/>
          </a:xfrm>
          <a:prstGeom prst="rect">
            <a:avLst/>
          </a:prstGeom>
        </p:spPr>
        <p:txBody>
          <a:bodyPr lIns="45719" tIns="45719" rIns="45719" bIns="45719"/>
          <a:lstStyle>
            <a:lvl1pPr marL="342900" defTabSz="914377">
              <a:buClrTx/>
              <a:buSzPct val="100000"/>
              <a:defRPr sz="2400">
                <a:solidFill>
                  <a:srgbClr val="404040"/>
                </a:solidFill>
                <a:latin typeface="Noto Sans Medium"/>
                <a:ea typeface="Noto Sans Medium"/>
                <a:cs typeface="Noto Sans Medium"/>
                <a:sym typeface="Noto Sans Medium"/>
              </a:defRPr>
            </a:lvl1pPr>
            <a:lvl2pPr marL="685782" indent="-228593" defTabSz="914377">
              <a:buClrTx/>
              <a:buSzPct val="100000"/>
              <a:defRPr sz="2400">
                <a:solidFill>
                  <a:srgbClr val="404040"/>
                </a:solidFill>
                <a:latin typeface="Noto Sans Medium"/>
                <a:ea typeface="Noto Sans Medium"/>
                <a:cs typeface="Noto Sans Medium"/>
                <a:sym typeface="Noto Sans Medium"/>
              </a:defRPr>
            </a:lvl2pPr>
            <a:lvl3pPr marL="1188689" indent="-274312" defTabSz="914377">
              <a:buClrTx/>
              <a:buSzPct val="100000"/>
              <a:defRPr sz="2400">
                <a:solidFill>
                  <a:srgbClr val="404040"/>
                </a:solidFill>
                <a:latin typeface="Noto Sans Medium"/>
                <a:ea typeface="Noto Sans Medium"/>
                <a:cs typeface="Noto Sans Medium"/>
                <a:sym typeface="Noto Sans Medium"/>
              </a:defRPr>
            </a:lvl3pPr>
            <a:lvl4pPr marL="1676357" indent="-304791" defTabSz="914377">
              <a:buClrTx/>
              <a:buSzPct val="100000"/>
              <a:defRPr sz="2400">
                <a:solidFill>
                  <a:srgbClr val="404040"/>
                </a:solidFill>
                <a:latin typeface="Noto Sans Medium"/>
                <a:ea typeface="Noto Sans Medium"/>
                <a:cs typeface="Noto Sans Medium"/>
                <a:sym typeface="Noto Sans Medium"/>
              </a:defRPr>
            </a:lvl4pPr>
            <a:lvl5pPr marL="2133547" indent="-304792" defTabSz="914377">
              <a:buClrTx/>
              <a:buSzPct val="100000"/>
              <a:defRPr sz="2400">
                <a:solidFill>
                  <a:srgbClr val="404040"/>
                </a:solidFill>
                <a:latin typeface="Noto Sans Medium"/>
                <a:ea typeface="Noto Sans Medium"/>
                <a:cs typeface="Noto Sans Medium"/>
                <a:sym typeface="Noto Sans Medium"/>
              </a:defRPr>
            </a:lvl5pPr>
          </a:lstStyle>
          <a:p>
            <a:r>
              <a:t>Lorem ipsum</a:t>
            </a:r>
          </a:p>
          <a:p>
            <a:pPr lvl="1"/>
            <a:endParaRPr/>
          </a:p>
          <a:p>
            <a:pPr lvl="2"/>
            <a:endParaRPr/>
          </a:p>
          <a:p>
            <a:pPr lvl="3"/>
            <a:endParaRPr/>
          </a:p>
          <a:p>
            <a:pPr lvl="4"/>
            <a:endParaRPr/>
          </a:p>
        </p:txBody>
      </p:sp>
      <p:sp>
        <p:nvSpPr>
          <p:cNvPr id="1239" name="Título Noto Sans"/>
          <p:cNvSpPr txBox="1">
            <a:spLocks noGrp="1"/>
          </p:cNvSpPr>
          <p:nvPr>
            <p:ph type="title" hasCustomPrompt="1"/>
          </p:nvPr>
        </p:nvSpPr>
        <p:spPr>
          <a:xfrm>
            <a:off x="293317" y="251901"/>
            <a:ext cx="8465672" cy="884718"/>
          </a:xfrm>
          <a:prstGeom prst="rect">
            <a:avLst/>
          </a:prstGeom>
        </p:spPr>
        <p:txBody>
          <a:bodyPr lIns="45719" tIns="45719" rIns="45719" bIns="45719" anchor="t"/>
          <a:lstStyle>
            <a:lvl1pPr defTabSz="914377">
              <a:defRPr sz="4000" b="1">
                <a:solidFill>
                  <a:srgbClr val="155B4E"/>
                </a:solidFill>
                <a:latin typeface="Noto Sans SemiBold"/>
                <a:ea typeface="Noto Sans SemiBold"/>
                <a:cs typeface="Noto Sans SemiBold"/>
                <a:sym typeface="Noto Sans SemiBold"/>
              </a:defRPr>
            </a:lvl1pPr>
          </a:lstStyle>
          <a:p>
            <a:r>
              <a:t>Título Noto Sans</a:t>
            </a:r>
          </a:p>
        </p:txBody>
      </p:sp>
      <p:sp>
        <p:nvSpPr>
          <p:cNvPr id="1240" name="Número de diapositiva"/>
          <p:cNvSpPr txBox="1">
            <a:spLocks noGrp="1"/>
          </p:cNvSpPr>
          <p:nvPr>
            <p:ph type="sldNum" sz="quarter" idx="2"/>
          </p:nvPr>
        </p:nvSpPr>
        <p:spPr>
          <a:xfrm>
            <a:off x="11080144" y="6404294"/>
            <a:ext cx="273657" cy="269241"/>
          </a:xfrm>
          <a:prstGeom prst="rect">
            <a:avLst/>
          </a:prstGeom>
        </p:spPr>
        <p:txBody>
          <a:bodyPr lIns="45719" tIns="45719" rIns="45719" bIns="45719"/>
          <a:lstStyle>
            <a:lvl1pPr defTabSz="914377">
              <a:defRPr>
                <a:latin typeface="Noto Sans Medium"/>
                <a:ea typeface="Noto Sans Medium"/>
                <a:cs typeface="Noto Sans Medium"/>
                <a:sym typeface="Noto Sans Medium"/>
              </a:defRPr>
            </a:lvl1pPr>
          </a:lstStyle>
          <a:p>
            <a:fld id="{86CB4B4D-7CA3-9044-876B-883B54F8677D}" type="slidenum">
              <a:t>‹#›</a:t>
            </a:fld>
            <a:endParaRPr/>
          </a:p>
        </p:txBody>
      </p:sp>
    </p:spTree>
    <p:extLst>
      <p:ext uri="{BB962C8B-B14F-4D97-AF65-F5344CB8AC3E}">
        <p14:creationId xmlns:p14="http://schemas.microsoft.com/office/powerpoint/2010/main" val="486480174"/>
      </p:ext>
    </p:extLst>
  </p:cSld>
  <p:clrMapOvr>
    <a:masterClrMapping/>
  </p:clrMapOvr>
  <p:transition spd="med"/>
</p:sldLayout>
</file>

<file path=ppt/slideLayouts/slideLayout133.xml><?xml version="1.0" encoding="utf-8"?>
<p:sldLayout xmlns:a="http://schemas.openxmlformats.org/drawingml/2006/main" xmlns:r="http://schemas.openxmlformats.org/officeDocument/2006/relationships" xmlns:p="http://schemas.openxmlformats.org/presentationml/2006/main" type="tx">
  <p:cSld name="1_1.1_Diapositiva de texto">
    <p:bg>
      <p:bgPr>
        <a:blipFill rotWithShape="1">
          <a:blip r:embed="rId2"/>
          <a:srcRect/>
          <a:stretch>
            <a:fillRect/>
          </a:stretch>
        </a:blipFill>
        <a:effectLst/>
      </p:bgPr>
    </p:bg>
    <p:spTree>
      <p:nvGrpSpPr>
        <p:cNvPr id="1" name=""/>
        <p:cNvGrpSpPr/>
        <p:nvPr/>
      </p:nvGrpSpPr>
      <p:grpSpPr>
        <a:xfrm>
          <a:off x="0" y="0"/>
          <a:ext cx="0" cy="0"/>
          <a:chOff x="0" y="0"/>
          <a:chExt cx="0" cy="0"/>
        </a:xfrm>
      </p:grpSpPr>
      <p:sp>
        <p:nvSpPr>
          <p:cNvPr id="1247" name="Título Noto Sans 40 pts"/>
          <p:cNvSpPr txBox="1">
            <a:spLocks noGrp="1"/>
          </p:cNvSpPr>
          <p:nvPr>
            <p:ph type="title" hasCustomPrompt="1"/>
          </p:nvPr>
        </p:nvSpPr>
        <p:spPr>
          <a:xfrm>
            <a:off x="293317" y="251901"/>
            <a:ext cx="8465672" cy="884718"/>
          </a:xfrm>
          <a:prstGeom prst="rect">
            <a:avLst/>
          </a:prstGeom>
        </p:spPr>
        <p:txBody>
          <a:bodyPr lIns="45718" tIns="45718" rIns="45718" bIns="45718" anchor="t"/>
          <a:lstStyle>
            <a:lvl1pPr defTabSz="914377">
              <a:defRPr sz="4000" b="1">
                <a:solidFill>
                  <a:srgbClr val="9C2148"/>
                </a:solidFill>
                <a:latin typeface="Noto Sans SemiBold"/>
                <a:ea typeface="Noto Sans SemiBold"/>
                <a:cs typeface="Noto Sans SemiBold"/>
                <a:sym typeface="Noto Sans SemiBold"/>
              </a:defRPr>
            </a:lvl1pPr>
          </a:lstStyle>
          <a:p>
            <a:r>
              <a:t>Título Noto Sans 40 pts</a:t>
            </a:r>
          </a:p>
        </p:txBody>
      </p:sp>
      <p:sp>
        <p:nvSpPr>
          <p:cNvPr id="1248" name="Nivel de texto 1…"/>
          <p:cNvSpPr txBox="1">
            <a:spLocks noGrp="1"/>
          </p:cNvSpPr>
          <p:nvPr>
            <p:ph type="body" idx="1" hasCustomPrompt="1"/>
          </p:nvPr>
        </p:nvSpPr>
        <p:spPr>
          <a:xfrm>
            <a:off x="293317" y="1478071"/>
            <a:ext cx="8465672" cy="4273027"/>
          </a:xfrm>
          <a:prstGeom prst="rect">
            <a:avLst/>
          </a:prstGeom>
        </p:spPr>
        <p:txBody>
          <a:bodyPr lIns="45718" tIns="45718" rIns="45718" bIns="45718"/>
          <a:lstStyle>
            <a:lvl1pPr marL="342900" defTabSz="914377">
              <a:lnSpc>
                <a:spcPct val="100000"/>
              </a:lnSpc>
              <a:buClrTx/>
              <a:buSzPct val="100000"/>
              <a:defRPr sz="2400">
                <a:solidFill>
                  <a:srgbClr val="404040"/>
                </a:solidFill>
                <a:latin typeface="Noto Sans Medium"/>
                <a:ea typeface="Noto Sans Medium"/>
                <a:cs typeface="Noto Sans Medium"/>
                <a:sym typeface="Noto Sans Medium"/>
              </a:defRPr>
            </a:lvl1pPr>
            <a:lvl2pPr marL="685781" indent="-228593" defTabSz="914377">
              <a:lnSpc>
                <a:spcPct val="100000"/>
              </a:lnSpc>
              <a:buClrTx/>
              <a:buSzPct val="100000"/>
              <a:defRPr sz="2400">
                <a:solidFill>
                  <a:srgbClr val="404040"/>
                </a:solidFill>
                <a:latin typeface="Noto Sans Medium"/>
                <a:ea typeface="Noto Sans Medium"/>
                <a:cs typeface="Noto Sans Medium"/>
                <a:sym typeface="Noto Sans Medium"/>
              </a:defRPr>
            </a:lvl2pPr>
            <a:lvl3pPr marL="1188688" indent="-274312" defTabSz="914377">
              <a:lnSpc>
                <a:spcPct val="100000"/>
              </a:lnSpc>
              <a:buClrTx/>
              <a:buSzPct val="100000"/>
              <a:defRPr sz="2400">
                <a:solidFill>
                  <a:srgbClr val="404040"/>
                </a:solidFill>
                <a:latin typeface="Noto Sans Medium"/>
                <a:ea typeface="Noto Sans Medium"/>
                <a:cs typeface="Noto Sans Medium"/>
                <a:sym typeface="Noto Sans Medium"/>
              </a:defRPr>
            </a:lvl3pPr>
            <a:lvl4pPr marL="1676356" indent="-304790" defTabSz="914377">
              <a:lnSpc>
                <a:spcPct val="100000"/>
              </a:lnSpc>
              <a:buClrTx/>
              <a:buSzPct val="100000"/>
              <a:defRPr sz="2400">
                <a:solidFill>
                  <a:srgbClr val="404040"/>
                </a:solidFill>
                <a:latin typeface="Noto Sans Medium"/>
                <a:ea typeface="Noto Sans Medium"/>
                <a:cs typeface="Noto Sans Medium"/>
                <a:sym typeface="Noto Sans Medium"/>
              </a:defRPr>
            </a:lvl4pPr>
            <a:lvl5pPr marL="2133547" indent="-304792" defTabSz="914377">
              <a:lnSpc>
                <a:spcPct val="100000"/>
              </a:lnSpc>
              <a:buClrTx/>
              <a:buSzPct val="100000"/>
              <a:defRPr sz="2400">
                <a:solidFill>
                  <a:srgbClr val="404040"/>
                </a:solidFill>
                <a:latin typeface="Noto Sans Medium"/>
                <a:ea typeface="Noto Sans Medium"/>
                <a:cs typeface="Noto Sans Medium"/>
                <a:sym typeface="Noto Sans Medium"/>
              </a:defRPr>
            </a:lvl5pPr>
          </a:lstStyle>
          <a:p>
            <a:r>
              <a:t>Lorem ipsum dolor sit amet, consectetur adipiscing elit. Sed non risus. Suspendisse lectus tortor, dignissim sit amet, adipiscing nec, ultricies sed, dolor. Cras elementum ultrices diam. Maecenas ligula massa, varius a, semper congue, euismod non, mi. Proin porttitor, orci nec nonummy molestie. </a:t>
            </a:r>
          </a:p>
          <a:p>
            <a:pPr lvl="1"/>
            <a:endParaRPr/>
          </a:p>
          <a:p>
            <a:pPr lvl="2"/>
            <a:endParaRPr/>
          </a:p>
          <a:p>
            <a:pPr lvl="3"/>
            <a:endParaRPr/>
          </a:p>
          <a:p>
            <a:pPr lvl="4"/>
            <a:endParaRPr/>
          </a:p>
        </p:txBody>
      </p:sp>
      <p:sp>
        <p:nvSpPr>
          <p:cNvPr id="1249" name="Número de diapositiva"/>
          <p:cNvSpPr txBox="1">
            <a:spLocks noGrp="1"/>
          </p:cNvSpPr>
          <p:nvPr>
            <p:ph type="sldNum" sz="quarter" idx="2"/>
          </p:nvPr>
        </p:nvSpPr>
        <p:spPr>
          <a:xfrm>
            <a:off x="8478978" y="6232198"/>
            <a:ext cx="258623" cy="248304"/>
          </a:xfrm>
          <a:prstGeom prst="rect">
            <a:avLst/>
          </a:prstGeom>
        </p:spPr>
        <p:txBody>
          <a:bodyPr lIns="45718" tIns="45718" rIns="45718" bIns="45718"/>
          <a:lstStyle>
            <a:lvl1pPr defTabSz="914377"/>
          </a:lstStyle>
          <a:p>
            <a:fld id="{86CB4B4D-7CA3-9044-876B-883B54F8677D}" type="slidenum">
              <a:t>‹#›</a:t>
            </a:fld>
            <a:endParaRPr/>
          </a:p>
        </p:txBody>
      </p:sp>
    </p:spTree>
    <p:extLst>
      <p:ext uri="{BB962C8B-B14F-4D97-AF65-F5344CB8AC3E}">
        <p14:creationId xmlns:p14="http://schemas.microsoft.com/office/powerpoint/2010/main" val="780289961"/>
      </p:ext>
    </p:extLst>
  </p:cSld>
  <p:clrMapOvr>
    <a:masterClrMapping/>
  </p:clrMapOvr>
  <p:transition spd="med"/>
</p:sldLayout>
</file>

<file path=ppt/slideLayouts/slideLayout134.xml><?xml version="1.0" encoding="utf-8"?>
<p:sldLayout xmlns:a="http://schemas.openxmlformats.org/drawingml/2006/main" xmlns:r="http://schemas.openxmlformats.org/officeDocument/2006/relationships" xmlns:p="http://schemas.openxmlformats.org/presentationml/2006/main" type="tx">
  <p:cSld name="2_Blank">
    <p:spTree>
      <p:nvGrpSpPr>
        <p:cNvPr id="1" name=""/>
        <p:cNvGrpSpPr/>
        <p:nvPr/>
      </p:nvGrpSpPr>
      <p:grpSpPr>
        <a:xfrm>
          <a:off x="0" y="0"/>
          <a:ext cx="0" cy="0"/>
          <a:chOff x="0" y="0"/>
          <a:chExt cx="0" cy="0"/>
        </a:xfrm>
      </p:grpSpPr>
      <p:pic>
        <p:nvPicPr>
          <p:cNvPr id="1256" name="Picture 4" descr="Picture 4"/>
          <p:cNvPicPr>
            <a:picLocks noChangeAspect="1"/>
          </p:cNvPicPr>
          <p:nvPr/>
        </p:nvPicPr>
        <p:blipFill>
          <a:blip r:embed="rId2">
            <a:extLst/>
          </a:blip>
          <a:stretch>
            <a:fillRect/>
          </a:stretch>
        </p:blipFill>
        <p:spPr>
          <a:xfrm>
            <a:off x="9550400" y="6207154"/>
            <a:ext cx="2520528" cy="588646"/>
          </a:xfrm>
          <a:prstGeom prst="rect">
            <a:avLst/>
          </a:prstGeom>
          <a:ln w="12700">
            <a:miter lim="400000"/>
          </a:ln>
        </p:spPr>
      </p:pic>
      <p:sp>
        <p:nvSpPr>
          <p:cNvPr id="1257" name="Número de diapositiva"/>
          <p:cNvSpPr txBox="1">
            <a:spLocks noGrp="1"/>
          </p:cNvSpPr>
          <p:nvPr>
            <p:ph type="sldNum" sz="quarter" idx="2"/>
          </p:nvPr>
        </p:nvSpPr>
        <p:spPr>
          <a:xfrm>
            <a:off x="0" y="0"/>
            <a:ext cx="335866" cy="333088"/>
          </a:xfrm>
          <a:prstGeom prst="rect">
            <a:avLst/>
          </a:prstGeom>
        </p:spPr>
        <p:txBody>
          <a:bodyPr lIns="45719" tIns="45719" rIns="45719" bIns="45719" anchor="t"/>
          <a:lstStyle>
            <a:lvl1pPr algn="l">
              <a:defRPr sz="1800">
                <a:solidFill>
                  <a:srgbClr val="000000"/>
                </a:solidFill>
              </a:defRPr>
            </a:lvl1pPr>
          </a:lstStyle>
          <a:p>
            <a:fld id="{86CB4B4D-7CA3-9044-876B-883B54F8677D}" type="slidenum">
              <a:t>‹#›</a:t>
            </a:fld>
            <a:endParaRPr/>
          </a:p>
        </p:txBody>
      </p:sp>
    </p:spTree>
    <p:extLst>
      <p:ext uri="{BB962C8B-B14F-4D97-AF65-F5344CB8AC3E}">
        <p14:creationId xmlns:p14="http://schemas.microsoft.com/office/powerpoint/2010/main" val="62262755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4.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2.xml"/><Relationship Id="rId4" Type="http://schemas.openxmlformats.org/officeDocument/2006/relationships/image" Target="../media/image15.png"/></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5.xml"/><Relationship Id="rId7" Type="http://schemas.openxmlformats.org/officeDocument/2006/relationships/image" Target="../media/image14.jp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image" Target="../media/image16.jpeg"/><Relationship Id="rId5" Type="http://schemas.openxmlformats.org/officeDocument/2006/relationships/theme" Target="../theme/theme4.xml"/><Relationship Id="rId4" Type="http://schemas.openxmlformats.org/officeDocument/2006/relationships/slideLayout" Target="../slideLayouts/slideLayout26.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9.xml"/><Relationship Id="rId7" Type="http://schemas.openxmlformats.org/officeDocument/2006/relationships/image" Target="../media/image19.png"/><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image" Target="../media/image18.jpeg"/><Relationship Id="rId5" Type="http://schemas.openxmlformats.org/officeDocument/2006/relationships/theme" Target="../theme/theme5.xml"/><Relationship Id="rId4" Type="http://schemas.openxmlformats.org/officeDocument/2006/relationships/slideLayout" Target="../slideLayouts/slideLayout30.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33.xml"/><Relationship Id="rId7" Type="http://schemas.openxmlformats.org/officeDocument/2006/relationships/image" Target="../media/image19.png"/><Relationship Id="rId2" Type="http://schemas.openxmlformats.org/officeDocument/2006/relationships/slideLayout" Target="../slideLayouts/slideLayout32.xml"/><Relationship Id="rId1" Type="http://schemas.openxmlformats.org/officeDocument/2006/relationships/slideLayout" Target="../slideLayouts/slideLayout31.xml"/><Relationship Id="rId6" Type="http://schemas.openxmlformats.org/officeDocument/2006/relationships/image" Target="../media/image20.jpeg"/><Relationship Id="rId5" Type="http://schemas.openxmlformats.org/officeDocument/2006/relationships/theme" Target="../theme/theme6.xml"/><Relationship Id="rId4" Type="http://schemas.openxmlformats.org/officeDocument/2006/relationships/slideLayout" Target="../slideLayouts/slideLayout34.xml"/></Relationships>
</file>

<file path=ppt/slideMasters/_rels/slideMaster7.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slideLayout" Target="../slideLayouts/slideLayout37.xml"/><Relationship Id="rId7" Type="http://schemas.openxmlformats.org/officeDocument/2006/relationships/image" Target="../media/image16.jpeg"/><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theme" Target="../theme/theme7.xml"/><Relationship Id="rId5" Type="http://schemas.openxmlformats.org/officeDocument/2006/relationships/slideLayout" Target="../slideLayouts/slideLayout39.xml"/><Relationship Id="rId4" Type="http://schemas.openxmlformats.org/officeDocument/2006/relationships/slideLayout" Target="../slideLayouts/slideLayout38.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8.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9.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_rels/slideMaster10.xml.rels><?xml version="1.0" encoding="UTF-8" standalone="yes"?>
<Relationships xmlns="http://schemas.openxmlformats.org/package/2006/relationships"><Relationship Id="rId26" Type="http://schemas.openxmlformats.org/officeDocument/2006/relationships/slideLayout" Target="../slideLayouts/slideLayout87.xml"/><Relationship Id="rId21" Type="http://schemas.openxmlformats.org/officeDocument/2006/relationships/slideLayout" Target="../slideLayouts/slideLayout82.xml"/><Relationship Id="rId42" Type="http://schemas.openxmlformats.org/officeDocument/2006/relationships/slideLayout" Target="../slideLayouts/slideLayout103.xml"/><Relationship Id="rId47" Type="http://schemas.openxmlformats.org/officeDocument/2006/relationships/slideLayout" Target="../slideLayouts/slideLayout108.xml"/><Relationship Id="rId63" Type="http://schemas.openxmlformats.org/officeDocument/2006/relationships/slideLayout" Target="../slideLayouts/slideLayout124.xml"/><Relationship Id="rId68" Type="http://schemas.openxmlformats.org/officeDocument/2006/relationships/slideLayout" Target="../slideLayouts/slideLayout129.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9" Type="http://schemas.openxmlformats.org/officeDocument/2006/relationships/slideLayout" Target="../slideLayouts/slideLayout90.xml"/><Relationship Id="rId11" Type="http://schemas.openxmlformats.org/officeDocument/2006/relationships/slideLayout" Target="../slideLayouts/slideLayout72.xml"/><Relationship Id="rId24" Type="http://schemas.openxmlformats.org/officeDocument/2006/relationships/slideLayout" Target="../slideLayouts/slideLayout85.xml"/><Relationship Id="rId32" Type="http://schemas.openxmlformats.org/officeDocument/2006/relationships/slideLayout" Target="../slideLayouts/slideLayout93.xml"/><Relationship Id="rId37" Type="http://schemas.openxmlformats.org/officeDocument/2006/relationships/slideLayout" Target="../slideLayouts/slideLayout98.xml"/><Relationship Id="rId40" Type="http://schemas.openxmlformats.org/officeDocument/2006/relationships/slideLayout" Target="../slideLayouts/slideLayout101.xml"/><Relationship Id="rId45" Type="http://schemas.openxmlformats.org/officeDocument/2006/relationships/slideLayout" Target="../slideLayouts/slideLayout106.xml"/><Relationship Id="rId53" Type="http://schemas.openxmlformats.org/officeDocument/2006/relationships/slideLayout" Target="../slideLayouts/slideLayout114.xml"/><Relationship Id="rId58" Type="http://schemas.openxmlformats.org/officeDocument/2006/relationships/slideLayout" Target="../slideLayouts/slideLayout119.xml"/><Relationship Id="rId66" Type="http://schemas.openxmlformats.org/officeDocument/2006/relationships/slideLayout" Target="../slideLayouts/slideLayout127.xml"/><Relationship Id="rId74" Type="http://schemas.openxmlformats.org/officeDocument/2006/relationships/theme" Target="../theme/theme10.xml"/><Relationship Id="rId5" Type="http://schemas.openxmlformats.org/officeDocument/2006/relationships/slideLayout" Target="../slideLayouts/slideLayout66.xml"/><Relationship Id="rId61" Type="http://schemas.openxmlformats.org/officeDocument/2006/relationships/slideLayout" Target="../slideLayouts/slideLayout122.xml"/><Relationship Id="rId19" Type="http://schemas.openxmlformats.org/officeDocument/2006/relationships/slideLayout" Target="../slideLayouts/slideLayout80.xml"/><Relationship Id="rId14" Type="http://schemas.openxmlformats.org/officeDocument/2006/relationships/slideLayout" Target="../slideLayouts/slideLayout75.xml"/><Relationship Id="rId22" Type="http://schemas.openxmlformats.org/officeDocument/2006/relationships/slideLayout" Target="../slideLayouts/slideLayout83.xml"/><Relationship Id="rId27" Type="http://schemas.openxmlformats.org/officeDocument/2006/relationships/slideLayout" Target="../slideLayouts/slideLayout88.xml"/><Relationship Id="rId30" Type="http://schemas.openxmlformats.org/officeDocument/2006/relationships/slideLayout" Target="../slideLayouts/slideLayout91.xml"/><Relationship Id="rId35" Type="http://schemas.openxmlformats.org/officeDocument/2006/relationships/slideLayout" Target="../slideLayouts/slideLayout96.xml"/><Relationship Id="rId43" Type="http://schemas.openxmlformats.org/officeDocument/2006/relationships/slideLayout" Target="../slideLayouts/slideLayout104.xml"/><Relationship Id="rId48" Type="http://schemas.openxmlformats.org/officeDocument/2006/relationships/slideLayout" Target="../slideLayouts/slideLayout109.xml"/><Relationship Id="rId56" Type="http://schemas.openxmlformats.org/officeDocument/2006/relationships/slideLayout" Target="../slideLayouts/slideLayout117.xml"/><Relationship Id="rId64" Type="http://schemas.openxmlformats.org/officeDocument/2006/relationships/slideLayout" Target="../slideLayouts/slideLayout125.xml"/><Relationship Id="rId69" Type="http://schemas.openxmlformats.org/officeDocument/2006/relationships/slideLayout" Target="../slideLayouts/slideLayout130.xml"/><Relationship Id="rId8" Type="http://schemas.openxmlformats.org/officeDocument/2006/relationships/slideLayout" Target="../slideLayouts/slideLayout69.xml"/><Relationship Id="rId51" Type="http://schemas.openxmlformats.org/officeDocument/2006/relationships/slideLayout" Target="../slideLayouts/slideLayout112.xml"/><Relationship Id="rId72" Type="http://schemas.openxmlformats.org/officeDocument/2006/relationships/slideLayout" Target="../slideLayouts/slideLayout133.xml"/><Relationship Id="rId3" Type="http://schemas.openxmlformats.org/officeDocument/2006/relationships/slideLayout" Target="../slideLayouts/slideLayout64.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5" Type="http://schemas.openxmlformats.org/officeDocument/2006/relationships/slideLayout" Target="../slideLayouts/slideLayout86.xml"/><Relationship Id="rId33" Type="http://schemas.openxmlformats.org/officeDocument/2006/relationships/slideLayout" Target="../slideLayouts/slideLayout94.xml"/><Relationship Id="rId38" Type="http://schemas.openxmlformats.org/officeDocument/2006/relationships/slideLayout" Target="../slideLayouts/slideLayout99.xml"/><Relationship Id="rId46" Type="http://schemas.openxmlformats.org/officeDocument/2006/relationships/slideLayout" Target="../slideLayouts/slideLayout107.xml"/><Relationship Id="rId59" Type="http://schemas.openxmlformats.org/officeDocument/2006/relationships/slideLayout" Target="../slideLayouts/slideLayout120.xml"/><Relationship Id="rId67" Type="http://schemas.openxmlformats.org/officeDocument/2006/relationships/slideLayout" Target="../slideLayouts/slideLayout128.xml"/><Relationship Id="rId20" Type="http://schemas.openxmlformats.org/officeDocument/2006/relationships/slideLayout" Target="../slideLayouts/slideLayout81.xml"/><Relationship Id="rId41" Type="http://schemas.openxmlformats.org/officeDocument/2006/relationships/slideLayout" Target="../slideLayouts/slideLayout102.xml"/><Relationship Id="rId54" Type="http://schemas.openxmlformats.org/officeDocument/2006/relationships/slideLayout" Target="../slideLayouts/slideLayout115.xml"/><Relationship Id="rId62" Type="http://schemas.openxmlformats.org/officeDocument/2006/relationships/slideLayout" Target="../slideLayouts/slideLayout123.xml"/><Relationship Id="rId70" Type="http://schemas.openxmlformats.org/officeDocument/2006/relationships/slideLayout" Target="../slideLayouts/slideLayout131.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5" Type="http://schemas.openxmlformats.org/officeDocument/2006/relationships/slideLayout" Target="../slideLayouts/slideLayout76.xml"/><Relationship Id="rId23" Type="http://schemas.openxmlformats.org/officeDocument/2006/relationships/slideLayout" Target="../slideLayouts/slideLayout84.xml"/><Relationship Id="rId28" Type="http://schemas.openxmlformats.org/officeDocument/2006/relationships/slideLayout" Target="../slideLayouts/slideLayout89.xml"/><Relationship Id="rId36" Type="http://schemas.openxmlformats.org/officeDocument/2006/relationships/slideLayout" Target="../slideLayouts/slideLayout97.xml"/><Relationship Id="rId49" Type="http://schemas.openxmlformats.org/officeDocument/2006/relationships/slideLayout" Target="../slideLayouts/slideLayout110.xml"/><Relationship Id="rId57" Type="http://schemas.openxmlformats.org/officeDocument/2006/relationships/slideLayout" Target="../slideLayouts/slideLayout118.xml"/><Relationship Id="rId10" Type="http://schemas.openxmlformats.org/officeDocument/2006/relationships/slideLayout" Target="../slideLayouts/slideLayout71.xml"/><Relationship Id="rId31" Type="http://schemas.openxmlformats.org/officeDocument/2006/relationships/slideLayout" Target="../slideLayouts/slideLayout92.xml"/><Relationship Id="rId44" Type="http://schemas.openxmlformats.org/officeDocument/2006/relationships/slideLayout" Target="../slideLayouts/slideLayout105.xml"/><Relationship Id="rId52" Type="http://schemas.openxmlformats.org/officeDocument/2006/relationships/slideLayout" Target="../slideLayouts/slideLayout113.xml"/><Relationship Id="rId60" Type="http://schemas.openxmlformats.org/officeDocument/2006/relationships/slideLayout" Target="../slideLayouts/slideLayout121.xml"/><Relationship Id="rId65" Type="http://schemas.openxmlformats.org/officeDocument/2006/relationships/slideLayout" Target="../slideLayouts/slideLayout126.xml"/><Relationship Id="rId73" Type="http://schemas.openxmlformats.org/officeDocument/2006/relationships/slideLayout" Target="../slideLayouts/slideLayout134.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9" Type="http://schemas.openxmlformats.org/officeDocument/2006/relationships/slideLayout" Target="../slideLayouts/slideLayout100.xml"/><Relationship Id="rId34" Type="http://schemas.openxmlformats.org/officeDocument/2006/relationships/slideLayout" Target="../slideLayouts/slideLayout95.xml"/><Relationship Id="rId50" Type="http://schemas.openxmlformats.org/officeDocument/2006/relationships/slideLayout" Target="../slideLayouts/slideLayout111.xml"/><Relationship Id="rId55" Type="http://schemas.openxmlformats.org/officeDocument/2006/relationships/slideLayout" Target="../slideLayouts/slideLayout116.xml"/><Relationship Id="rId7" Type="http://schemas.openxmlformats.org/officeDocument/2006/relationships/slideLayout" Target="../slideLayouts/slideLayout68.xml"/><Relationship Id="rId71" Type="http://schemas.openxmlformats.org/officeDocument/2006/relationships/slideLayout" Target="../slideLayouts/slideLayout1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bwMode="auto">
        <a:xfrm>
          <a:off x="0" y="0"/>
          <a:ext cx="0" cy="0"/>
          <a:chOff x="0" y="0"/>
          <a:chExt cx="0" cy="0"/>
        </a:xfrm>
      </p:grpSpPr>
      <p:pic>
        <p:nvPicPr>
          <p:cNvPr id="20" name="Picture 19"/>
          <p:cNvPicPr>
            <a:picLocks noChangeAspect="1"/>
          </p:cNvPicPr>
          <p:nvPr userDrawn="1"/>
        </p:nvPicPr>
        <p:blipFill>
          <a:blip r:embed="rId12"/>
          <a:stretch/>
        </p:blipFill>
        <p:spPr bwMode="auto">
          <a:xfrm>
            <a:off x="0" y="0"/>
            <a:ext cx="12192000" cy="6858000"/>
          </a:xfrm>
          <a:prstGeom prst="rect">
            <a:avLst/>
          </a:prstGeom>
        </p:spPr>
      </p:pic>
      <p:sp>
        <p:nvSpPr>
          <p:cNvPr id="4" name="Rectangle 3"/>
          <p:cNvSpPr/>
          <p:nvPr userDrawn="1"/>
        </p:nvSpPr>
        <p:spPr bwMode="auto">
          <a:xfrm>
            <a:off x="0" y="0"/>
            <a:ext cx="12192000" cy="150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8" name="Rectangle 7"/>
          <p:cNvSpPr/>
          <p:nvPr userDrawn="1"/>
        </p:nvSpPr>
        <p:spPr bwMode="auto">
          <a:xfrm>
            <a:off x="0" y="1506677"/>
            <a:ext cx="12390120" cy="53548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 name="Rectangle 11"/>
          <p:cNvSpPr/>
          <p:nvPr userDrawn="1"/>
        </p:nvSpPr>
        <p:spPr bwMode="auto">
          <a:xfrm>
            <a:off x="9885128" y="-1"/>
            <a:ext cx="1738488" cy="2042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4" name="Picture 13" descr="A picture containing text, vector graphics&#10;&#10;Description automatically generated"/>
          <p:cNvPicPr>
            <a:picLocks noChangeAspect="1"/>
          </p:cNvPicPr>
          <p:nvPr userDrawn="1"/>
        </p:nvPicPr>
        <p:blipFill>
          <a:blip r:embed="rId13"/>
          <a:stretch/>
        </p:blipFill>
        <p:spPr bwMode="auto">
          <a:xfrm>
            <a:off x="9885128" y="334349"/>
            <a:ext cx="1738488" cy="1285605"/>
          </a:xfrm>
          <a:prstGeom prst="rect">
            <a:avLst/>
          </a:prstGeom>
        </p:spPr>
      </p:pic>
      <p:sp>
        <p:nvSpPr>
          <p:cNvPr id="15" name="TextBox 14"/>
          <p:cNvSpPr txBox="1"/>
          <p:nvPr userDrawn="1"/>
        </p:nvSpPr>
        <p:spPr bwMode="auto">
          <a:xfrm>
            <a:off x="9965100" y="1586089"/>
            <a:ext cx="1578543" cy="276999"/>
          </a:xfrm>
          <a:prstGeom prst="rect">
            <a:avLst/>
          </a:prstGeom>
          <a:noFill/>
        </p:spPr>
        <p:txBody>
          <a:bodyPr wrap="square" rtlCol="0">
            <a:spAutoFit/>
          </a:bodyPr>
          <a:lstStyle/>
          <a:p>
            <a:pPr algn="r">
              <a:defRPr/>
            </a:pPr>
            <a:r>
              <a:rPr lang="en-US" sz="1200" spc="-50">
                <a:solidFill>
                  <a:schemeClr val="bg1"/>
                </a:solidFill>
                <a:latin typeface="Montserrat Medium"/>
              </a:rPr>
              <a:t>canso.org</a:t>
            </a:r>
          </a:p>
        </p:txBody>
      </p:sp>
      <p:pic>
        <p:nvPicPr>
          <p:cNvPr id="9" name="Picture 8" descr="Shape, circle&#10;&#10;Description automatically generated"/>
          <p:cNvPicPr>
            <a:picLocks noChangeAspect="1"/>
          </p:cNvPicPr>
          <p:nvPr userDrawn="1"/>
        </p:nvPicPr>
        <p:blipFill>
          <a:blip r:embed="rId14"/>
          <a:srcRect l="32026"/>
          <a:stretch/>
        </p:blipFill>
        <p:spPr bwMode="auto">
          <a:xfrm rot="1901791" flipH="1">
            <a:off x="5440091" y="3325516"/>
            <a:ext cx="7008295" cy="589656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764DE79-268F-4C1A-8933-263129D2AF90}" type="datetimeFigureOut">
              <a:rPr lang="en-US"/>
              <a:t>9/10/2026</a:t>
            </a:fld>
            <a:endParaRPr lang="en-US"/>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8F63A3B-78C7-47BE-AE5E-E10140E04643}" type="slidenum">
              <a:rPr lang="en-US"/>
              <a:t>‹#›</a:t>
            </a:fld>
            <a:endParaRPr lang="en-US"/>
          </a:p>
        </p:txBody>
      </p:sp>
      <p:pic>
        <p:nvPicPr>
          <p:cNvPr id="7" name="Picture 6"/>
          <p:cNvPicPr>
            <a:picLocks noChangeAspect="1"/>
          </p:cNvPicPr>
          <p:nvPr userDrawn="1"/>
        </p:nvPicPr>
        <p:blipFill>
          <a:blip r:embed="rId13"/>
          <a:srcRect t="19484" b="19484"/>
          <a:stretch/>
        </p:blipFill>
        <p:spPr bwMode="auto">
          <a:xfrm>
            <a:off x="10219657" y="264372"/>
            <a:ext cx="1659583" cy="56980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a:blip r:embed="rId3">
            <a:lum/>
          </a:blip>
          <a:stretch/>
        </a:blipFill>
        <a:effectLst/>
      </p:bgPr>
    </p:bg>
    <p:spTree>
      <p:nvGrpSpPr>
        <p:cNvPr id="1" name=""/>
        <p:cNvGrpSpPr/>
        <p:nvPr/>
      </p:nvGrpSpPr>
      <p:grpSpPr bwMode="auto">
        <a:xfrm>
          <a:off x="0" y="0"/>
          <a:ext cx="0" cy="0"/>
          <a:chOff x="0" y="0"/>
          <a:chExt cx="0" cy="0"/>
        </a:xfrm>
      </p:grpSpPr>
      <p:pic>
        <p:nvPicPr>
          <p:cNvPr id="6" name="Picture 5" descr="Logo&#10;&#10;Description automatically generated"/>
          <p:cNvPicPr>
            <a:picLocks noChangeAspect="1"/>
          </p:cNvPicPr>
          <p:nvPr userDrawn="1"/>
        </p:nvPicPr>
        <p:blipFill>
          <a:blip r:embed="rId4"/>
          <a:stretch/>
        </p:blipFill>
        <p:spPr bwMode="auto">
          <a:xfrm>
            <a:off x="4862945" y="5233825"/>
            <a:ext cx="2466110" cy="1383569"/>
          </a:xfrm>
          <a:prstGeom prst="rect">
            <a:avLst/>
          </a:prstGeom>
        </p:spPr>
      </p:pic>
    </p:spTree>
  </p:cSld>
  <p:clrMap bg1="lt1" tx1="dk1" bg2="lt2" tx2="dk2" accent1="accent1" accent2="accent2" accent3="accent3" accent4="accent4" accent5="accent5" accent6="accent6" hlink="hlink" folHlink="folHlink"/>
  <p:sldLayoutIdLst>
    <p:sldLayoutId id="2147483672" r:id="rId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7"/>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326284191"/>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9998764" y="5729840"/>
            <a:ext cx="2184400" cy="10922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8115700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Lst>
  <p:transition spd="slow">
    <p:fade/>
  </p:transition>
  <p:txStyles>
    <p:titleStyle>
      <a:lvl1pPr algn="ctr" defTabSz="914400" rtl="0" eaLnBrk="1" latinLnBrk="0" hangingPunct="1">
        <a:spcBef>
          <a:spcPct val="0"/>
        </a:spcBef>
        <a:buNone/>
        <a:defRPr sz="2600" b="1" i="0" kern="1200">
          <a:solidFill>
            <a:srgbClr val="003366"/>
          </a:solidFill>
          <a:latin typeface="Tahoma"/>
          <a:ea typeface="+mj-ea"/>
          <a:cs typeface="Tahoma"/>
        </a:defRPr>
      </a:lvl1pPr>
    </p:titleStyle>
    <p:bodyStyle>
      <a:lvl1pPr marL="342900" indent="-342900" algn="l" defTabSz="914400"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50" indent="-285750" algn="l" defTabSz="914400" rtl="0" eaLnBrk="1" latinLnBrk="0" hangingPunct="1">
        <a:spcBef>
          <a:spcPct val="20000"/>
        </a:spcBef>
        <a:buFont typeface="Arial"/>
        <a:buChar char="•"/>
        <a:defRPr sz="2800" b="0" i="0" kern="1200">
          <a:solidFill>
            <a:srgbClr val="003366"/>
          </a:solidFill>
          <a:latin typeface="Tahoma"/>
          <a:ea typeface="+mn-ea"/>
          <a:cs typeface="Tahoma"/>
        </a:defRPr>
      </a:lvl2pPr>
      <a:lvl3pPr marL="1143000" indent="-228600" algn="l" defTabSz="914400"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2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400" indent="-228600" algn="l" defTabSz="914400"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General CANSO PPT Template_new.jpg"/>
          <p:cNvPicPr>
            <a:picLocks noChangeAspect="1"/>
          </p:cNvPicPr>
          <p:nvPr userDrawn="1"/>
        </p:nvPicPr>
        <p:blipFill>
          <a:blip r:embed="rId6"/>
          <a:stretch>
            <a:fillRect/>
          </a:stretch>
        </p:blipFill>
        <p:spPr>
          <a:xfrm>
            <a:off x="0" y="0"/>
            <a:ext cx="12192000" cy="6858000"/>
          </a:xfrm>
          <a:prstGeom prst="rect">
            <a:avLst/>
          </a:prstGeom>
        </p:spPr>
      </p:pic>
      <p:sp>
        <p:nvSpPr>
          <p:cNvPr id="2" name="Title Placeholder 1"/>
          <p:cNvSpPr>
            <a:spLocks noGrp="1"/>
          </p:cNvSpPr>
          <p:nvPr>
            <p:ph type="title"/>
          </p:nvPr>
        </p:nvSpPr>
        <p:spPr>
          <a:xfrm>
            <a:off x="609600" y="457200"/>
            <a:ext cx="10972800" cy="457200"/>
          </a:xfrm>
          <a:prstGeom prst="rect">
            <a:avLst/>
          </a:prstGeom>
        </p:spPr>
        <p:txBody>
          <a:bodyPr vert="horz" lIns="91440" tIns="45720" rIns="91440" bIns="45720" rtlCol="0" anchor="ctr">
            <a:noAutofit/>
          </a:bodyPr>
          <a:lstStyle/>
          <a:p>
            <a:r>
              <a:rPr lang="en-US" dirty="0"/>
              <a:t>CLICK TO EDIT MASTER STYLE</a:t>
            </a:r>
          </a:p>
        </p:txBody>
      </p:sp>
      <p:sp>
        <p:nvSpPr>
          <p:cNvPr id="3" name="Text Placeholder 2"/>
          <p:cNvSpPr>
            <a:spLocks noGrp="1"/>
          </p:cNvSpPr>
          <p:nvPr>
            <p:ph type="body" idx="1"/>
          </p:nvPr>
        </p:nvSpPr>
        <p:spPr>
          <a:xfrm>
            <a:off x="609600" y="1600205"/>
            <a:ext cx="10972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930517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Lst>
  <p:transition spd="slow">
    <p:fade/>
  </p:transition>
  <p:txStyles>
    <p:titleStyle>
      <a:lvl1pPr algn="ctr" defTabSz="914377" rtl="0" eaLnBrk="1" latinLnBrk="0" hangingPunct="1">
        <a:spcBef>
          <a:spcPct val="0"/>
        </a:spcBef>
        <a:buNone/>
        <a:defRPr sz="2600" b="1" i="0" kern="1200">
          <a:solidFill>
            <a:srgbClr val="003366"/>
          </a:solidFill>
          <a:latin typeface="Tahoma"/>
          <a:ea typeface="+mj-ea"/>
          <a:cs typeface="Tahoma"/>
        </a:defRPr>
      </a:lvl1pPr>
    </p:titleStyle>
    <p:bodyStyle>
      <a:lvl1pPr marL="342891" indent="-342891" algn="l" defTabSz="914377" rtl="0" eaLnBrk="1" latinLnBrk="0" hangingPunct="1">
        <a:spcBef>
          <a:spcPct val="20000"/>
        </a:spcBef>
        <a:buSzPct val="100000"/>
        <a:buFontTx/>
        <a:buBlip>
          <a:blip r:embed="rId7"/>
        </a:buBlip>
        <a:defRPr sz="3200" b="0" i="0" kern="1200">
          <a:solidFill>
            <a:srgbClr val="003366"/>
          </a:solidFill>
          <a:latin typeface="Tahoma"/>
          <a:ea typeface="+mn-ea"/>
          <a:cs typeface="Tahoma"/>
        </a:defRPr>
      </a:lvl1pPr>
      <a:lvl2pPr marL="742932" indent="-285744" algn="l" defTabSz="914377" rtl="0" eaLnBrk="1" latinLnBrk="0" hangingPunct="1">
        <a:spcBef>
          <a:spcPct val="20000"/>
        </a:spcBef>
        <a:buFont typeface="Arial"/>
        <a:buChar char="•"/>
        <a:defRPr sz="2800" b="0" i="0" kern="1200">
          <a:solidFill>
            <a:srgbClr val="003366"/>
          </a:solidFill>
          <a:latin typeface="Tahoma"/>
          <a:ea typeface="+mn-ea"/>
          <a:cs typeface="Tahoma"/>
        </a:defRPr>
      </a:lvl2pPr>
      <a:lvl3pPr marL="1142971" indent="-228594" algn="l" defTabSz="914377" rtl="0" eaLnBrk="1" latinLnBrk="0" hangingPunct="1">
        <a:spcBef>
          <a:spcPct val="20000"/>
        </a:spcBef>
        <a:buFont typeface="Arial" pitchFamily="34" charset="0"/>
        <a:buChar char="•"/>
        <a:defRPr sz="2400" b="0" i="0" kern="1200">
          <a:solidFill>
            <a:srgbClr val="003366"/>
          </a:solidFill>
          <a:latin typeface="Tahoma"/>
          <a:ea typeface="+mn-ea"/>
          <a:cs typeface="Tahoma"/>
        </a:defRPr>
      </a:lvl3pPr>
      <a:lvl4pPr marL="1600160"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4pPr>
      <a:lvl5pPr marL="2057349" indent="-228594" algn="l" defTabSz="914377" rtl="0" eaLnBrk="1" latinLnBrk="0" hangingPunct="1">
        <a:spcBef>
          <a:spcPct val="20000"/>
        </a:spcBef>
        <a:buFont typeface="Arial" pitchFamily="34" charset="0"/>
        <a:buChar char="»"/>
        <a:defRPr sz="2000" b="0" i="0" kern="1200">
          <a:solidFill>
            <a:srgbClr val="003366"/>
          </a:solidFill>
          <a:latin typeface="Tahoma"/>
          <a:ea typeface="+mn-ea"/>
          <a:cs typeface="Tahoma"/>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8"/>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343444921"/>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DEB8E9-B85D-486D-BE64-76D7D598AD3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TT"/>
          </a:p>
        </p:txBody>
      </p:sp>
      <p:sp>
        <p:nvSpPr>
          <p:cNvPr id="3" name="Text Placeholder 2">
            <a:extLst>
              <a:ext uri="{FF2B5EF4-FFF2-40B4-BE49-F238E27FC236}">
                <a16:creationId xmlns:a16="http://schemas.microsoft.com/office/drawing/2014/main" id="{52211B33-05EA-45D7-B8A1-DE7E19F58BB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Date Placeholder 3">
            <a:extLst>
              <a:ext uri="{FF2B5EF4-FFF2-40B4-BE49-F238E27FC236}">
                <a16:creationId xmlns:a16="http://schemas.microsoft.com/office/drawing/2014/main" id="{EE10DF81-3DDD-48CB-A489-2D413B50424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03577-4020-4094-BDBC-5DA44FEBDCBC}" type="datetimeFigureOut">
              <a:rPr lang="en-TT" smtClean="0"/>
              <a:t>10/09/2026</a:t>
            </a:fld>
            <a:endParaRPr lang="en-TT"/>
          </a:p>
        </p:txBody>
      </p:sp>
      <p:sp>
        <p:nvSpPr>
          <p:cNvPr id="5" name="Footer Placeholder 4">
            <a:extLst>
              <a:ext uri="{FF2B5EF4-FFF2-40B4-BE49-F238E27FC236}">
                <a16:creationId xmlns:a16="http://schemas.microsoft.com/office/drawing/2014/main" id="{65600294-BE4A-4742-A63C-209D9149660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TT"/>
          </a:p>
        </p:txBody>
      </p:sp>
      <p:sp>
        <p:nvSpPr>
          <p:cNvPr id="6" name="Slide Number Placeholder 5">
            <a:extLst>
              <a:ext uri="{FF2B5EF4-FFF2-40B4-BE49-F238E27FC236}">
                <a16:creationId xmlns:a16="http://schemas.microsoft.com/office/drawing/2014/main" id="{E0485AAB-740D-4C8D-B4E2-C4B7BA96E0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3ED0C4-6DC6-48DD-82BF-3FD0CC4CEFBC}" type="slidenum">
              <a:rPr lang="en-TT" smtClean="0"/>
              <a:t>‹#›</a:t>
            </a:fld>
            <a:endParaRPr lang="en-TT"/>
          </a:p>
        </p:txBody>
      </p:sp>
    </p:spTree>
    <p:extLst>
      <p:ext uri="{BB962C8B-B14F-4D97-AF65-F5344CB8AC3E}">
        <p14:creationId xmlns:p14="http://schemas.microsoft.com/office/powerpoint/2010/main" val="3213455984"/>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5782A0-3B2E-4EDA-AA5C-9F007C7BB526}" type="datetimeFigureOut">
              <a:rPr lang="es-AR" smtClean="0"/>
              <a:t>10/9/2026</a:t>
            </a:fld>
            <a:endParaRPr lang="es-A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F03048-A3BE-46FD-A0EA-B88B6EE01A8C}" type="slidenum">
              <a:rPr lang="es-AR" smtClean="0"/>
              <a:t>‹#›</a:t>
            </a:fld>
            <a:endParaRPr lang="es-AR"/>
          </a:p>
        </p:txBody>
      </p:sp>
    </p:spTree>
    <p:extLst>
      <p:ext uri="{BB962C8B-B14F-4D97-AF65-F5344CB8AC3E}">
        <p14:creationId xmlns:p14="http://schemas.microsoft.com/office/powerpoint/2010/main" val="522985731"/>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exto del título"/>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chor="ctr">
            <a:normAutofit/>
          </a:bodyPr>
          <a:lstStyle/>
          <a:p>
            <a:r>
              <a:t>Texto del título</a:t>
            </a:r>
          </a:p>
        </p:txBody>
      </p:sp>
      <p:sp>
        <p:nvSpPr>
          <p:cNvPr id="3" name="Nivel de texto 1…"/>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99" tIns="45699" rIns="45699" bIns="45699">
            <a:normAutofit/>
          </a:bodyPr>
          <a:lstStyle/>
          <a:p>
            <a:r>
              <a:t>Nivel de texto 1</a:t>
            </a:r>
          </a:p>
          <a:p>
            <a:pPr lvl="1"/>
            <a:r>
              <a:t>Nivel de texto 2</a:t>
            </a:r>
          </a:p>
          <a:p>
            <a:pPr lvl="2"/>
            <a:r>
              <a:t>Nivel de texto 3</a:t>
            </a:r>
          </a:p>
          <a:p>
            <a:pPr lvl="3"/>
            <a:r>
              <a:t>Nivel de texto 4</a:t>
            </a:r>
          </a:p>
          <a:p>
            <a:pPr lvl="4"/>
            <a:r>
              <a:t>Nivel de texto 5</a:t>
            </a:r>
          </a:p>
        </p:txBody>
      </p:sp>
      <p:sp>
        <p:nvSpPr>
          <p:cNvPr id="4" name="Número de diapositiva"/>
          <p:cNvSpPr txBox="1">
            <a:spLocks noGrp="1"/>
          </p:cNvSpPr>
          <p:nvPr>
            <p:ph type="sldNum" sz="quarter" idx="2"/>
          </p:nvPr>
        </p:nvSpPr>
        <p:spPr>
          <a:xfrm>
            <a:off x="11095219" y="6414781"/>
            <a:ext cx="258582" cy="248263"/>
          </a:xfrm>
          <a:prstGeom prst="rect">
            <a:avLst/>
          </a:prstGeom>
          <a:ln w="12700">
            <a:miter lim="400000"/>
          </a:ln>
        </p:spPr>
        <p:txBody>
          <a:bodyPr wrap="none" lIns="45699" tIns="45699" rIns="45699" bIns="45699" anchor="ctr">
            <a:spAutoFit/>
          </a:bodyPr>
          <a:lstStyle>
            <a:lvl1pPr algn="r">
              <a:defRPr sz="1200">
                <a:solidFill>
                  <a:srgbClr val="888888"/>
                </a:solidFill>
              </a:defRPr>
            </a:lvl1pPr>
          </a:lstStyle>
          <a:p>
            <a:fld id="{86CB4B4D-7CA3-9044-876B-883B54F8677D}" type="slidenum">
              <a:t>‹#›</a:t>
            </a:fld>
            <a:endParaRPr/>
          </a:p>
        </p:txBody>
      </p:sp>
    </p:spTree>
    <p:extLst>
      <p:ext uri="{BB962C8B-B14F-4D97-AF65-F5344CB8AC3E}">
        <p14:creationId xmlns:p14="http://schemas.microsoft.com/office/powerpoint/2010/main" val="2354985318"/>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740" r:id="rId12"/>
    <p:sldLayoutId id="2147483741" r:id="rId13"/>
    <p:sldLayoutId id="2147483742" r:id="rId14"/>
    <p:sldLayoutId id="2147483743" r:id="rId15"/>
    <p:sldLayoutId id="2147483744" r:id="rId16"/>
    <p:sldLayoutId id="2147483745" r:id="rId17"/>
    <p:sldLayoutId id="2147483746" r:id="rId18"/>
    <p:sldLayoutId id="2147483747" r:id="rId19"/>
    <p:sldLayoutId id="2147483748" r:id="rId20"/>
    <p:sldLayoutId id="2147483749" r:id="rId21"/>
    <p:sldLayoutId id="2147483750" r:id="rId22"/>
    <p:sldLayoutId id="2147483751" r:id="rId23"/>
    <p:sldLayoutId id="2147483752" r:id="rId24"/>
    <p:sldLayoutId id="2147483753" r:id="rId25"/>
    <p:sldLayoutId id="2147483754" r:id="rId26"/>
    <p:sldLayoutId id="2147483755" r:id="rId27"/>
    <p:sldLayoutId id="2147483756" r:id="rId28"/>
    <p:sldLayoutId id="2147483757" r:id="rId29"/>
    <p:sldLayoutId id="2147483758" r:id="rId30"/>
    <p:sldLayoutId id="2147483759" r:id="rId31"/>
    <p:sldLayoutId id="2147483760" r:id="rId32"/>
    <p:sldLayoutId id="2147483761" r:id="rId33"/>
    <p:sldLayoutId id="2147483762" r:id="rId34"/>
    <p:sldLayoutId id="2147483763" r:id="rId35"/>
    <p:sldLayoutId id="2147483764" r:id="rId36"/>
    <p:sldLayoutId id="2147483765" r:id="rId37"/>
    <p:sldLayoutId id="2147483766" r:id="rId38"/>
    <p:sldLayoutId id="2147483767" r:id="rId39"/>
    <p:sldLayoutId id="2147483768" r:id="rId40"/>
    <p:sldLayoutId id="2147483769" r:id="rId41"/>
    <p:sldLayoutId id="2147483770" r:id="rId42"/>
    <p:sldLayoutId id="2147483771" r:id="rId43"/>
    <p:sldLayoutId id="2147483772" r:id="rId44"/>
    <p:sldLayoutId id="2147483773" r:id="rId45"/>
    <p:sldLayoutId id="2147483774" r:id="rId46"/>
    <p:sldLayoutId id="2147483775" r:id="rId47"/>
    <p:sldLayoutId id="2147483776" r:id="rId48"/>
    <p:sldLayoutId id="2147483777" r:id="rId49"/>
    <p:sldLayoutId id="2147483778" r:id="rId50"/>
    <p:sldLayoutId id="2147483779" r:id="rId51"/>
    <p:sldLayoutId id="2147483780" r:id="rId52"/>
    <p:sldLayoutId id="2147483781" r:id="rId53"/>
    <p:sldLayoutId id="2147483782" r:id="rId54"/>
    <p:sldLayoutId id="2147483783" r:id="rId55"/>
    <p:sldLayoutId id="2147483784" r:id="rId56"/>
    <p:sldLayoutId id="2147483785" r:id="rId57"/>
    <p:sldLayoutId id="2147483786" r:id="rId58"/>
    <p:sldLayoutId id="2147483787" r:id="rId59"/>
    <p:sldLayoutId id="2147483788" r:id="rId60"/>
    <p:sldLayoutId id="2147483789" r:id="rId61"/>
    <p:sldLayoutId id="2147483790" r:id="rId62"/>
    <p:sldLayoutId id="2147483791" r:id="rId63"/>
    <p:sldLayoutId id="2147483792" r:id="rId64"/>
    <p:sldLayoutId id="2147483793" r:id="rId65"/>
    <p:sldLayoutId id="2147483794" r:id="rId66"/>
    <p:sldLayoutId id="2147483795" r:id="rId67"/>
    <p:sldLayoutId id="2147483796" r:id="rId68"/>
    <p:sldLayoutId id="2147483797" r:id="rId69"/>
    <p:sldLayoutId id="2147483798" r:id="rId70"/>
    <p:sldLayoutId id="2147483799" r:id="rId71"/>
    <p:sldLayoutId id="2147483800" r:id="rId72"/>
    <p:sldLayoutId id="2147483801" r:id="rId73"/>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mj-lt"/>
          <a:ea typeface="+mj-ea"/>
          <a:cs typeface="+mj-cs"/>
          <a:sym typeface="Calibri"/>
        </a:defRPr>
      </a:lvl9pPr>
    </p:titleStyle>
    <p:bodyStyle>
      <a:lvl1pPr marL="457200" marR="0" indent="-3429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1pPr>
      <a:lvl2pPr marL="971550" marR="0" indent="-40005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2pPr>
      <a:lvl3pPr marL="1508760" marR="0" indent="-48006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3pPr>
      <a:lvl4pPr marL="2019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4pPr>
      <a:lvl5pPr marL="24765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5pPr>
      <a:lvl6pPr marL="29337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6pPr>
      <a:lvl7pPr marL="33909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7pPr>
      <a:lvl8pPr marL="38481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8pPr>
      <a:lvl9pPr marL="4305300" marR="0" indent="-533400" algn="l" defTabSz="914400" rtl="0" latinLnBrk="0">
        <a:lnSpc>
          <a:spcPct val="90000"/>
        </a:lnSpc>
        <a:spcBef>
          <a:spcPts val="1000"/>
        </a:spcBef>
        <a:spcAft>
          <a:spcPts val="0"/>
        </a:spcAft>
        <a:buClr>
          <a:srgbClr val="000000"/>
        </a:buClr>
        <a:buSzPts val="28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41.png"/></Relationships>
</file>

<file path=ppt/slides/_rels/slide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hyperlink" Target="https://ais.anac.gob.ar/notam" TargetMode="External"/><Relationship Id="rId2" Type="http://schemas.openxmlformats.org/officeDocument/2006/relationships/image" Target="../media/image43.png"/><Relationship Id="rId1" Type="http://schemas.openxmlformats.org/officeDocument/2006/relationships/slideLayout" Target="../slideLayouts/slideLayout57.xml"/><Relationship Id="rId6" Type="http://schemas.openxmlformats.org/officeDocument/2006/relationships/image" Target="../media/image44.png"/><Relationship Id="rId5" Type="http://schemas.openxmlformats.org/officeDocument/2006/relationships/hyperlink" Target="https://www.eana.com.ar/servicios#mensaje-atfm" TargetMode="External"/><Relationship Id="rId4" Type="http://schemas.openxmlformats.org/officeDocument/2006/relationships/hyperlink" Target="https://www.smn.gob.ar/meteorologia-aeronautica"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17.xml"/><Relationship Id="rId4" Type="http://schemas.openxmlformats.org/officeDocument/2006/relationships/image" Target="../media/image47.png"/></Relationships>
</file>

<file path=ppt/slides/_rels/slide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xml"/><Relationship Id="rId1" Type="http://schemas.openxmlformats.org/officeDocument/2006/relationships/slideLayout" Target="../slideLayouts/slideLayout46.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hyperlink" Target="https://caa.gov.tt/notices-to-operators-notification/#elf_l1_Lw"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9.xml"/></Relationships>
</file>

<file path=ppt/slides/_rels/slide1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5.jpg"/><Relationship Id="rId7" Type="http://schemas.openxmlformats.org/officeDocument/2006/relationships/image" Target="../media/image69.png"/><Relationship Id="rId2" Type="http://schemas.openxmlformats.org/officeDocument/2006/relationships/notesSlide" Target="../notesSlides/notesSlide6.xml"/><Relationship Id="rId1" Type="http://schemas.openxmlformats.org/officeDocument/2006/relationships/slideLayout" Target="../slideLayouts/slideLayout46.xml"/><Relationship Id="rId6" Type="http://schemas.openxmlformats.org/officeDocument/2006/relationships/image" Target="../media/image68.png"/><Relationship Id="rId5" Type="http://schemas.microsoft.com/office/2007/relationships/hdphoto" Target="../media/hdphoto1.wdp"/><Relationship Id="rId4" Type="http://schemas.openxmlformats.org/officeDocument/2006/relationships/image" Target="../media/image67.png"/></Relationships>
</file>

<file path=ppt/slides/_rels/slide18.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4.xml"/></Relationships>
</file>

<file path=ppt/slides/_rels/slide2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1.png"/><Relationship Id="rId1" Type="http://schemas.openxmlformats.org/officeDocument/2006/relationships/slideLayout" Target="../slideLayouts/slideLayout34.xml"/><Relationship Id="rId4" Type="http://schemas.openxmlformats.org/officeDocument/2006/relationships/image" Target="../media/image72.png"/></Relationships>
</file>

<file path=ppt/slides/_rels/slide21.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4.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9.xml"/></Relationships>
</file>

<file path=ppt/slides/_rels/slide2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5.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png"/><Relationship Id="rId1" Type="http://schemas.openxmlformats.org/officeDocument/2006/relationships/slideLayout" Target="../slideLayouts/slideLayout17.xml"/><Relationship Id="rId4" Type="http://schemas.openxmlformats.org/officeDocument/2006/relationships/image" Target="../media/image62.png"/></Relationships>
</file>

<file path=ppt/slides/_rels/slide27.xml.rels><?xml version="1.0" encoding="UTF-8" standalone="yes"?>
<Relationships xmlns="http://schemas.openxmlformats.org/package/2006/relationships"><Relationship Id="rId3" Type="http://schemas.openxmlformats.org/officeDocument/2006/relationships/hyperlink" Target="https://notams.aim.faa.gov/" TargetMode="External"/><Relationship Id="rId2" Type="http://schemas.openxmlformats.org/officeDocument/2006/relationships/notesSlide" Target="../notesSlides/notesSlide8.xml"/><Relationship Id="rId1" Type="http://schemas.openxmlformats.org/officeDocument/2006/relationships/slideLayout" Target="../slideLayouts/slideLayout30.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hyperlink" Target="https://www.fly.faa.gov/oi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9.xml"/><Relationship Id="rId1" Type="http://schemas.openxmlformats.org/officeDocument/2006/relationships/slideLayout" Target="../slideLayouts/slideLayout30.xml"/><Relationship Id="rId5" Type="http://schemas.openxmlformats.org/officeDocument/2006/relationships/image" Target="../media/image82.png"/><Relationship Id="rId4" Type="http://schemas.openxmlformats.org/officeDocument/2006/relationships/image" Target="../media/image81.png"/></Relationships>
</file>

<file path=ppt/slides/_rels/slide29.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83.jpg"/><Relationship Id="rId1" Type="http://schemas.openxmlformats.org/officeDocument/2006/relationships/slideLayout" Target="../slideLayouts/slideLayout17.xml"/><Relationship Id="rId4" Type="http://schemas.openxmlformats.org/officeDocument/2006/relationships/image" Target="../media/image62.png"/></Relationships>
</file>

<file path=ppt/slides/_rels/slide30.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30.xml"/></Relationships>
</file>

<file path=ppt/slides/_rels/slide31.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30.xml"/></Relationships>
</file>

<file path=ppt/slides/_rels/slide32.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30.xml"/></Relationships>
</file>

<file path=ppt/slides/_rels/slide33.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30.xml"/></Relationships>
</file>

<file path=ppt/slides/_rels/slide34.xml.rels><?xml version="1.0" encoding="UTF-8" standalone="yes"?>
<Relationships xmlns="http://schemas.openxmlformats.org/package/2006/relationships"><Relationship Id="rId2" Type="http://schemas.openxmlformats.org/officeDocument/2006/relationships/image" Target="../media/image88.png"/><Relationship Id="rId1" Type="http://schemas.openxmlformats.org/officeDocument/2006/relationships/slideLayout" Target="../slideLayouts/slideLayout30.xml"/></Relationships>
</file>

<file path=ppt/slides/_rels/slide3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30.xml"/></Relationships>
</file>

<file path=ppt/slides/_rels/slide36.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30.xml"/></Relationships>
</file>

<file path=ppt/slides/_rels/slide37.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30.xml"/></Relationships>
</file>

<file path=ppt/slides/_rels/slide38.x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2" Type="http://schemas.openxmlformats.org/officeDocument/2006/relationships/image" Target="../media/image93.png"/><Relationship Id="rId1" Type="http://schemas.openxmlformats.org/officeDocument/2006/relationships/slideLayout" Target="../slideLayouts/slideLayout30.xml"/></Relationships>
</file>

<file path=ppt/slides/_rels/slide40.xml.rels><?xml version="1.0" encoding="UTF-8" standalone="yes"?>
<Relationships xmlns="http://schemas.openxmlformats.org/package/2006/relationships"><Relationship Id="rId3" Type="http://schemas.openxmlformats.org/officeDocument/2006/relationships/image" Target="../media/image95.jpg"/><Relationship Id="rId2" Type="http://schemas.openxmlformats.org/officeDocument/2006/relationships/image" Target="../media/image94.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notesSlide" Target="../notesSlides/notesSlide10.xml"/><Relationship Id="rId1" Type="http://schemas.openxmlformats.org/officeDocument/2006/relationships/slideLayout" Target="../slideLayouts/slideLayout39.xml"/><Relationship Id="rId6" Type="http://schemas.openxmlformats.org/officeDocument/2006/relationships/image" Target="../media/image98.png"/><Relationship Id="rId5" Type="http://schemas.openxmlformats.org/officeDocument/2006/relationships/image" Target="../media/image97.png"/><Relationship Id="rId4" Type="http://schemas.openxmlformats.org/officeDocument/2006/relationships/image" Target="cid:image001.jpg@01D3482A.EE5DFE40"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image" Target="../media/image99.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image" Target="../media/image101.png"/><Relationship Id="rId7" Type="http://schemas.openxmlformats.org/officeDocument/2006/relationships/image" Target="../media/image105.png"/><Relationship Id="rId2" Type="http://schemas.openxmlformats.org/officeDocument/2006/relationships/notesSlide" Target="../notesSlides/notesSlide11.xml"/><Relationship Id="rId1" Type="http://schemas.openxmlformats.org/officeDocument/2006/relationships/slideLayout" Target="../slideLayouts/slideLayout39.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image" Target="../media/image102.png"/></Relationships>
</file>

<file path=ppt/slides/_rels/slide44.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image" Target="../media/image107.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110.xml"/></Relationships>
</file>

<file path=ppt/slides/_rels/slide46.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image" Target="../media/image109.png"/><Relationship Id="rId1" Type="http://schemas.openxmlformats.org/officeDocument/2006/relationships/slideLayout" Target="../slideLayouts/slideLayout110.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png"/></Relationships>
</file>

<file path=ppt/slides/_rels/slide47.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18.png"/><Relationship Id="rId2" Type="http://schemas.openxmlformats.org/officeDocument/2006/relationships/image" Target="../media/image109.png"/><Relationship Id="rId1" Type="http://schemas.openxmlformats.org/officeDocument/2006/relationships/slideLayout" Target="../slideLayouts/slideLayout110.xml"/><Relationship Id="rId6" Type="http://schemas.openxmlformats.org/officeDocument/2006/relationships/image" Target="../media/image117.png"/><Relationship Id="rId5" Type="http://schemas.openxmlformats.org/officeDocument/2006/relationships/image" Target="../media/image116.png"/><Relationship Id="rId4" Type="http://schemas.openxmlformats.org/officeDocument/2006/relationships/image" Target="../media/image115.png"/></Relationships>
</file>

<file path=ppt/slides/_rels/slide48.xml.rels><?xml version="1.0" encoding="UTF-8" standalone="yes"?>
<Relationships xmlns="http://schemas.openxmlformats.org/package/2006/relationships"><Relationship Id="rId3" Type="http://schemas.openxmlformats.org/officeDocument/2006/relationships/image" Target="../media/image120.jpg"/><Relationship Id="rId2" Type="http://schemas.openxmlformats.org/officeDocument/2006/relationships/image" Target="../media/image119.png"/><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3" Type="http://schemas.openxmlformats.org/officeDocument/2006/relationships/image" Target="../media/image122.emf"/><Relationship Id="rId2" Type="http://schemas.openxmlformats.org/officeDocument/2006/relationships/image" Target="../media/image121.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122.emf"/><Relationship Id="rId2" Type="http://schemas.openxmlformats.org/officeDocument/2006/relationships/image" Target="../media/image121.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 Placeholder 1"/>
          <p:cNvSpPr>
            <a:spLocks noGrp="1"/>
          </p:cNvSpPr>
          <p:nvPr>
            <p:ph type="body" sz="quarter" idx="10"/>
          </p:nvPr>
        </p:nvSpPr>
        <p:spPr bwMode="auto">
          <a:xfrm>
            <a:off x="558700" y="2707666"/>
            <a:ext cx="6722633" cy="2487775"/>
          </a:xfrm>
        </p:spPr>
        <p:txBody>
          <a:bodyPr/>
          <a:lstStyle/>
          <a:p>
            <a:pPr>
              <a:defRPr/>
            </a:pPr>
            <a:r>
              <a:rPr lang="en-GB" sz="5400"/>
              <a:t>CADENA Operations Planning Web Conference</a:t>
            </a:r>
            <a:endParaRPr/>
          </a:p>
          <a:p>
            <a:pPr>
              <a:defRPr/>
            </a:pPr>
            <a:endParaRPr lang="en-GB"/>
          </a:p>
        </p:txBody>
      </p:sp>
      <p:sp>
        <p:nvSpPr>
          <p:cNvPr id="10" name="Text Placeholder 4"/>
          <p:cNvSpPr txBox="1"/>
          <p:nvPr/>
        </p:nvSpPr>
        <p:spPr bwMode="auto">
          <a:xfrm>
            <a:off x="550679" y="5660571"/>
            <a:ext cx="8835557" cy="613229"/>
          </a:xfrm>
          <a:prstGeom prst="rect">
            <a:avLst/>
          </a:prstGeom>
        </p:spPr>
        <p:txBody>
          <a:bodyPr lIns="0" tIns="0" rIns="0" bIns="0" anchor="b" anchorCtr="0"/>
          <a:lstStyle>
            <a:lvl1pPr marL="0" indent="0" algn="l" defTabSz="914400">
              <a:lnSpc>
                <a:spcPct val="90000"/>
              </a:lnSpc>
              <a:spcBef>
                <a:spcPts val="1000"/>
              </a:spcBef>
              <a:buFont typeface="Arial"/>
              <a:buNone/>
              <a:defRPr lang="en-GB" sz="1800" b="1" i="0">
                <a:solidFill>
                  <a:schemeClr val="accent1"/>
                </a:solidFill>
                <a:latin typeface="Montserra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r>
              <a:rPr lang="es-DO" sz="2400" b="0" dirty="0"/>
              <a:t>THURSDAY</a:t>
            </a:r>
            <a:r>
              <a:rPr lang="en-GB" sz="2400" b="0" dirty="0"/>
              <a:t>, </a:t>
            </a:r>
            <a:r>
              <a:rPr lang="en-GB" sz="2400" b="0"/>
              <a:t>September 10, </a:t>
            </a:r>
            <a:r>
              <a:rPr lang="en-GB" sz="2400" b="0" dirty="0"/>
              <a:t>2026</a:t>
            </a:r>
            <a:endParaRPr dirty="0"/>
          </a:p>
          <a:p>
            <a:pPr>
              <a:defRPr/>
            </a:pPr>
            <a:r>
              <a:rPr lang="en-GB" sz="2400" b="0" dirty="0"/>
              <a:t>1400 UTC</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12" name="Diagram 11"/>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3" name="Picture 2">
            <a:extLst>
              <a:ext uri="{FF2B5EF4-FFF2-40B4-BE49-F238E27FC236}">
                <a16:creationId xmlns:a16="http://schemas.microsoft.com/office/drawing/2014/main" id="{4892D1B6-5FDB-4BF6-B635-CF01890CC864}"/>
              </a:ext>
            </a:extLst>
          </p:cNvPr>
          <p:cNvPicPr>
            <a:picLocks noChangeAspect="1"/>
          </p:cNvPicPr>
          <p:nvPr/>
        </p:nvPicPr>
        <p:blipFill>
          <a:blip r:embed="rId8"/>
          <a:stretch>
            <a:fillRect/>
          </a:stretch>
        </p:blipFill>
        <p:spPr>
          <a:xfrm>
            <a:off x="2392358" y="1295400"/>
            <a:ext cx="7407282" cy="503725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graphicFrame>
        <p:nvGraphicFramePr>
          <p:cNvPr id="12" name="Diagram 11"/>
          <p:cNvGraphicFramePr>
            <a:graphicFrameLocks/>
          </p:cNvGraphicFramePr>
          <p:nvPr/>
        </p:nvGraphicFramePr>
        <p:xfrm>
          <a:off x="4114800" y="609600"/>
          <a:ext cx="4114799" cy="68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3" name="Picture 2">
            <a:extLst>
              <a:ext uri="{FF2B5EF4-FFF2-40B4-BE49-F238E27FC236}">
                <a16:creationId xmlns:a16="http://schemas.microsoft.com/office/drawing/2014/main" id="{E9D441E3-2D87-4D46-B7B8-995F96482443}"/>
              </a:ext>
            </a:extLst>
          </p:cNvPr>
          <p:cNvPicPr>
            <a:picLocks noChangeAspect="1"/>
          </p:cNvPicPr>
          <p:nvPr/>
        </p:nvPicPr>
        <p:blipFill>
          <a:blip r:embed="rId8"/>
          <a:stretch>
            <a:fillRect/>
          </a:stretch>
        </p:blipFill>
        <p:spPr>
          <a:xfrm>
            <a:off x="641286" y="1295400"/>
            <a:ext cx="5423028" cy="3216746"/>
          </a:xfrm>
          <a:prstGeom prst="rect">
            <a:avLst/>
          </a:prstGeom>
        </p:spPr>
      </p:pic>
      <p:pic>
        <p:nvPicPr>
          <p:cNvPr id="4" name="Picture 3">
            <a:extLst>
              <a:ext uri="{FF2B5EF4-FFF2-40B4-BE49-F238E27FC236}">
                <a16:creationId xmlns:a16="http://schemas.microsoft.com/office/drawing/2014/main" id="{E1EA2A6A-A11D-46AC-89A6-E09F7B3DDB06}"/>
              </a:ext>
            </a:extLst>
          </p:cNvPr>
          <p:cNvPicPr>
            <a:picLocks noChangeAspect="1"/>
          </p:cNvPicPr>
          <p:nvPr/>
        </p:nvPicPr>
        <p:blipFill>
          <a:blip r:embed="rId9"/>
          <a:stretch>
            <a:fillRect/>
          </a:stretch>
        </p:blipFill>
        <p:spPr>
          <a:xfrm>
            <a:off x="6318837" y="3744258"/>
            <a:ext cx="5606013" cy="2501908"/>
          </a:xfrm>
          <a:prstGeom prst="rect">
            <a:avLst/>
          </a:prstGeom>
        </p:spPr>
      </p:pic>
    </p:spTree>
    <p:extLst>
      <p:ext uri="{BB962C8B-B14F-4D97-AF65-F5344CB8AC3E}">
        <p14:creationId xmlns:p14="http://schemas.microsoft.com/office/powerpoint/2010/main" val="1633559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C37AD51F-79E3-89ED-FD41-EF9E5EB156FD}"/>
              </a:ext>
            </a:extLst>
          </p:cNvPr>
          <p:cNvPicPr>
            <a:picLocks noChangeAspect="1"/>
          </p:cNvPicPr>
          <p:nvPr/>
        </p:nvPicPr>
        <p:blipFill>
          <a:blip r:embed="rId3"/>
          <a:stretch>
            <a:fillRect/>
          </a:stretch>
        </p:blipFill>
        <p:spPr>
          <a:xfrm>
            <a:off x="3620808" y="404445"/>
            <a:ext cx="4950381" cy="6596444"/>
          </a:xfrm>
          <a:prstGeom prst="rect">
            <a:avLst/>
          </a:prstGeom>
        </p:spPr>
      </p:pic>
      <p:sp>
        <p:nvSpPr>
          <p:cNvPr id="8" name="TextBox 3"/>
          <p:cNvSpPr txBox="1"/>
          <p:nvPr/>
        </p:nvSpPr>
        <p:spPr bwMode="auto">
          <a:xfrm>
            <a:off x="1904999" y="0"/>
            <a:ext cx="8382000"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2060"/>
                </a:solidFill>
                <a:effectLst/>
                <a:uLnTx/>
                <a:uFillTx/>
                <a:latin typeface="Calibri"/>
                <a:cs typeface="Arial"/>
              </a:rPr>
              <a:t>CADENA</a:t>
            </a:r>
            <a:endParaRPr kumimoji="0" lang="en-US" sz="3600" b="1" i="0" u="none" strike="noStrike" kern="0" cap="none" spc="0" normalizeH="0" baseline="0" noProof="0" dirty="0">
              <a:ln>
                <a:noFill/>
              </a:ln>
              <a:solidFill>
                <a:prstClr val="black"/>
              </a:solidFill>
              <a:effectLst/>
              <a:uLnTx/>
              <a:uFillTx/>
              <a:latin typeface="Calibri"/>
              <a:cs typeface="Arial"/>
            </a:endParaRPr>
          </a:p>
        </p:txBody>
      </p:sp>
    </p:spTree>
    <p:extLst>
      <p:ext uri="{BB962C8B-B14F-4D97-AF65-F5344CB8AC3E}">
        <p14:creationId xmlns:p14="http://schemas.microsoft.com/office/powerpoint/2010/main" val="23467897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Tabla 34">
            <a:extLst>
              <a:ext uri="{FF2B5EF4-FFF2-40B4-BE49-F238E27FC236}">
                <a16:creationId xmlns:a16="http://schemas.microsoft.com/office/drawing/2014/main" id="{14858758-8F92-A6AB-C7A6-4932BA29AD8C}"/>
              </a:ext>
            </a:extLst>
          </p:cNvPr>
          <p:cNvGraphicFramePr>
            <a:graphicFrameLocks noGrp="1"/>
          </p:cNvGraphicFramePr>
          <p:nvPr>
            <p:extLst/>
          </p:nvPr>
        </p:nvGraphicFramePr>
        <p:xfrm>
          <a:off x="39697" y="942350"/>
          <a:ext cx="12110720" cy="5868276"/>
        </p:xfrm>
        <a:graphic>
          <a:graphicData uri="http://schemas.openxmlformats.org/drawingml/2006/table">
            <a:tbl>
              <a:tblPr firstRow="1" bandRow="1">
                <a:tableStyleId>{5C22544A-7EE6-4342-B048-85BDC9FD1C3A}</a:tableStyleId>
              </a:tblPr>
              <a:tblGrid>
                <a:gridCol w="2616200">
                  <a:extLst>
                    <a:ext uri="{9D8B030D-6E8A-4147-A177-3AD203B41FA5}">
                      <a16:colId xmlns:a16="http://schemas.microsoft.com/office/drawing/2014/main" val="3505724000"/>
                    </a:ext>
                  </a:extLst>
                </a:gridCol>
                <a:gridCol w="1751433">
                  <a:extLst>
                    <a:ext uri="{9D8B030D-6E8A-4147-A177-3AD203B41FA5}">
                      <a16:colId xmlns:a16="http://schemas.microsoft.com/office/drawing/2014/main" val="1820451916"/>
                    </a:ext>
                  </a:extLst>
                </a:gridCol>
                <a:gridCol w="4121042">
                  <a:extLst>
                    <a:ext uri="{9D8B030D-6E8A-4147-A177-3AD203B41FA5}">
                      <a16:colId xmlns:a16="http://schemas.microsoft.com/office/drawing/2014/main" val="197685727"/>
                    </a:ext>
                  </a:extLst>
                </a:gridCol>
                <a:gridCol w="3622045">
                  <a:extLst>
                    <a:ext uri="{9D8B030D-6E8A-4147-A177-3AD203B41FA5}">
                      <a16:colId xmlns:a16="http://schemas.microsoft.com/office/drawing/2014/main" val="665751223"/>
                    </a:ext>
                  </a:extLst>
                </a:gridCol>
              </a:tblGrid>
              <a:tr h="554403">
                <a:tc>
                  <a:txBody>
                    <a:bodyPr/>
                    <a:lstStyle/>
                    <a:p>
                      <a:pPr marL="0" indent="0" algn="ctr">
                        <a:lnSpc>
                          <a:spcPct val="100000"/>
                        </a:lnSpc>
                        <a:spcBef>
                          <a:spcPts val="0"/>
                        </a:spcBef>
                        <a:buFont typeface="Wingdings"/>
                        <a:buNone/>
                        <a:tabLst>
                          <a:tab pos="360363" algn="l"/>
                        </a:tabLst>
                      </a:pPr>
                      <a:r>
                        <a:rPr lang="en-GB" sz="1100" b="1" spc="-20" dirty="0">
                          <a:latin typeface="+mn-lt"/>
                          <a:ea typeface="Calibri" panose="020F0502020204030204" pitchFamily="34" charset="0"/>
                          <a:cs typeface="Arial" panose="020B0604020202020204" pitchFamily="34" charset="0"/>
                        </a:rPr>
                        <a:t>AIRPORT/AIRSPACE CONSTRAINTS </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SIGNIFICANT WEATHER</a:t>
                      </a: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s-AR" sz="1100" dirty="0">
                          <a:latin typeface="+mn-lt"/>
                          <a:cs typeface="Arial" panose="020B0604020202020204" pitchFamily="34" charset="0"/>
                        </a:rPr>
                        <a:t>ONGOING / RECURRENT  •  CNS + PASSBACK</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endParaRPr kumimoji="0" lang="es-AR"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DAILY / TACTICAL  •  DEMAND / WX</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590492110"/>
                  </a:ext>
                </a:extLst>
              </a:tr>
              <a:tr h="5313873">
                <a:tc>
                  <a:txBody>
                    <a:bodyPr/>
                    <a:lstStyle/>
                    <a:p>
                      <a:pPr>
                        <a:lnSpc>
                          <a:spcPct val="100000"/>
                        </a:lnSpc>
                        <a:spcAft>
                          <a:spcPts val="100"/>
                        </a:spcAft>
                      </a:pPr>
                      <a:r>
                        <a:rPr sz="1000" b="1" i="0" dirty="0">
                          <a:solidFill>
                            <a:srgbClr val="DC0000"/>
                          </a:solidFill>
                          <a:latin typeface="+mn-lt"/>
                        </a:rPr>
                        <a:t>SAEZ – STAGE 2</a:t>
                      </a:r>
                      <a:endParaRPr lang="es-MX" sz="1000" b="1" i="0" dirty="0">
                        <a:solidFill>
                          <a:srgbClr val="DC0000"/>
                        </a:solidFill>
                        <a:latin typeface="+mn-lt"/>
                      </a:endParaRPr>
                    </a:p>
                    <a:p>
                      <a:pPr>
                        <a:lnSpc>
                          <a:spcPct val="100000"/>
                        </a:lnSpc>
                        <a:spcAft>
                          <a:spcPts val="100"/>
                        </a:spcAft>
                      </a:pPr>
                      <a:endParaRPr sz="300" b="1" i="0" dirty="0">
                        <a:solidFill>
                          <a:srgbClr val="DC0000"/>
                        </a:solidFill>
                        <a:latin typeface="+mn-lt"/>
                      </a:endParaRPr>
                    </a:p>
                    <a:p>
                      <a:pPr>
                        <a:lnSpc>
                          <a:spcPct val="100000"/>
                        </a:lnSpc>
                        <a:spcAft>
                          <a:spcPts val="50"/>
                        </a:spcAft>
                      </a:pPr>
                      <a:r>
                        <a:rPr sz="900" b="1" i="0" dirty="0">
                          <a:solidFill>
                            <a:srgbClr val="141414"/>
                          </a:solidFill>
                          <a:latin typeface="+mn-lt"/>
                        </a:rPr>
                        <a:t>AIP SUP A214/2026</a:t>
                      </a:r>
                    </a:p>
                    <a:p>
                      <a:pPr>
                        <a:lnSpc>
                          <a:spcPct val="100000"/>
                        </a:lnSpc>
                        <a:spcAft>
                          <a:spcPts val="50"/>
                        </a:spcAft>
                      </a:pPr>
                      <a:r>
                        <a:rPr sz="900" b="1" i="0" dirty="0">
                          <a:solidFill>
                            <a:srgbClr val="141414"/>
                          </a:solidFill>
                          <a:latin typeface="+mn-lt"/>
                        </a:rPr>
                        <a:t>RWY 17/35 CLSD – SINGLE RWY 11/29</a:t>
                      </a:r>
                    </a:p>
                    <a:p>
                      <a:pPr>
                        <a:lnSpc>
                          <a:spcPct val="100000"/>
                        </a:lnSpc>
                        <a:spcAft>
                          <a:spcPts val="50"/>
                        </a:spcAft>
                      </a:pPr>
                      <a:r>
                        <a:rPr sz="900" b="1" i="0" dirty="0">
                          <a:solidFill>
                            <a:srgbClr val="002D69"/>
                          </a:solidFill>
                          <a:latin typeface="+mn-lt"/>
                        </a:rPr>
                        <a:t>15 OPS/HR REF  •  8 ARR / 7 DEP</a:t>
                      </a:r>
                    </a:p>
                    <a:p>
                      <a:pPr>
                        <a:lnSpc>
                          <a:spcPct val="100000"/>
                        </a:lnSpc>
                        <a:spcAft>
                          <a:spcPts val="50"/>
                        </a:spcAft>
                      </a:pPr>
                      <a:r>
                        <a:rPr sz="900" b="1" i="0" dirty="0">
                          <a:solidFill>
                            <a:srgbClr val="141414"/>
                          </a:solidFill>
                          <a:latin typeface="+mn-lt"/>
                        </a:rPr>
                        <a:t>MIN 8 MIN ARR INTERVAL FROM IAF*</a:t>
                      </a:r>
                      <a:endParaRPr lang="es-AR" sz="900" b="1" i="0" dirty="0">
                        <a:solidFill>
                          <a:srgbClr val="141414"/>
                        </a:solidFill>
                        <a:latin typeface="+mn-lt"/>
                      </a:endParaRPr>
                    </a:p>
                    <a:p>
                      <a:pPr marL="0" marR="0" lvl="0" indent="0" algn="l" defTabSz="914400" eaLnBrk="1" fontAlgn="auto" latinLnBrk="0" hangingPunct="1">
                        <a:lnSpc>
                          <a:spcPct val="100000"/>
                        </a:lnSpc>
                        <a:spcBef>
                          <a:spcPts val="0"/>
                        </a:spcBef>
                        <a:spcAft>
                          <a:spcPts val="50"/>
                        </a:spcAft>
                        <a:buClrTx/>
                        <a:buSzTx/>
                        <a:buFontTx/>
                        <a:buNone/>
                        <a:tabLst/>
                        <a:defRPr/>
                      </a:pPr>
                      <a:r>
                        <a:rPr lang="en-US" sz="1000" b="1" i="0" dirty="0">
                          <a:solidFill>
                            <a:srgbClr val="141414"/>
                          </a:solidFill>
                          <a:latin typeface="+mn-lt"/>
                        </a:rPr>
                        <a:t>ARR EXIT / BACKTRACK PROCEDURES IN EFFECT</a:t>
                      </a:r>
                    </a:p>
                    <a:p>
                      <a:pPr>
                        <a:lnSpc>
                          <a:spcPct val="100000"/>
                        </a:lnSpc>
                        <a:spcAft>
                          <a:spcPts val="50"/>
                        </a:spcAft>
                      </a:pPr>
                      <a:endParaRPr lang="es-AR" sz="200" b="1" i="0" dirty="0">
                        <a:solidFill>
                          <a:srgbClr val="141414"/>
                        </a:solidFill>
                        <a:latin typeface="+mn-lt"/>
                      </a:endParaRPr>
                    </a:p>
                    <a:p>
                      <a:pPr marL="0" marR="0" lvl="0" indent="0" algn="l" defTabSz="914400" eaLnBrk="1" fontAlgn="auto" latinLnBrk="0" hangingPunct="1">
                        <a:lnSpc>
                          <a:spcPct val="100000"/>
                        </a:lnSpc>
                        <a:spcBef>
                          <a:spcPts val="0"/>
                        </a:spcBef>
                        <a:spcAft>
                          <a:spcPts val="50"/>
                        </a:spcAft>
                        <a:buClrTx/>
                        <a:buSzTx/>
                        <a:buFontTx/>
                        <a:buNone/>
                        <a:tabLst/>
                        <a:defRPr/>
                      </a:pPr>
                      <a:r>
                        <a:rPr lang="es-AR" sz="900" b="1" i="0" u="sng" dirty="0" err="1">
                          <a:solidFill>
                            <a:srgbClr val="141414"/>
                          </a:solidFill>
                          <a:latin typeface="+mn-lt"/>
                        </a:rPr>
                        <a:t>NOTAMs</a:t>
                      </a:r>
                      <a:r>
                        <a:rPr lang="es-AR" sz="900" b="1" i="0" dirty="0">
                          <a:solidFill>
                            <a:srgbClr val="141414"/>
                          </a:solidFill>
                          <a:latin typeface="+mn-lt"/>
                        </a:rPr>
                        <a:t>:</a:t>
                      </a:r>
                    </a:p>
                    <a:p>
                      <a:pPr marL="0" marR="0" lvl="0" indent="0" algn="l" defTabSz="914400" eaLnBrk="1" fontAlgn="auto" latinLnBrk="0" hangingPunct="1">
                        <a:lnSpc>
                          <a:spcPct val="100000"/>
                        </a:lnSpc>
                        <a:spcBef>
                          <a:spcPts val="0"/>
                        </a:spcBef>
                        <a:spcAft>
                          <a:spcPts val="50"/>
                        </a:spcAft>
                        <a:buClrTx/>
                        <a:buSzTx/>
                        <a:buFontTx/>
                        <a:buNone/>
                        <a:tabLst/>
                        <a:defRPr/>
                      </a:pPr>
                      <a:r>
                        <a:rPr lang="en-US" sz="900" b="1" i="0" dirty="0">
                          <a:solidFill>
                            <a:srgbClr val="141414"/>
                          </a:solidFill>
                          <a:latin typeface="+mn-lt"/>
                        </a:rPr>
                        <a:t>NOTAM A3212/26 –</a:t>
                      </a:r>
                      <a:r>
                        <a:rPr lang="en-US" sz="900" b="0" i="0" dirty="0">
                          <a:solidFill>
                            <a:srgbClr val="141414"/>
                          </a:solidFill>
                          <a:latin typeface="+mn-lt"/>
                        </a:rPr>
                        <a:t> TWY H BTN G AND THR 29 CLSD</a:t>
                      </a:r>
                    </a:p>
                    <a:p>
                      <a:pPr>
                        <a:lnSpc>
                          <a:spcPct val="100000"/>
                        </a:lnSpc>
                        <a:spcAft>
                          <a:spcPts val="50"/>
                        </a:spcAft>
                      </a:pPr>
                      <a:r>
                        <a:rPr lang="es-AR" sz="900" b="1" i="0" dirty="0">
                          <a:solidFill>
                            <a:srgbClr val="141414"/>
                          </a:solidFill>
                          <a:latin typeface="+mn-lt"/>
                        </a:rPr>
                        <a:t>NOTAM A3503/26 – </a:t>
                      </a:r>
                      <a:r>
                        <a:rPr lang="en-US" sz="900" b="0" i="0" dirty="0">
                          <a:solidFill>
                            <a:srgbClr val="141414"/>
                          </a:solidFill>
                          <a:latin typeface="+mn-lt"/>
                        </a:rPr>
                        <a:t>TEMPO OPERATIONAL PROC WERE PUBLISHED IN SUP A214/26 DUE TO STAGE II WORKS AT THE MANEUVERING AREA TO OPTIMIZE THE FLUENCY OF AIR OPERATIONS</a:t>
                      </a:r>
                    </a:p>
                    <a:p>
                      <a:pPr>
                        <a:lnSpc>
                          <a:spcPct val="100000"/>
                        </a:lnSpc>
                        <a:spcAft>
                          <a:spcPts val="50"/>
                        </a:spcAft>
                      </a:pPr>
                      <a:r>
                        <a:rPr lang="en-US" sz="900" b="1" i="0" dirty="0">
                          <a:solidFill>
                            <a:srgbClr val="141414"/>
                          </a:solidFill>
                          <a:latin typeface="+mn-lt"/>
                        </a:rPr>
                        <a:t>NOTAM A3540/26 – </a:t>
                      </a:r>
                      <a:r>
                        <a:rPr lang="en-US" sz="900" b="0" i="0" dirty="0">
                          <a:solidFill>
                            <a:srgbClr val="141414"/>
                          </a:solidFill>
                          <a:latin typeface="+mn-lt"/>
                        </a:rPr>
                        <a:t>EXPECTED DLA TO ARR AND TKOF DUE TO WIP MAINT. FM 2026-08-28 03:00 TO 2026-10-24 02:59</a:t>
                      </a:r>
                    </a:p>
                    <a:p>
                      <a:pPr>
                        <a:lnSpc>
                          <a:spcPct val="100000"/>
                        </a:lnSpc>
                        <a:spcAft>
                          <a:spcPts val="50"/>
                        </a:spcAft>
                      </a:pPr>
                      <a:endParaRPr lang="es-AR" sz="500" b="1" i="0" dirty="0">
                        <a:solidFill>
                          <a:srgbClr val="141414"/>
                        </a:solidFill>
                        <a:latin typeface="+mn-lt"/>
                      </a:endParaRPr>
                    </a:p>
                    <a:p>
                      <a:pPr marL="0" marR="0" lvl="0" indent="0" algn="l" defTabSz="914400" rtl="0" eaLnBrk="1" fontAlgn="auto" latinLnBrk="0" hangingPunct="1">
                        <a:lnSpc>
                          <a:spcPct val="100000"/>
                        </a:lnSpc>
                        <a:spcBef>
                          <a:spcPts val="0"/>
                        </a:spcBef>
                        <a:spcAft>
                          <a:spcPts val="100"/>
                        </a:spcAft>
                        <a:buClrTx/>
                        <a:buSzTx/>
                        <a:buFontTx/>
                        <a:buNone/>
                        <a:tabLst/>
                        <a:defRPr/>
                      </a:pPr>
                      <a:r>
                        <a:rPr kumimoji="0" lang="es-AR" sz="1000" b="1" i="0" u="none" strike="noStrike" kern="1200" cap="none" spc="0" normalizeH="0" baseline="0" noProof="0" dirty="0">
                          <a:ln>
                            <a:noFill/>
                          </a:ln>
                          <a:solidFill>
                            <a:srgbClr val="DC0000"/>
                          </a:solidFill>
                          <a:effectLst/>
                          <a:uLnTx/>
                          <a:uFillTx/>
                          <a:latin typeface="+mn-lt"/>
                          <a:ea typeface="+mn-ea"/>
                          <a:cs typeface="+mn-cs"/>
                        </a:rPr>
                        <a:t>SACO </a:t>
                      </a:r>
                    </a:p>
                    <a:p>
                      <a:pPr marL="0" marR="0" lvl="0" indent="0" algn="l" defTabSz="914400" rtl="0" eaLnBrk="1" fontAlgn="auto" latinLnBrk="0" hangingPunct="1">
                        <a:lnSpc>
                          <a:spcPct val="100000"/>
                        </a:lnSpc>
                        <a:spcBef>
                          <a:spcPts val="0"/>
                        </a:spcBef>
                        <a:spcAft>
                          <a:spcPts val="50"/>
                        </a:spcAft>
                        <a:buClrTx/>
                        <a:buSzTx/>
                        <a:buFontTx/>
                        <a:buNone/>
                        <a:tabLst/>
                        <a:defRPr/>
                      </a:pPr>
                      <a:endParaRPr kumimoji="0" lang="en-US" sz="300" b="1" i="0" u="none" strike="noStrike" kern="1200" cap="none" spc="0" normalizeH="0" baseline="0" noProof="0" dirty="0">
                        <a:ln>
                          <a:noFill/>
                        </a:ln>
                        <a:solidFill>
                          <a:srgbClr val="141414"/>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n-US" sz="900" b="1" i="0" u="none" strike="noStrike" kern="1200" cap="none" spc="0" normalizeH="0" baseline="0" noProof="0" dirty="0">
                          <a:ln>
                            <a:noFill/>
                          </a:ln>
                          <a:solidFill>
                            <a:srgbClr val="141414"/>
                          </a:solidFill>
                          <a:effectLst/>
                          <a:uLnTx/>
                          <a:uFillTx/>
                          <a:latin typeface="+mn-lt"/>
                          <a:ea typeface="+mn-ea"/>
                          <a:cs typeface="+mn-cs"/>
                        </a:rPr>
                        <a:t>NOTAM A3572/26 –</a:t>
                      </a:r>
                      <a:r>
                        <a:rPr kumimoji="0" lang="en-US" sz="900" b="0" i="0" u="none" strike="noStrike" kern="1200" cap="none" spc="0" normalizeH="0" baseline="0" noProof="0" dirty="0">
                          <a:ln>
                            <a:noFill/>
                          </a:ln>
                          <a:solidFill>
                            <a:srgbClr val="141414"/>
                          </a:solidFill>
                          <a:effectLst/>
                          <a:uLnTx/>
                          <a:uFillTx/>
                          <a:latin typeface="+mn-lt"/>
                          <a:ea typeface="+mn-ea"/>
                          <a:cs typeface="+mn-cs"/>
                        </a:rPr>
                        <a:t> </a:t>
                      </a:r>
                      <a:r>
                        <a:rPr lang="es-AR" sz="900" b="0" i="0" dirty="0">
                          <a:solidFill>
                            <a:srgbClr val="111111"/>
                          </a:solidFill>
                          <a:effectLst/>
                          <a:latin typeface="+mn-lt"/>
                        </a:rPr>
                        <a:t>RWY 05/23 CLSD, WIP MAINT 07, 10 AND 12 1100-1500</a:t>
                      </a: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n-US" sz="900" b="1" i="0" u="none" strike="noStrike" kern="1200" cap="none" spc="0" normalizeH="0" baseline="0" noProof="0" dirty="0">
                          <a:ln>
                            <a:noFill/>
                          </a:ln>
                          <a:solidFill>
                            <a:srgbClr val="141414"/>
                          </a:solidFill>
                          <a:effectLst/>
                          <a:uLnTx/>
                          <a:uFillTx/>
                          <a:latin typeface="+mn-lt"/>
                          <a:ea typeface="+mn-ea"/>
                          <a:cs typeface="+mn-cs"/>
                        </a:rPr>
                        <a:t>NOTAM A3679/26 –</a:t>
                      </a:r>
                      <a:r>
                        <a:rPr kumimoji="0" lang="en-US" sz="900" b="0" i="0" u="none" strike="noStrike" kern="1200" cap="none" spc="0" normalizeH="0" baseline="0" noProof="0" dirty="0">
                          <a:ln>
                            <a:noFill/>
                          </a:ln>
                          <a:solidFill>
                            <a:srgbClr val="141414"/>
                          </a:solidFill>
                          <a:effectLst/>
                          <a:uLnTx/>
                          <a:uFillTx/>
                          <a:latin typeface="+mn-lt"/>
                          <a:ea typeface="+mn-ea"/>
                          <a:cs typeface="+mn-cs"/>
                        </a:rPr>
                        <a:t> </a:t>
                      </a:r>
                      <a:r>
                        <a:rPr lang="en-US" sz="900" b="0" i="0" dirty="0">
                          <a:solidFill>
                            <a:srgbClr val="111111"/>
                          </a:solidFill>
                          <a:effectLst/>
                          <a:latin typeface="+mn-lt"/>
                        </a:rPr>
                        <a:t>RWY 05/23 CLSD WIP MAINT </a:t>
                      </a:r>
                      <a:r>
                        <a:rPr lang="en-US" sz="900" b="0" i="0" dirty="0">
                          <a:solidFill>
                            <a:srgbClr val="111111"/>
                          </a:solidFill>
                          <a:effectLst/>
                          <a:highlight>
                            <a:srgbClr val="FFFF00"/>
                          </a:highlight>
                          <a:latin typeface="+mn-lt"/>
                        </a:rPr>
                        <a:t>14, 17 AND 19 1100-1500</a:t>
                      </a: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n-US" sz="900" b="1" i="0" u="none" strike="noStrike" kern="1200" cap="none" spc="0" normalizeH="0" baseline="0" noProof="0" dirty="0">
                          <a:ln>
                            <a:noFill/>
                          </a:ln>
                          <a:solidFill>
                            <a:srgbClr val="141414"/>
                          </a:solidFill>
                          <a:effectLst/>
                          <a:uLnTx/>
                          <a:uFillTx/>
                          <a:latin typeface="+mn-lt"/>
                          <a:ea typeface="+mn-ea"/>
                          <a:cs typeface="+mn-cs"/>
                        </a:rPr>
                        <a:t>NOTAM A3679/26 –</a:t>
                      </a:r>
                      <a:r>
                        <a:rPr kumimoji="0" lang="en-US" sz="900" b="0" i="0" u="none" strike="noStrike" kern="1200" cap="none" spc="0" normalizeH="0" baseline="0" noProof="0" dirty="0">
                          <a:ln>
                            <a:noFill/>
                          </a:ln>
                          <a:solidFill>
                            <a:srgbClr val="141414"/>
                          </a:solidFill>
                          <a:effectLst/>
                          <a:uLnTx/>
                          <a:uFillTx/>
                          <a:latin typeface="+mn-lt"/>
                          <a:ea typeface="+mn-ea"/>
                          <a:cs typeface="+mn-cs"/>
                        </a:rPr>
                        <a:t> </a:t>
                      </a:r>
                      <a:r>
                        <a:rPr lang="en-US" sz="900" b="0" i="0" dirty="0">
                          <a:solidFill>
                            <a:srgbClr val="111111"/>
                          </a:solidFill>
                          <a:effectLst/>
                          <a:latin typeface="+mn-lt"/>
                        </a:rPr>
                        <a:t>RWY 01/19 LTD ONLY TAX WIP MAINT </a:t>
                      </a:r>
                      <a:r>
                        <a:rPr lang="en-US" sz="900" b="0" i="0" dirty="0">
                          <a:solidFill>
                            <a:srgbClr val="111111"/>
                          </a:solidFill>
                          <a:effectLst/>
                          <a:highlight>
                            <a:srgbClr val="FFFF00"/>
                          </a:highlight>
                          <a:latin typeface="+mn-lt"/>
                        </a:rPr>
                        <a:t>14</a:t>
                      </a:r>
                      <a:r>
                        <a:rPr lang="en-US" sz="900" b="0" i="0" dirty="0">
                          <a:solidFill>
                            <a:srgbClr val="111111"/>
                          </a:solidFill>
                          <a:effectLst/>
                          <a:latin typeface="+mn-lt"/>
                        </a:rPr>
                        <a:t>,16,</a:t>
                      </a:r>
                      <a:r>
                        <a:rPr lang="en-US" sz="900" b="0" i="0" dirty="0">
                          <a:solidFill>
                            <a:srgbClr val="111111"/>
                          </a:solidFill>
                          <a:effectLst/>
                          <a:highlight>
                            <a:srgbClr val="FFFF00"/>
                          </a:highlight>
                          <a:latin typeface="+mn-lt"/>
                        </a:rPr>
                        <a:t>17</a:t>
                      </a:r>
                      <a:r>
                        <a:rPr lang="en-US" sz="900" b="0" i="0" dirty="0">
                          <a:solidFill>
                            <a:srgbClr val="111111"/>
                          </a:solidFill>
                          <a:effectLst/>
                          <a:latin typeface="+mn-lt"/>
                        </a:rPr>
                        <a:t> AND </a:t>
                      </a:r>
                      <a:r>
                        <a:rPr lang="en-US" sz="900" b="0" i="0" dirty="0">
                          <a:solidFill>
                            <a:srgbClr val="111111"/>
                          </a:solidFill>
                          <a:effectLst/>
                          <a:highlight>
                            <a:srgbClr val="FFFF00"/>
                          </a:highlight>
                          <a:latin typeface="+mn-lt"/>
                        </a:rPr>
                        <a:t>19</a:t>
                      </a:r>
                      <a:r>
                        <a:rPr lang="en-US" sz="900" b="0" i="0" dirty="0">
                          <a:solidFill>
                            <a:srgbClr val="111111"/>
                          </a:solidFill>
                          <a:effectLst/>
                          <a:latin typeface="+mn-lt"/>
                        </a:rPr>
                        <a:t> </a:t>
                      </a:r>
                      <a:r>
                        <a:rPr lang="en-US" sz="900" b="0" i="0" dirty="0">
                          <a:solidFill>
                            <a:srgbClr val="111111"/>
                          </a:solidFill>
                          <a:effectLst/>
                          <a:highlight>
                            <a:srgbClr val="FFFF00"/>
                          </a:highlight>
                          <a:latin typeface="+mn-lt"/>
                        </a:rPr>
                        <a:t>1600-2100</a:t>
                      </a:r>
                      <a:r>
                        <a:rPr lang="en-US" sz="900" b="0" i="0" dirty="0">
                          <a:solidFill>
                            <a:srgbClr val="111111"/>
                          </a:solidFill>
                          <a:effectLst/>
                          <a:latin typeface="+mn-lt"/>
                        </a:rPr>
                        <a:t> 15, 18 AND 20 1200-2100</a:t>
                      </a:r>
                      <a:endParaRPr lang="en-US" sz="900" b="1" i="0" dirty="0">
                        <a:solidFill>
                          <a:srgbClr val="111111"/>
                        </a:solidFill>
                        <a:effectLst/>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500" b="1" i="0" dirty="0">
                        <a:solidFill>
                          <a:srgbClr val="111111"/>
                        </a:solidFill>
                        <a:effectLst/>
                        <a:latin typeface="+mn-lt"/>
                      </a:endParaRPr>
                    </a:p>
                    <a:p>
                      <a:pPr marL="0" marR="0" lvl="0" indent="0" algn="l" defTabSz="914400" rtl="0" eaLnBrk="1" fontAlgn="auto" latinLnBrk="0" hangingPunct="1">
                        <a:lnSpc>
                          <a:spcPct val="100000"/>
                        </a:lnSpc>
                        <a:spcBef>
                          <a:spcPts val="0"/>
                        </a:spcBef>
                        <a:spcAft>
                          <a:spcPts val="100"/>
                        </a:spcAft>
                        <a:buClrTx/>
                        <a:buSzTx/>
                        <a:buFontTx/>
                        <a:buNone/>
                        <a:tabLst/>
                        <a:defRPr/>
                      </a:pPr>
                      <a:r>
                        <a:rPr kumimoji="0" lang="es-AR" sz="1000" b="1" i="0" u="none" strike="noStrike" kern="1200" cap="none" spc="0" normalizeH="0" baseline="0" noProof="0" dirty="0">
                          <a:ln>
                            <a:noFill/>
                          </a:ln>
                          <a:solidFill>
                            <a:srgbClr val="DC0000"/>
                          </a:solidFill>
                          <a:effectLst/>
                          <a:uLnTx/>
                          <a:uFillTx/>
                          <a:latin typeface="+mn-lt"/>
                          <a:ea typeface="+mn-ea"/>
                          <a:cs typeface="+mn-cs"/>
                        </a:rPr>
                        <a:t>SAME </a:t>
                      </a:r>
                    </a:p>
                    <a:p>
                      <a:pPr marL="0" marR="0" lvl="0" indent="0" algn="l" defTabSz="914400" rtl="0" eaLnBrk="1" fontAlgn="auto" latinLnBrk="0" hangingPunct="1">
                        <a:lnSpc>
                          <a:spcPct val="100000"/>
                        </a:lnSpc>
                        <a:spcBef>
                          <a:spcPts val="0"/>
                        </a:spcBef>
                        <a:spcAft>
                          <a:spcPts val="50"/>
                        </a:spcAft>
                        <a:buClrTx/>
                        <a:buSzTx/>
                        <a:buFontTx/>
                        <a:buNone/>
                        <a:tabLst/>
                        <a:defRPr/>
                      </a:pPr>
                      <a:endParaRPr kumimoji="0" lang="en-US" sz="300" b="1" i="0" u="none" strike="noStrike" kern="1200" cap="none" spc="0" normalizeH="0" baseline="0" noProof="0" dirty="0">
                        <a:ln>
                          <a:noFill/>
                        </a:ln>
                        <a:solidFill>
                          <a:srgbClr val="141414"/>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50"/>
                        </a:spcAft>
                        <a:buClrTx/>
                        <a:buSzTx/>
                        <a:buFontTx/>
                        <a:buNone/>
                        <a:tabLst/>
                        <a:defRPr/>
                      </a:pPr>
                      <a:r>
                        <a:rPr kumimoji="0" lang="en-US" sz="900" b="1" i="0" u="none" strike="noStrike" kern="1200" cap="none" spc="0" normalizeH="0" baseline="0" noProof="0" dirty="0">
                          <a:ln>
                            <a:noFill/>
                          </a:ln>
                          <a:solidFill>
                            <a:srgbClr val="141414"/>
                          </a:solidFill>
                          <a:effectLst/>
                          <a:uLnTx/>
                          <a:uFillTx/>
                          <a:latin typeface="+mn-lt"/>
                          <a:ea typeface="+mn-ea"/>
                          <a:cs typeface="+mn-cs"/>
                        </a:rPr>
                        <a:t>NOTAM A3705/26 –</a:t>
                      </a:r>
                      <a:r>
                        <a:rPr kumimoji="0" lang="en-US" sz="900" b="0" i="0" u="none" strike="noStrike" kern="1200" cap="none" spc="0" normalizeH="0" baseline="0" noProof="0" dirty="0">
                          <a:ln>
                            <a:noFill/>
                          </a:ln>
                          <a:solidFill>
                            <a:srgbClr val="141414"/>
                          </a:solidFill>
                          <a:effectLst/>
                          <a:uLnTx/>
                          <a:uFillTx/>
                          <a:latin typeface="+mn-lt"/>
                          <a:ea typeface="+mn-ea"/>
                          <a:cs typeface="+mn-cs"/>
                        </a:rPr>
                        <a:t> </a:t>
                      </a:r>
                      <a:r>
                        <a:rPr lang="en-US" sz="900" b="0" i="0" dirty="0">
                          <a:solidFill>
                            <a:srgbClr val="111111"/>
                          </a:solidFill>
                          <a:effectLst/>
                          <a:latin typeface="+mn-lt"/>
                        </a:rPr>
                        <a:t>RWY 18/36 CLSD WIP MAINT DLY 0500-0900</a:t>
                      </a:r>
                      <a:endParaRPr lang="es-AR" sz="900" b="1" i="0" dirty="0">
                        <a:solidFill>
                          <a:srgbClr val="111111"/>
                        </a:solidFill>
                        <a:effectLst/>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900" b="1" i="0" dirty="0">
                        <a:solidFill>
                          <a:srgbClr val="111111"/>
                        </a:solidFill>
                        <a:effectLst/>
                        <a:latin typeface="+mn-lt"/>
                      </a:endParaRPr>
                    </a:p>
                    <a:p>
                      <a:pPr marL="0" marR="0" lvl="0" indent="0" algn="l" defTabSz="914400" rtl="0" eaLnBrk="1" fontAlgn="auto" latinLnBrk="0" hangingPunct="1">
                        <a:lnSpc>
                          <a:spcPct val="100000"/>
                        </a:lnSpc>
                        <a:spcBef>
                          <a:spcPts val="0"/>
                        </a:spcBef>
                        <a:spcAft>
                          <a:spcPts val="50"/>
                        </a:spcAft>
                        <a:buClrTx/>
                        <a:buSzTx/>
                        <a:buFontTx/>
                        <a:buNone/>
                        <a:tabLst/>
                        <a:defRPr/>
                      </a:pPr>
                      <a:endParaRPr lang="es-AR" sz="500" b="1" i="0" dirty="0">
                        <a:solidFill>
                          <a:srgbClr val="141414"/>
                        </a:solidFill>
                        <a:latin typeface="+mn-lt"/>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THURSDAY</a:t>
                      </a:r>
                      <a:endPar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ST over northern and central-eastern Argentina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SN over western Patagonia, extending into southern Patagonia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Zonda winds over the northwestern Andes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FRIDAY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mn-lt"/>
                          <a:ea typeface="+mn-ea"/>
                          <a:cs typeface="+mn-cs"/>
                        </a:rPr>
                        <a:t>• ST from central Argentina toward the northeast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black"/>
                          </a:solidFill>
                          <a:effectLst/>
                          <a:uLnTx/>
                          <a:uFillTx/>
                          <a:latin typeface="+mn-lt"/>
                          <a:ea typeface="+mn-ea"/>
                          <a:cs typeface="+mn-cs"/>
                        </a:rPr>
                        <a:t>• SN from the central-western Andes southward through Patagonia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1" i="0" u="none" strike="noStrike" kern="1200" cap="none" spc="0" normalizeH="0" baseline="0" noProof="0" dirty="0">
                          <a:ln>
                            <a:noFill/>
                          </a:ln>
                          <a:solidFill>
                            <a:srgbClr val="14213D"/>
                          </a:solidFill>
                          <a:effectLst/>
                          <a:uLnTx/>
                          <a:uFillTx/>
                          <a:latin typeface="+mn-lt"/>
                          <a:ea typeface="+mn-ea"/>
                          <a:cs typeface="+mn-cs"/>
                        </a:rPr>
                        <a:t>SATURDAY</a:t>
                      </a:r>
                      <a:endParaRPr kumimoji="0" lang="en-US" sz="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SN over central-western Argentina along the Andes.</a:t>
                      </a:r>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extLst>
                  <a:ext uri="{0D108BD9-81ED-4DB2-BD59-A6C34878D82A}">
                    <a16:rowId xmlns:a16="http://schemas.microsoft.com/office/drawing/2014/main" val="2077348808"/>
                  </a:ext>
                </a:extLst>
              </a:tr>
            </a:tbl>
          </a:graphicData>
        </a:graphic>
      </p:graphicFrame>
      <p:sp>
        <p:nvSpPr>
          <p:cNvPr id="24" name="Rounded Rectangle 168">
            <a:extLst>
              <a:ext uri="{FF2B5EF4-FFF2-40B4-BE49-F238E27FC236}">
                <a16:creationId xmlns:a16="http://schemas.microsoft.com/office/drawing/2014/main" id="{9979D19D-C5B8-8E2F-BA64-459A8F525DC7}"/>
              </a:ext>
            </a:extLst>
          </p:cNvPr>
          <p:cNvSpPr/>
          <p:nvPr/>
        </p:nvSpPr>
        <p:spPr>
          <a:xfrm>
            <a:off x="8593401" y="4003156"/>
            <a:ext cx="3557016" cy="521208"/>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a:t>
            </a:r>
            <a:r>
              <a:rPr kumimoji="0" lang="es-AR" sz="1000" b="1" i="0" u="none" strike="noStrike" kern="0" cap="none" spc="0" normalizeH="0" baseline="0" noProof="0" dirty="0">
                <a:ln>
                  <a:noFill/>
                </a:ln>
                <a:solidFill>
                  <a:srgbClr val="E20000"/>
                </a:solidFill>
                <a:effectLst/>
                <a:uLnTx/>
                <a:uFillTx/>
                <a:latin typeface="Calibri" panose="020F0502020204030204"/>
                <a:ea typeface="+mn-ea"/>
                <a:cs typeface="Arial"/>
              </a:rPr>
              <a:t>VF</a:t>
            </a: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 KIMID/SANBU AND VIA PUGLI/PULNA</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4</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NM </a:t>
            </a:r>
            <a:r>
              <a:rPr kumimoji="0" lang="es-MX" sz="1000" b="0" i="0" u="none" strike="noStrike" kern="0" cap="none" spc="0" normalizeH="0" baseline="0" noProof="0" dirty="0">
                <a:ln>
                  <a:noFill/>
                </a:ln>
                <a:solidFill>
                  <a:srgbClr val="14213D"/>
                </a:solidFill>
                <a:effectLst/>
                <a:uLnTx/>
                <a:uFillTx/>
                <a:latin typeface="Calibri"/>
                <a:ea typeface="+mn-ea"/>
                <a:cs typeface="Arial"/>
              </a:rPr>
              <a:t>1700–1900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pic>
        <p:nvPicPr>
          <p:cNvPr id="4" name="Imagen 3">
            <a:extLst>
              <a:ext uri="{FF2B5EF4-FFF2-40B4-BE49-F238E27FC236}">
                <a16:creationId xmlns:a16="http://schemas.microsoft.com/office/drawing/2014/main" id="{7BE660B4-227F-56E9-A86C-4402A74A8137}"/>
              </a:ext>
            </a:extLst>
          </p:cNvPr>
          <p:cNvPicPr>
            <a:picLocks noChangeAspect="1"/>
          </p:cNvPicPr>
          <p:nvPr/>
        </p:nvPicPr>
        <p:blipFill>
          <a:blip r:embed="rId2"/>
          <a:stretch>
            <a:fillRect/>
          </a:stretch>
        </p:blipFill>
        <p:spPr>
          <a:xfrm>
            <a:off x="15433" y="94005"/>
            <a:ext cx="3616941" cy="588055"/>
          </a:xfrm>
          <a:prstGeom prst="rect">
            <a:avLst/>
          </a:prstGeom>
        </p:spPr>
      </p:pic>
      <p:sp>
        <p:nvSpPr>
          <p:cNvPr id="6" name="Rectángulo 10">
            <a:extLst>
              <a:ext uri="{FF2B5EF4-FFF2-40B4-BE49-F238E27FC236}">
                <a16:creationId xmlns:a16="http://schemas.microsoft.com/office/drawing/2014/main" id="{31F5E3B3-AF2C-8064-740E-E5B31FBA6CCC}"/>
              </a:ext>
            </a:extLst>
          </p:cNvPr>
          <p:cNvSpPr/>
          <p:nvPr/>
        </p:nvSpPr>
        <p:spPr>
          <a:xfrm>
            <a:off x="3122042" y="434053"/>
            <a:ext cx="7373199" cy="461665"/>
          </a:xfrm>
          <a:prstGeom prst="rect">
            <a:avLst/>
          </a:prstGeom>
        </p:spPr>
        <p:txBody>
          <a:bodyPr wrap="square" lIns="91440" tIns="45720" rIns="91440" bIns="45720" anchor="t">
            <a:spAutoFit/>
          </a:bodyPr>
          <a:lstStyle/>
          <a:p>
            <a:pPr marL="25400" marR="0" lvl="0" indent="0" algn="l" defTabSz="914400" rtl="0" eaLnBrk="1" fontAlgn="auto" latinLnBrk="0" hangingPunct="1">
              <a:lnSpc>
                <a:spcPct val="100000"/>
              </a:lnSpc>
              <a:spcBef>
                <a:spcPts val="100"/>
              </a:spcBef>
              <a:spcAft>
                <a:spcPts val="0"/>
              </a:spcAft>
              <a:buClrTx/>
              <a:buSzTx/>
              <a:buFontTx/>
              <a:buNone/>
              <a:tabLst>
                <a:tab pos="875665" algn="l"/>
              </a:tabLst>
              <a:defRPr/>
            </a:pPr>
            <a:r>
              <a:rPr kumimoji="0" lang="en-US" sz="2400" b="1" i="0" u="none" strike="noStrike" kern="1200" cap="none" spc="-5" normalizeH="0" baseline="0" noProof="0" dirty="0">
                <a:ln>
                  <a:noFill/>
                </a:ln>
                <a:solidFill>
                  <a:srgbClr val="FF0000"/>
                </a:solidFill>
                <a:effectLst/>
                <a:uLnTx/>
                <a:uFillTx/>
                <a:latin typeface="Calibri"/>
                <a:ea typeface="+mn-ea"/>
                <a:cs typeface="Calibri"/>
              </a:rPr>
              <a:t>EANA Argentina: </a:t>
            </a:r>
            <a:r>
              <a:rPr kumimoji="0" lang="en-US" sz="2400" b="1" i="1" u="none" strike="noStrike" kern="1200" cap="none" spc="-5" normalizeH="0" baseline="0" noProof="0" dirty="0">
                <a:ln>
                  <a:noFill/>
                </a:ln>
                <a:solidFill>
                  <a:srgbClr val="FF0000"/>
                </a:solidFill>
                <a:effectLst/>
                <a:uLnTx/>
                <a:uFillTx/>
                <a:latin typeface="Calibri"/>
                <a:ea typeface="+mn-ea"/>
                <a:cs typeface="Calibri"/>
              </a:rPr>
              <a:t>September 10</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th</a:t>
            </a:r>
            <a:r>
              <a:rPr kumimoji="0" lang="en-US" sz="2400" b="1" i="1" u="none" strike="noStrike" kern="1200" cap="none" spc="-5" normalizeH="0" baseline="0" noProof="0" dirty="0">
                <a:ln>
                  <a:noFill/>
                </a:ln>
                <a:solidFill>
                  <a:srgbClr val="FF0000"/>
                </a:solidFill>
                <a:effectLst/>
                <a:uLnTx/>
                <a:uFillTx/>
                <a:latin typeface="Calibri"/>
                <a:ea typeface="+mn-ea"/>
                <a:cs typeface="Calibri"/>
              </a:rPr>
              <a:t> – September 14</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th</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2026</a:t>
            </a:r>
            <a:endParaRPr kumimoji="0" lang="en-US" sz="2400" b="0" i="1" u="none" strike="noStrike" kern="1200" cap="none" spc="0" normalizeH="0" baseline="0" noProof="0" dirty="0">
              <a:ln>
                <a:noFill/>
              </a:ln>
              <a:solidFill>
                <a:prstClr val="black"/>
              </a:solidFill>
              <a:effectLst/>
              <a:uLnTx/>
              <a:uFillTx/>
              <a:latin typeface="Calibri"/>
              <a:ea typeface="+mn-ea"/>
              <a:cs typeface="Calibri"/>
            </a:endParaRPr>
          </a:p>
        </p:txBody>
      </p:sp>
      <p:sp>
        <p:nvSpPr>
          <p:cNvPr id="8" name="TextBox 3">
            <a:extLst>
              <a:ext uri="{FF2B5EF4-FFF2-40B4-BE49-F238E27FC236}">
                <a16:creationId xmlns:a16="http://schemas.microsoft.com/office/drawing/2014/main" id="{D9F251DD-A113-7A2E-AFFA-7CAB54A046FE}"/>
              </a:ext>
            </a:extLst>
          </p:cNvPr>
          <p:cNvSpPr txBox="1"/>
          <p:nvPr/>
        </p:nvSpPr>
        <p:spPr>
          <a:xfrm>
            <a:off x="5526854" y="-3798"/>
            <a:ext cx="1685752"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26" name="Text 44">
            <a:extLst>
              <a:ext uri="{FF2B5EF4-FFF2-40B4-BE49-F238E27FC236}">
                <a16:creationId xmlns:a16="http://schemas.microsoft.com/office/drawing/2014/main" id="{EB883CE4-05E9-8E5D-8101-EC87BDFE1D3F}"/>
              </a:ext>
            </a:extLst>
          </p:cNvPr>
          <p:cNvSpPr/>
          <p:nvPr/>
        </p:nvSpPr>
        <p:spPr>
          <a:xfrm>
            <a:off x="429768" y="4849290"/>
            <a:ext cx="182880" cy="201168"/>
          </a:xfrm>
          <a:prstGeom prst="rect">
            <a:avLst/>
          </a:prstGeom>
          <a:noFill/>
          <a:ln/>
        </p:spPr>
        <p:txBody>
          <a:bodyPr wrap="square" lIns="254" tIns="254" rIns="254" bIns="254"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latin typeface="Calibri"/>
              <a:ea typeface="+mn-ea"/>
              <a:cs typeface="Arial"/>
            </a:endParaRPr>
          </a:p>
        </p:txBody>
      </p:sp>
      <p:sp>
        <p:nvSpPr>
          <p:cNvPr id="31" name="Shape 29">
            <a:extLst>
              <a:ext uri="{FF2B5EF4-FFF2-40B4-BE49-F238E27FC236}">
                <a16:creationId xmlns:a16="http://schemas.microsoft.com/office/drawing/2014/main" id="{3A43363A-2CA5-D4AE-F28F-D3AABF1E6644}"/>
              </a:ext>
            </a:extLst>
          </p:cNvPr>
          <p:cNvSpPr/>
          <p:nvPr/>
        </p:nvSpPr>
        <p:spPr>
          <a:xfrm>
            <a:off x="415184" y="6347747"/>
            <a:ext cx="1804416" cy="256034"/>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Aptos" pitchFamily="34" charset="-122"/>
                <a:cs typeface="Aptos" pitchFamily="34" charset="-120"/>
                <a:hlinkClick r:id="rId3" tooltip="ANAC – NOTAM ARGENTINA">
                  <a:extLst>
                    <a:ext uri="{A12FA001-AC4F-418D-AE19-62706E023703}">
                      <ahyp:hlinkClr xmlns:ahyp="http://schemas.microsoft.com/office/drawing/2018/hyperlinkcolor" val="tx"/>
                    </a:ext>
                  </a:extLst>
                </a:hlinkClick>
              </a:rPr>
              <a:t>ANAC – NOTAM ARGENTINA</a:t>
            </a:r>
            <a:endParaRPr kumimoji="0" lang="en-US" sz="1050" b="0" i="0" u="none" strike="noStrike" kern="1200" cap="none" spc="0" normalizeH="0" baseline="0" noProof="0" dirty="0">
              <a:ln>
                <a:noFill/>
              </a:ln>
              <a:solidFill>
                <a:prstClr val="white"/>
              </a:solidFill>
              <a:effectLst/>
              <a:uLnTx/>
              <a:uFillTx/>
              <a:latin typeface="Calibri"/>
              <a:ea typeface="+mn-ea"/>
              <a:cs typeface="Arial"/>
            </a:endParaRPr>
          </a:p>
        </p:txBody>
      </p:sp>
      <p:sp>
        <p:nvSpPr>
          <p:cNvPr id="43" name="Shape 37">
            <a:extLst>
              <a:ext uri="{FF2B5EF4-FFF2-40B4-BE49-F238E27FC236}">
                <a16:creationId xmlns:a16="http://schemas.microsoft.com/office/drawing/2014/main" id="{60B3D865-E5C8-B7BA-BD73-1768B10FDD02}"/>
              </a:ext>
            </a:extLst>
          </p:cNvPr>
          <p:cNvSpPr/>
          <p:nvPr/>
        </p:nvSpPr>
        <p:spPr>
          <a:xfrm>
            <a:off x="2995710" y="6347749"/>
            <a:ext cx="1045638"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4" tooltip="SMN source">
                  <a:extLst>
                    <a:ext uri="{A12FA001-AC4F-418D-AE19-62706E023703}">
                      <ahyp:hlinkClr xmlns:ahyp="http://schemas.microsoft.com/office/drawing/2018/hyperlinkcolor" val="tx"/>
                    </a:ext>
                  </a:extLst>
                </a:hlinkClick>
              </a:rPr>
              <a:t>SMN source</a:t>
            </a:r>
            <a:endParaRPr kumimoji="0" lang="en-US" sz="1050" b="1" i="0" u="none" strike="noStrike" kern="1200" cap="none" spc="0" normalizeH="0" baseline="0" noProof="0" dirty="0">
              <a:ln>
                <a:noFill/>
              </a:ln>
              <a:solidFill>
                <a:prstClr val="white"/>
              </a:solidFill>
              <a:effectLst/>
              <a:uLnTx/>
              <a:uFillTx/>
              <a:latin typeface="Calibri"/>
              <a:ea typeface="+mn-ea"/>
              <a:cs typeface="Arial"/>
            </a:endParaRPr>
          </a:p>
        </p:txBody>
      </p:sp>
      <p:sp>
        <p:nvSpPr>
          <p:cNvPr id="98" name="Text 40">
            <a:extLst>
              <a:ext uri="{FF2B5EF4-FFF2-40B4-BE49-F238E27FC236}">
                <a16:creationId xmlns:a16="http://schemas.microsoft.com/office/drawing/2014/main" id="{EA8F01D2-927B-E95F-C000-533258F77199}"/>
              </a:ext>
            </a:extLst>
          </p:cNvPr>
          <p:cNvSpPr/>
          <p:nvPr/>
        </p:nvSpPr>
        <p:spPr>
          <a:xfrm>
            <a:off x="4828032" y="1749552"/>
            <a:ext cx="1371600" cy="201168"/>
          </a:xfrm>
          <a:prstGeom prst="rect">
            <a:avLst/>
          </a:prstGeom>
          <a:noFill/>
          <a:ln/>
        </p:spPr>
        <p:txBody>
          <a:bodyPr wrap="square" lIns="508" tIns="508" rIns="508" bIns="508"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50" b="0" i="0" u="none" strike="noStrike" kern="1200" cap="none" spc="0" normalizeH="0" baseline="0" noProof="0" dirty="0">
              <a:ln>
                <a:noFill/>
              </a:ln>
              <a:solidFill>
                <a:prstClr val="black"/>
              </a:solidFill>
              <a:effectLst/>
              <a:uLnTx/>
              <a:uFillTx/>
              <a:latin typeface="Aptos"/>
              <a:ea typeface="+mn-ea"/>
              <a:cs typeface="Arial"/>
            </a:endParaRPr>
          </a:p>
        </p:txBody>
      </p:sp>
      <p:sp>
        <p:nvSpPr>
          <p:cNvPr id="137" name="Text 43">
            <a:extLst>
              <a:ext uri="{FF2B5EF4-FFF2-40B4-BE49-F238E27FC236}">
                <a16:creationId xmlns:a16="http://schemas.microsoft.com/office/drawing/2014/main" id="{AB0F3A00-2373-DDCD-C7A9-5C69CBCA3F6C}"/>
              </a:ext>
            </a:extLst>
          </p:cNvPr>
          <p:cNvSpPr/>
          <p:nvPr/>
        </p:nvSpPr>
        <p:spPr>
          <a:xfrm>
            <a:off x="6371845" y="1950720"/>
            <a:ext cx="1005840" cy="329184"/>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ptos"/>
              <a:ea typeface="+mn-ea"/>
              <a:cs typeface="Arial"/>
            </a:endParaRPr>
          </a:p>
        </p:txBody>
      </p:sp>
      <p:sp>
        <p:nvSpPr>
          <p:cNvPr id="159" name="Text 62">
            <a:extLst>
              <a:ext uri="{FF2B5EF4-FFF2-40B4-BE49-F238E27FC236}">
                <a16:creationId xmlns:a16="http://schemas.microsoft.com/office/drawing/2014/main" id="{C41C6A80-9AE2-D968-5B94-96462975C9C9}"/>
              </a:ext>
            </a:extLst>
          </p:cNvPr>
          <p:cNvSpPr/>
          <p:nvPr/>
        </p:nvSpPr>
        <p:spPr>
          <a:xfrm>
            <a:off x="4908418" y="4172575"/>
            <a:ext cx="3233928" cy="466372"/>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Full route/time details available in ATFM Measures link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Exceptions: SAR, humanitarian and state flights</a:t>
            </a:r>
          </a:p>
        </p:txBody>
      </p:sp>
      <p:graphicFrame>
        <p:nvGraphicFramePr>
          <p:cNvPr id="162" name="Tabla 161">
            <a:extLst>
              <a:ext uri="{FF2B5EF4-FFF2-40B4-BE49-F238E27FC236}">
                <a16:creationId xmlns:a16="http://schemas.microsoft.com/office/drawing/2014/main" id="{543BE59F-6AF5-482F-CB8D-2266CEB4AD68}"/>
              </a:ext>
            </a:extLst>
          </p:cNvPr>
          <p:cNvGraphicFramePr>
            <a:graphicFrameLocks noGrp="1"/>
          </p:cNvGraphicFramePr>
          <p:nvPr/>
        </p:nvGraphicFramePr>
        <p:xfrm>
          <a:off x="4458420" y="1561851"/>
          <a:ext cx="4042900" cy="400245"/>
        </p:xfrm>
        <a:graphic>
          <a:graphicData uri="http://schemas.openxmlformats.org/drawingml/2006/table">
            <a:tbl>
              <a:tblPr firstRow="1" bandRow="1">
                <a:tableStyleId>{5C22544A-7EE6-4342-B048-85BDC9FD1C3A}</a:tableStyleId>
              </a:tblPr>
              <a:tblGrid>
                <a:gridCol w="1116822">
                  <a:extLst>
                    <a:ext uri="{9D8B030D-6E8A-4147-A177-3AD203B41FA5}">
                      <a16:colId xmlns:a16="http://schemas.microsoft.com/office/drawing/2014/main" val="1466288893"/>
                    </a:ext>
                  </a:extLst>
                </a:gridCol>
                <a:gridCol w="960120">
                  <a:extLst>
                    <a:ext uri="{9D8B030D-6E8A-4147-A177-3AD203B41FA5}">
                      <a16:colId xmlns:a16="http://schemas.microsoft.com/office/drawing/2014/main" val="2292436552"/>
                    </a:ext>
                  </a:extLst>
                </a:gridCol>
                <a:gridCol w="1231900">
                  <a:extLst>
                    <a:ext uri="{9D8B030D-6E8A-4147-A177-3AD203B41FA5}">
                      <a16:colId xmlns:a16="http://schemas.microsoft.com/office/drawing/2014/main" val="2341122711"/>
                    </a:ext>
                  </a:extLst>
                </a:gridCol>
                <a:gridCol w="734058">
                  <a:extLst>
                    <a:ext uri="{9D8B030D-6E8A-4147-A177-3AD203B41FA5}">
                      <a16:colId xmlns:a16="http://schemas.microsoft.com/office/drawing/2014/main" val="2245040392"/>
                    </a:ext>
                  </a:extLst>
                </a:gridCol>
              </a:tblGrid>
              <a:tr h="400245">
                <a:tc>
                  <a:txBody>
                    <a:bodyPr/>
                    <a:lstStyle/>
                    <a:p>
                      <a:pPr algn="ctr"/>
                      <a:r>
                        <a:rPr lang="es-AR" sz="1050" dirty="0"/>
                        <a:t>CAUSE</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FLOW</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SPACING</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VALIDITY</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2437393457"/>
                  </a:ext>
                </a:extLst>
              </a:tr>
            </a:tbl>
          </a:graphicData>
        </a:graphic>
      </p:graphicFrame>
      <p:sp>
        <p:nvSpPr>
          <p:cNvPr id="164" name="Shape 39">
            <a:extLst>
              <a:ext uri="{FF2B5EF4-FFF2-40B4-BE49-F238E27FC236}">
                <a16:creationId xmlns:a16="http://schemas.microsoft.com/office/drawing/2014/main" id="{98572869-4E5C-36EF-60D2-07340DA3B6E9}"/>
              </a:ext>
            </a:extLst>
          </p:cNvPr>
          <p:cNvSpPr/>
          <p:nvPr/>
        </p:nvSpPr>
        <p:spPr>
          <a:xfrm>
            <a:off x="4458428" y="2145399"/>
            <a:ext cx="4042902" cy="557800"/>
          </a:xfrm>
          <a:prstGeom prst="roundRect">
            <a:avLst/>
          </a:prstGeom>
          <a:solidFill>
            <a:srgbClr val="FFFFFF"/>
          </a:solidFill>
          <a:ln w="8890">
            <a:solidFill>
              <a:srgbClr val="92CDDD"/>
            </a:solidFill>
            <a:prstDash val="solid"/>
          </a:ln>
        </p:spPr>
        <p:txBody>
          <a:bodyPr anchor="ctr"/>
          <a:lstStyle/>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SCEL PASSBACK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Flows to SCEL	</a:t>
            </a:r>
            <a:r>
              <a:rPr kumimoji="0" lang="en-US" sz="1100" b="1" i="0" u="none" strike="noStrike" kern="1200" cap="none" spc="0" normalizeH="0" baseline="0" noProof="0" dirty="0">
                <a:ln>
                  <a:noFill/>
                </a:ln>
                <a:solidFill>
                  <a:srgbClr val="1FAA59"/>
                </a:solidFill>
                <a:effectLst/>
                <a:uLnTx/>
                <a:uFillTx/>
                <a:latin typeface="Calibri"/>
                <a:ea typeface="+mn-ea"/>
                <a:cs typeface="Arial"/>
              </a:rPr>
              <a:t>3–7 MIN / 15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SEP 15</a:t>
            </a:r>
          </a:p>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				   </a:t>
            </a:r>
            <a:r>
              <a:rPr kumimoji="0" lang="en-US" sz="1000" b="1" i="0" u="none" strike="noStrike" kern="1200" cap="none" spc="0" normalizeH="0" baseline="0" noProof="0" dirty="0">
                <a:ln>
                  <a:noFill/>
                </a:ln>
                <a:solidFill>
                  <a:srgbClr val="1FAA59"/>
                </a:solidFill>
                <a:effectLst/>
                <a:uLnTx/>
                <a:uFillTx/>
                <a:latin typeface="Calibri"/>
                <a:ea typeface="+mn-ea"/>
                <a:cs typeface="Arial"/>
              </a:rPr>
              <a:t>DLY 0000-0300 </a:t>
            </a:r>
          </a:p>
        </p:txBody>
      </p:sp>
      <p:sp>
        <p:nvSpPr>
          <p:cNvPr id="48" name="Shape 61">
            <a:extLst>
              <a:ext uri="{FF2B5EF4-FFF2-40B4-BE49-F238E27FC236}">
                <a16:creationId xmlns:a16="http://schemas.microsoft.com/office/drawing/2014/main" id="{AB62B6F5-4DB7-286B-4589-C7452934E623}"/>
              </a:ext>
            </a:extLst>
          </p:cNvPr>
          <p:cNvSpPr/>
          <p:nvPr/>
        </p:nvSpPr>
        <p:spPr>
          <a:xfrm>
            <a:off x="5086409" y="3683028"/>
            <a:ext cx="2877947" cy="350257"/>
          </a:xfrm>
          <a:prstGeom prst="roundRect">
            <a:avLst>
              <a:gd name="adj" fmla="val 9231"/>
            </a:avLst>
          </a:prstGeom>
          <a:solidFill>
            <a:srgbClr val="E6F5F7"/>
          </a:solidFill>
          <a:ln w="12700">
            <a:solidFill>
              <a:srgbClr val="65BBD0"/>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Check affected flow.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ea typeface="+mn-ea"/>
                <a:cs typeface="Arial"/>
              </a:rPr>
              <a:t>Details remain in published ATFM measures.</a:t>
            </a:r>
            <a:endParaRPr kumimoji="0" lang="es-AR" sz="1800" b="0" i="0" u="none" strike="noStrike" kern="0" cap="none" spc="0" normalizeH="0" baseline="0" noProof="0" dirty="0">
              <a:ln>
                <a:noFill/>
              </a:ln>
              <a:solidFill>
                <a:prstClr val="black"/>
              </a:solidFill>
              <a:effectLst/>
              <a:uLnTx/>
              <a:uFillTx/>
              <a:latin typeface="Calibri"/>
              <a:ea typeface="+mn-ea"/>
              <a:cs typeface="Arial"/>
            </a:endParaRPr>
          </a:p>
        </p:txBody>
      </p:sp>
      <p:sp>
        <p:nvSpPr>
          <p:cNvPr id="58" name="Shape 37">
            <a:extLst>
              <a:ext uri="{FF2B5EF4-FFF2-40B4-BE49-F238E27FC236}">
                <a16:creationId xmlns:a16="http://schemas.microsoft.com/office/drawing/2014/main" id="{4154671B-CF8F-3C3E-4455-23A4B23FE552}"/>
              </a:ext>
            </a:extLst>
          </p:cNvPr>
          <p:cNvSpPr/>
          <p:nvPr/>
        </p:nvSpPr>
        <p:spPr>
          <a:xfrm>
            <a:off x="9804361" y="6492240"/>
            <a:ext cx="1381760" cy="219456"/>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mn-ea"/>
                <a:cs typeface="Arial"/>
                <a:hlinkClick r:id="rId5" tooltip="ATFM Measures link">
                  <a:extLst>
                    <a:ext uri="{A12FA001-AC4F-418D-AE19-62706E023703}">
                      <ahyp:hlinkClr xmlns:ahyp="http://schemas.microsoft.com/office/drawing/2018/hyperlinkcolor" val="tx"/>
                    </a:ext>
                  </a:extLst>
                </a:hlinkClick>
              </a:rPr>
              <a:t>ATFM Measures link</a:t>
            </a:r>
            <a:r>
              <a:rPr kumimoji="0" lang="en-US" sz="1050" b="1" i="0" u="none" strike="noStrike" kern="1200" cap="none" spc="0" normalizeH="0" baseline="0" noProof="0" dirty="0">
                <a:ln>
                  <a:noFill/>
                </a:ln>
                <a:solidFill>
                  <a:prstClr val="white"/>
                </a:solidFill>
                <a:effectLst/>
                <a:uLnTx/>
                <a:uFillTx/>
                <a:latin typeface="Calibri"/>
                <a:ea typeface="+mn-ea"/>
                <a:cs typeface="Arial"/>
              </a:rPr>
              <a:t> </a:t>
            </a:r>
          </a:p>
        </p:txBody>
      </p:sp>
      <p:sp>
        <p:nvSpPr>
          <p:cNvPr id="20" name="Shape 23">
            <a:extLst>
              <a:ext uri="{FF2B5EF4-FFF2-40B4-BE49-F238E27FC236}">
                <a16:creationId xmlns:a16="http://schemas.microsoft.com/office/drawing/2014/main" id="{359FE2F6-EBF8-53BF-148B-36330594D195}"/>
              </a:ext>
            </a:extLst>
          </p:cNvPr>
          <p:cNvSpPr/>
          <p:nvPr/>
        </p:nvSpPr>
        <p:spPr>
          <a:xfrm>
            <a:off x="429768" y="4212721"/>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sp>
        <p:nvSpPr>
          <p:cNvPr id="5" name="Shape 39">
            <a:extLst>
              <a:ext uri="{FF2B5EF4-FFF2-40B4-BE49-F238E27FC236}">
                <a16:creationId xmlns:a16="http://schemas.microsoft.com/office/drawing/2014/main" id="{3B12E46F-C1C6-605C-EBDC-003BF75CCD86}"/>
              </a:ext>
            </a:extLst>
          </p:cNvPr>
          <p:cNvSpPr/>
          <p:nvPr/>
        </p:nvSpPr>
        <p:spPr>
          <a:xfrm>
            <a:off x="4458423" y="2817274"/>
            <a:ext cx="4042902" cy="557800"/>
          </a:xfrm>
          <a:prstGeom prst="roundRect">
            <a:avLst/>
          </a:prstGeom>
          <a:solidFill>
            <a:srgbClr val="FFFFFF"/>
          </a:solidFill>
          <a:ln w="8890">
            <a:solidFill>
              <a:srgbClr val="92CDDD"/>
            </a:solidFill>
            <a:prstDash val="solid"/>
          </a:ln>
        </p:spPr>
        <p:txBody>
          <a:bodyPr anchor="ctr"/>
          <a:lstStyle/>
          <a:p>
            <a:pPr marL="803275" marR="0" lvl="0" indent="-803275" algn="ctr"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05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DEP SAEZ: NO LOCAL ATFM DEPARTURE MEASURE FOR STAGE 2</a:t>
            </a:r>
          </a:p>
          <a:p>
            <a:pPr marL="803275" marR="0" lvl="0" indent="-803275" algn="ctr"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000" b="0" i="1"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Network/route /destination measures remain applicable to affected flows.</a:t>
            </a:r>
            <a:endParaRPr kumimoji="0" lang="en-US" sz="800" b="1" i="1" u="none" strike="noStrike" kern="1200" cap="none" spc="0" normalizeH="0" baseline="0" noProof="0" dirty="0">
              <a:ln>
                <a:noFill/>
              </a:ln>
              <a:solidFill>
                <a:srgbClr val="1FAA59"/>
              </a:solidFill>
              <a:effectLst/>
              <a:uLnTx/>
              <a:uFillTx/>
              <a:latin typeface="Calibri"/>
              <a:ea typeface="+mn-ea"/>
              <a:cs typeface="Arial"/>
            </a:endParaRPr>
          </a:p>
        </p:txBody>
      </p:sp>
      <p:sp>
        <p:nvSpPr>
          <p:cNvPr id="10" name="Rounded Rectangle 164">
            <a:extLst>
              <a:ext uri="{FF2B5EF4-FFF2-40B4-BE49-F238E27FC236}">
                <a16:creationId xmlns:a16="http://schemas.microsoft.com/office/drawing/2014/main" id="{CE5C02AA-19FC-377A-2DF3-69CE3ABA85C0}"/>
              </a:ext>
            </a:extLst>
          </p:cNvPr>
          <p:cNvSpPr/>
          <p:nvPr/>
        </p:nvSpPr>
        <p:spPr>
          <a:xfrm>
            <a:off x="8577072" y="1570161"/>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SABE</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a:t>
            </a:r>
            <a:endPar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prstClr val="black"/>
                </a:solidFill>
                <a:effectLst/>
                <a:uLnTx/>
                <a:uFillTx/>
                <a:latin typeface="Calibri" panose="020F0502020204030204"/>
                <a:ea typeface="+mn-ea"/>
                <a:cs typeface="Arial"/>
              </a:rPr>
              <a:t>MDI 3 MIN → TMA Baires  </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0800–1700 </a:t>
            </a:r>
            <a:r>
              <a:rPr kumimoji="0" lang="es-MX" sz="1000" b="0" i="0" u="none" strike="noStrike" kern="0" cap="none" spc="0" normalizeH="0" baseline="0" noProof="0" dirty="0">
                <a:ln>
                  <a:noFill/>
                </a:ln>
                <a:solidFill>
                  <a:prstClr val="black"/>
                </a:solidFill>
                <a:effectLst/>
                <a:uLnTx/>
                <a:uFillTx/>
                <a:latin typeface="Calibri" panose="020F0502020204030204"/>
                <a:ea typeface="+mn-ea"/>
                <a:cs typeface="Arial"/>
              </a:rPr>
              <a:t>/ </a:t>
            </a:r>
            <a:r>
              <a:rPr kumimoji="0" lang="es-AR" sz="1000" b="0" i="0" u="none" strike="noStrike" kern="0" cap="none" spc="0" normalizeH="0" baseline="0" noProof="0" dirty="0">
                <a:ln>
                  <a:noFill/>
                </a:ln>
                <a:solidFill>
                  <a:prstClr val="black"/>
                </a:solidFill>
                <a:effectLst/>
                <a:uLnTx/>
                <a:uFillTx/>
                <a:latin typeface="Calibri"/>
                <a:ea typeface="+mn-ea"/>
                <a:cs typeface="Arial"/>
              </a:rPr>
              <a:t>1900–2300</a:t>
            </a:r>
            <a:endParaRPr kumimoji="0" sz="1000" b="0" i="0" u="none" strike="noStrike" kern="0" cap="none" spc="0" normalizeH="0" baseline="0" noProof="0" dirty="0">
              <a:ln>
                <a:noFill/>
              </a:ln>
              <a:solidFill>
                <a:prstClr val="black"/>
              </a:solidFill>
              <a:effectLst/>
              <a:uLnTx/>
              <a:uFillTx/>
              <a:latin typeface="Calibri" panose="020F0502020204030204"/>
              <a:ea typeface="+mn-ea"/>
              <a:cs typeface="Arial"/>
            </a:endParaRPr>
          </a:p>
        </p:txBody>
      </p:sp>
      <p:sp>
        <p:nvSpPr>
          <p:cNvPr id="12" name="Rounded Rectangle 165">
            <a:extLst>
              <a:ext uri="{FF2B5EF4-FFF2-40B4-BE49-F238E27FC236}">
                <a16:creationId xmlns:a16="http://schemas.microsoft.com/office/drawing/2014/main" id="{EDB897D5-67BE-5311-8682-92DDA7ADD31F}"/>
              </a:ext>
            </a:extLst>
          </p:cNvPr>
          <p:cNvSpPr/>
          <p:nvPr/>
        </p:nvSpPr>
        <p:spPr>
          <a:xfrm>
            <a:off x="8587444" y="2129782"/>
            <a:ext cx="3557016" cy="493775"/>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FIR EZE → </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TMA BAIRES</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CTA IV via ASADA: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02</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p>
        </p:txBody>
      </p:sp>
      <p:sp>
        <p:nvSpPr>
          <p:cNvPr id="14" name="Rounded Rectangle 166">
            <a:extLst>
              <a:ext uri="{FF2B5EF4-FFF2-40B4-BE49-F238E27FC236}">
                <a16:creationId xmlns:a16="http://schemas.microsoft.com/office/drawing/2014/main" id="{1E76F714-99AA-8244-F068-5AA472984B1A}"/>
              </a:ext>
            </a:extLst>
          </p:cNvPr>
          <p:cNvSpPr/>
          <p:nvPr/>
        </p:nvSpPr>
        <p:spPr>
          <a:xfrm>
            <a:off x="8593401" y="2678381"/>
            <a:ext cx="3557016" cy="71323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SACF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ROS: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4</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NTL /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15</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 INT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13</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17</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00</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MJZ: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2</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0 NM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1900–0200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16" name="Rounded Rectangle 167">
            <a:extLst>
              <a:ext uri="{FF2B5EF4-FFF2-40B4-BE49-F238E27FC236}">
                <a16:creationId xmlns:a16="http://schemas.microsoft.com/office/drawing/2014/main" id="{73C49A34-6F52-72FF-6E64-EC23648A7BC7}"/>
              </a:ext>
            </a:extLst>
          </p:cNvPr>
          <p:cNvSpPr/>
          <p:nvPr/>
        </p:nvSpPr>
        <p:spPr>
          <a:xfrm>
            <a:off x="8577072" y="3449558"/>
            <a:ext cx="3557016" cy="508786"/>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SAMF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LOLAS/SINAL</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40/15 NM 	 1300–1600</a:t>
            </a: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v</a:t>
            </a:r>
            <a:r>
              <a:rPr kumimoji="0" lang="es-MX" sz="1000" b="0" i="0" u="none" strike="noStrike" kern="0" cap="none" spc="0" normalizeH="0" baseline="0" noProof="0" dirty="0" err="1">
                <a:ln>
                  <a:noFill/>
                </a:ln>
                <a:solidFill>
                  <a:srgbClr val="14213D"/>
                </a:solidFill>
                <a:effectLst/>
                <a:uLnTx/>
                <a:uFillTx/>
                <a:latin typeface="Calibri" panose="020F0502020204030204"/>
                <a:ea typeface="+mn-ea"/>
                <a:cs typeface="Arial"/>
              </a:rPr>
              <a:t>ia</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ELABO/RAXUR: </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40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15 NM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srgbClr val="14213D"/>
                </a:solidFill>
                <a:effectLst/>
                <a:uLnTx/>
                <a:uFillTx/>
                <a:latin typeface="Calibri"/>
                <a:ea typeface="+mn-ea"/>
                <a:cs typeface="Arial"/>
              </a:rPr>
              <a:t>2000–2200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18" name="Rounded Rectangle 168">
            <a:extLst>
              <a:ext uri="{FF2B5EF4-FFF2-40B4-BE49-F238E27FC236}">
                <a16:creationId xmlns:a16="http://schemas.microsoft.com/office/drawing/2014/main" id="{39291155-55B1-5C77-3090-B1B57A55DC35}"/>
              </a:ext>
            </a:extLst>
          </p:cNvPr>
          <p:cNvSpPr/>
          <p:nvPr/>
        </p:nvSpPr>
        <p:spPr>
          <a:xfrm>
            <a:off x="8598442" y="4588686"/>
            <a:ext cx="3557016" cy="521208"/>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SARR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via TODES/RIOKA/KORTA–GEGUS: 4</a:t>
            </a: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NM </a:t>
            </a:r>
            <a:r>
              <a:rPr kumimoji="0" lang="es-MX" sz="1000" b="0" i="0" u="none" strike="noStrike" kern="0" cap="none" spc="0" normalizeH="0" baseline="0" noProof="0" dirty="0">
                <a:ln>
                  <a:noFill/>
                </a:ln>
                <a:solidFill>
                  <a:srgbClr val="14213D"/>
                </a:solidFill>
                <a:effectLst/>
                <a:uLnTx/>
                <a:uFillTx/>
                <a:latin typeface="Calibri"/>
                <a:ea typeface="+mn-ea"/>
                <a:cs typeface="Arial"/>
              </a:rPr>
              <a:t>1300–1500</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sp>
        <p:nvSpPr>
          <p:cNvPr id="21" name="Rounded Rectangle 169">
            <a:extLst>
              <a:ext uri="{FF2B5EF4-FFF2-40B4-BE49-F238E27FC236}">
                <a16:creationId xmlns:a16="http://schemas.microsoft.com/office/drawing/2014/main" id="{C2C4E8D3-C02A-4409-7AB6-D73B4C73179D}"/>
              </a:ext>
            </a:extLst>
          </p:cNvPr>
          <p:cNvSpPr/>
          <p:nvPr/>
        </p:nvSpPr>
        <p:spPr>
          <a:xfrm>
            <a:off x="8609545" y="5753369"/>
            <a:ext cx="3557016" cy="621792"/>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INTL FLOWS → SAEZ</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SCFZ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SLLF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SCEZ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  |  SGFA </a:t>
            </a:r>
            <a:r>
              <a:rPr kumimoji="0" lang="es-MX" sz="1000" b="1" i="0" u="none" strike="noStrike" kern="0" cap="none" spc="0" normalizeH="0" baseline="0" noProof="0" dirty="0">
                <a:ln>
                  <a:noFill/>
                </a:ln>
                <a:solidFill>
                  <a:srgbClr val="14213D"/>
                </a:solidFill>
                <a:effectLst/>
                <a:uLnTx/>
                <a:uFillTx/>
                <a:latin typeface="Calibri" panose="020F0502020204030204"/>
                <a:ea typeface="+mn-ea"/>
                <a:cs typeface="Arial"/>
              </a:rPr>
              <a:t>10</a:t>
            </a:r>
            <a:r>
              <a:rPr kumimoji="0" sz="1000" b="1" i="0" u="none" strike="noStrike" kern="0" cap="none" spc="0" normalizeH="0" baseline="0" noProof="0" dirty="0">
                <a:ln>
                  <a:noFill/>
                </a:ln>
                <a:solidFill>
                  <a:srgbClr val="14213D"/>
                </a:solidFill>
                <a:effectLst/>
                <a:uLnTx/>
                <a:uFillTx/>
                <a:latin typeface="Calibri" panose="020F0502020204030204"/>
                <a:ea typeface="+mn-ea"/>
                <a:cs typeface="Arial"/>
              </a:rPr>
              <a:t> MIN</a:t>
            </a:r>
          </a:p>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Valid until 2</a:t>
            </a:r>
            <a:r>
              <a:rPr kumimoji="0" lang="es-MX" sz="1000" b="1" i="0" u="none" strike="noStrike" kern="0" cap="none" spc="0" normalizeH="0" baseline="0" noProof="0" dirty="0">
                <a:ln>
                  <a:noFill/>
                </a:ln>
                <a:solidFill>
                  <a:srgbClr val="00AA55"/>
                </a:solidFill>
                <a:effectLst/>
                <a:uLnTx/>
                <a:uFillTx/>
                <a:latin typeface="Calibri" panose="020F0502020204030204"/>
                <a:ea typeface="+mn-ea"/>
                <a:cs typeface="Arial"/>
              </a:rPr>
              <a:t>5 OCT</a:t>
            </a: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 </a:t>
            </a:r>
            <a:r>
              <a:rPr kumimoji="0" lang="es-MX" sz="1000" b="1" i="0" u="none" strike="noStrike" kern="0" cap="none" spc="0" normalizeH="0" baseline="0" noProof="0" dirty="0">
                <a:ln>
                  <a:noFill/>
                </a:ln>
                <a:solidFill>
                  <a:srgbClr val="00AA55"/>
                </a:solidFill>
                <a:effectLst/>
                <a:uLnTx/>
                <a:uFillTx/>
                <a:latin typeface="Calibri" panose="020F0502020204030204"/>
                <a:ea typeface="+mn-ea"/>
                <a:cs typeface="Arial"/>
              </a:rPr>
              <a:t>0300</a:t>
            </a:r>
            <a:r>
              <a:rPr kumimoji="0" sz="1000" b="1" i="0" u="none" strike="noStrike" kern="0" cap="none" spc="0" normalizeH="0" baseline="0" noProof="0" dirty="0">
                <a:ln>
                  <a:noFill/>
                </a:ln>
                <a:solidFill>
                  <a:srgbClr val="00AA55"/>
                </a:solidFill>
                <a:effectLst/>
                <a:uLnTx/>
                <a:uFillTx/>
                <a:latin typeface="Calibri" panose="020F0502020204030204"/>
                <a:ea typeface="+mn-ea"/>
                <a:cs typeface="Arial"/>
              </a:rPr>
              <a:t> UTC</a:t>
            </a:r>
          </a:p>
        </p:txBody>
      </p:sp>
      <p:sp>
        <p:nvSpPr>
          <p:cNvPr id="23" name="Rounded Rectangle 168">
            <a:extLst>
              <a:ext uri="{FF2B5EF4-FFF2-40B4-BE49-F238E27FC236}">
                <a16:creationId xmlns:a16="http://schemas.microsoft.com/office/drawing/2014/main" id="{B3934908-E3C6-C9D3-E830-DB40E7B4A8AD}"/>
              </a:ext>
            </a:extLst>
          </p:cNvPr>
          <p:cNvSpPr/>
          <p:nvPr/>
        </p:nvSpPr>
        <p:spPr>
          <a:xfrm>
            <a:off x="8603483" y="5167839"/>
            <a:ext cx="3557016" cy="521207"/>
          </a:xfrm>
          <a:prstGeom prst="roundRect">
            <a:avLst/>
          </a:prstGeom>
          <a:solidFill>
            <a:srgbClr val="FFFFFF"/>
          </a:solidFill>
          <a:ln w="12700">
            <a:solidFill>
              <a:srgbClr val="92CDDD"/>
            </a:solidFill>
          </a:ln>
        </p:spPr>
        <p:style>
          <a:lnRef idx="1">
            <a:schemeClr val="accent1"/>
          </a:lnRef>
          <a:fillRef idx="3">
            <a:schemeClr val="accent1"/>
          </a:fillRef>
          <a:effectRef idx="2">
            <a:schemeClr val="accent1"/>
          </a:effectRef>
          <a:fontRef idx="minor">
            <a:schemeClr val="lt1"/>
          </a:fontRef>
        </p:style>
        <p:txBody>
          <a:bodyPr wrap="square" tIns="41148" rIns="73152" bIns="32004" rtlCol="0" anchor="ct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sz="1000" b="1" i="0" u="none" strike="noStrike" kern="0" cap="none" spc="0" normalizeH="0" baseline="0" noProof="0" dirty="0">
                <a:ln>
                  <a:noFill/>
                </a:ln>
                <a:solidFill>
                  <a:srgbClr val="E20000"/>
                </a:solidFill>
                <a:effectLst/>
                <a:uLnTx/>
                <a:uFillTx/>
                <a:latin typeface="Calibri" panose="020F0502020204030204"/>
                <a:ea typeface="+mn-ea"/>
                <a:cs typeface="Arial"/>
              </a:rPr>
              <a:t>SUEO → SAE</a:t>
            </a:r>
            <a:r>
              <a:rPr kumimoji="0" lang="es-MX" sz="1000" b="1" i="0" u="none" strike="noStrike" kern="0" cap="none" spc="0" normalizeH="0" baseline="0" noProof="0" dirty="0">
                <a:ln>
                  <a:noFill/>
                </a:ln>
                <a:solidFill>
                  <a:srgbClr val="E20000"/>
                </a:solidFill>
                <a:effectLst/>
                <a:uLnTx/>
                <a:uFillTx/>
                <a:latin typeface="Calibri" panose="020F0502020204030204"/>
                <a:ea typeface="+mn-ea"/>
                <a:cs typeface="Arial"/>
              </a:rPr>
              <a:t>F</a:t>
            </a:r>
            <a:endParaRPr kumimoji="0" sz="1000" b="1" i="0" u="none" strike="noStrike" kern="0" cap="none" spc="0" normalizeH="0" baseline="0" noProof="0" dirty="0">
              <a:ln>
                <a:noFill/>
              </a:ln>
              <a:solidFill>
                <a:srgbClr val="E20000"/>
              </a:solidFill>
              <a:effectLst/>
              <a:uLnTx/>
              <a:uFillTx/>
              <a:latin typeface="Calibri" panose="020F0502020204030204"/>
              <a:ea typeface="+mn-ea"/>
              <a:cs typeface="Arial"/>
            </a:endParaRPr>
          </a:p>
          <a:p>
            <a:pPr marL="0" marR="0" lvl="0" indent="0" algn="l" defTabSz="914400" rtl="0" eaLnBrk="1" fontAlgn="auto" latinLnBrk="0" hangingPunct="1">
              <a:lnSpc>
                <a:spcPct val="90000"/>
              </a:lnSpc>
              <a:spcBef>
                <a:spcPts val="0"/>
              </a:spcBef>
              <a:spcAft>
                <a:spcPts val="0"/>
              </a:spcAft>
              <a:buClrTx/>
              <a:buSzTx/>
              <a:buFontTx/>
              <a:buNone/>
              <a:tabLst/>
              <a:defRPr/>
            </a:pPr>
            <a:r>
              <a:rPr kumimoji="0" lang="es-MX" sz="1000" b="0" i="0" u="none" strike="noStrike" kern="0" cap="none" spc="0" normalizeH="0" baseline="0" noProof="0" dirty="0">
                <a:ln>
                  <a:noFill/>
                </a:ln>
                <a:solidFill>
                  <a:srgbClr val="14213D"/>
                </a:solidFill>
                <a:effectLst/>
                <a:uLnTx/>
                <a:uFillTx/>
                <a:latin typeface="Calibri" panose="020F0502020204030204"/>
                <a:ea typeface="+mn-ea"/>
                <a:cs typeface="Arial"/>
              </a:rPr>
              <a:t>via </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PAPIX/KUKEN: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30</a:t>
            </a:r>
            <a:r>
              <a:rPr kumimoji="0" sz="1000" b="0" i="0" u="none" strike="noStrike" kern="0" cap="none" spc="0" normalizeH="0" baseline="0" noProof="0" dirty="0">
                <a:ln>
                  <a:noFill/>
                </a:ln>
                <a:solidFill>
                  <a:srgbClr val="14213D"/>
                </a:solidFill>
                <a:effectLst/>
                <a:uLnTx/>
                <a:uFillTx/>
                <a:latin typeface="Calibri" panose="020F0502020204030204"/>
                <a:ea typeface="+mn-ea"/>
                <a:cs typeface="Arial"/>
              </a:rPr>
              <a:t> NM </a:t>
            </a:r>
            <a:r>
              <a:rPr kumimoji="0" lang="es-AR" sz="1000" b="0" i="0" u="none" strike="noStrike" kern="0" cap="none" spc="0" normalizeH="0" baseline="0" noProof="0" dirty="0">
                <a:ln>
                  <a:noFill/>
                </a:ln>
                <a:solidFill>
                  <a:srgbClr val="14213D"/>
                </a:solidFill>
                <a:effectLst/>
                <a:uLnTx/>
                <a:uFillTx/>
                <a:latin typeface="Calibri" panose="020F0502020204030204"/>
                <a:ea typeface="+mn-ea"/>
                <a:cs typeface="Arial"/>
              </a:rPr>
              <a:t>0900</a:t>
            </a:r>
            <a:r>
              <a:rPr kumimoji="0" lang="es-MX" sz="1000" b="0" i="0" u="none" strike="noStrike" kern="0" cap="none" spc="0" normalizeH="0" baseline="0" noProof="0" dirty="0">
                <a:ln>
                  <a:noFill/>
                </a:ln>
                <a:solidFill>
                  <a:srgbClr val="14213D"/>
                </a:solidFill>
                <a:effectLst/>
                <a:uLnTx/>
                <a:uFillTx/>
                <a:latin typeface="Calibri"/>
                <a:ea typeface="+mn-ea"/>
                <a:cs typeface="Arial"/>
              </a:rPr>
              <a:t>–1700</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 </a:t>
            </a:r>
            <a:r>
              <a:rPr kumimoji="0" lang="es-MX" sz="1000" b="0" i="0" u="none" strike="noStrike" kern="0" cap="none" spc="0" normalizeH="0" baseline="0" noProof="0" dirty="0">
                <a:ln>
                  <a:noFill/>
                </a:ln>
                <a:solidFill>
                  <a:prstClr val="black"/>
                </a:solidFill>
                <a:effectLst/>
                <a:uLnTx/>
                <a:uFillTx/>
                <a:latin typeface="Calibri" panose="020F0502020204030204"/>
                <a:ea typeface="+mn-ea"/>
                <a:cs typeface="Arial"/>
              </a:rPr>
              <a:t>/ </a:t>
            </a:r>
            <a:r>
              <a:rPr kumimoji="0" lang="es-AR" sz="1000" b="0" i="0" u="none" strike="noStrike" kern="0" cap="none" spc="0" normalizeH="0" baseline="0" noProof="0" dirty="0">
                <a:ln>
                  <a:noFill/>
                </a:ln>
                <a:solidFill>
                  <a:prstClr val="black"/>
                </a:solidFill>
                <a:effectLst/>
                <a:uLnTx/>
                <a:uFillTx/>
                <a:latin typeface="Calibri" panose="020F0502020204030204"/>
                <a:ea typeface="+mn-ea"/>
                <a:cs typeface="Arial"/>
              </a:rPr>
              <a:t>1900–2359</a:t>
            </a:r>
            <a:endParaRPr kumimoji="0" sz="1000" b="0" i="0" u="none" strike="noStrike" kern="0" cap="none" spc="0" normalizeH="0" baseline="0" noProof="0" dirty="0">
              <a:ln>
                <a:noFill/>
              </a:ln>
              <a:solidFill>
                <a:srgbClr val="14213D"/>
              </a:solidFill>
              <a:effectLst/>
              <a:uLnTx/>
              <a:uFillTx/>
              <a:latin typeface="Calibri" panose="020F0502020204030204"/>
              <a:ea typeface="+mn-ea"/>
              <a:cs typeface="Arial"/>
            </a:endParaRPr>
          </a:p>
        </p:txBody>
      </p:sp>
      <p:pic>
        <p:nvPicPr>
          <p:cNvPr id="19" name="Imagen 18">
            <a:extLst>
              <a:ext uri="{FF2B5EF4-FFF2-40B4-BE49-F238E27FC236}">
                <a16:creationId xmlns:a16="http://schemas.microsoft.com/office/drawing/2014/main" id="{A841A467-1B3E-FA36-1317-AC64F7AF0B5A}"/>
              </a:ext>
            </a:extLst>
          </p:cNvPr>
          <p:cNvPicPr>
            <a:picLocks noChangeAspect="1"/>
          </p:cNvPicPr>
          <p:nvPr/>
        </p:nvPicPr>
        <p:blipFill>
          <a:blip r:embed="rId6"/>
          <a:stretch>
            <a:fillRect/>
          </a:stretch>
        </p:blipFill>
        <p:spPr>
          <a:xfrm>
            <a:off x="2680674" y="1531900"/>
            <a:ext cx="1691640" cy="2689966"/>
          </a:xfrm>
          <a:prstGeom prst="rect">
            <a:avLst/>
          </a:prstGeom>
        </p:spPr>
      </p:pic>
      <p:sp>
        <p:nvSpPr>
          <p:cNvPr id="15" name="Shape 23">
            <a:extLst>
              <a:ext uri="{FF2B5EF4-FFF2-40B4-BE49-F238E27FC236}">
                <a16:creationId xmlns:a16="http://schemas.microsoft.com/office/drawing/2014/main" id="{8343036A-8B93-2690-B441-645596CB7016}"/>
              </a:ext>
            </a:extLst>
          </p:cNvPr>
          <p:cNvSpPr/>
          <p:nvPr/>
        </p:nvSpPr>
        <p:spPr>
          <a:xfrm>
            <a:off x="429768" y="5484384"/>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spTree>
    <p:extLst>
      <p:ext uri="{BB962C8B-B14F-4D97-AF65-F5344CB8AC3E}">
        <p14:creationId xmlns:p14="http://schemas.microsoft.com/office/powerpoint/2010/main" val="2593608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6" name="Picture 5"/>
          <p:cNvPicPr>
            <a:picLocks noChangeAspect="1"/>
          </p:cNvPicPr>
          <p:nvPr/>
        </p:nvPicPr>
        <p:blipFill>
          <a:blip r:embed="rId2"/>
          <a:stretch/>
        </p:blipFill>
        <p:spPr bwMode="auto">
          <a:xfrm>
            <a:off x="1504551" y="1447800"/>
            <a:ext cx="1733550" cy="1066800"/>
          </a:xfrm>
          <a:prstGeom prst="rect">
            <a:avLst/>
          </a:prstGeom>
        </p:spPr>
      </p:pic>
      <p:pic>
        <p:nvPicPr>
          <p:cNvPr id="8" name="Picture 7"/>
          <p:cNvPicPr>
            <a:picLocks noChangeAspect="1"/>
          </p:cNvPicPr>
          <p:nvPr/>
        </p:nvPicPr>
        <p:blipFill>
          <a:blip r:embed="rId3"/>
          <a:stretch/>
        </p:blipFill>
        <p:spPr bwMode="auto">
          <a:xfrm>
            <a:off x="3238101" y="1981200"/>
            <a:ext cx="5715798" cy="4286848"/>
          </a:xfrm>
          <a:prstGeom prst="rect">
            <a:avLst/>
          </a:prstGeom>
        </p:spPr>
      </p:pic>
      <p:pic>
        <p:nvPicPr>
          <p:cNvPr id="7" name="Picture 6"/>
          <p:cNvPicPr>
            <a:picLocks noChangeAspect="1"/>
          </p:cNvPicPr>
          <p:nvPr/>
        </p:nvPicPr>
        <p:blipFill>
          <a:blip r:embed="rId4"/>
          <a:stretch/>
        </p:blipFill>
        <p:spPr bwMode="auto">
          <a:xfrm>
            <a:off x="1380582" y="3171825"/>
            <a:ext cx="1990725" cy="5143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6"/>
          <p:cNvPicPr>
            <a:picLocks noChangeAspect="1"/>
          </p:cNvPicPr>
          <p:nvPr/>
        </p:nvPicPr>
        <p:blipFill>
          <a:blip r:embed="rId2"/>
          <a:stretch/>
        </p:blipFill>
        <p:spPr bwMode="auto">
          <a:xfrm>
            <a:off x="2538398" y="1685925"/>
            <a:ext cx="7115205" cy="3810000"/>
          </a:xfrm>
          <a:prstGeom prst="rect">
            <a:avLst/>
          </a:prstGeom>
        </p:spPr>
      </p:pic>
      <p:pic>
        <p:nvPicPr>
          <p:cNvPr id="3" name="Picture 2"/>
          <p:cNvPicPr>
            <a:picLocks noChangeAspect="1"/>
          </p:cNvPicPr>
          <p:nvPr/>
        </p:nvPicPr>
        <p:blipFill>
          <a:blip r:embed="rId3"/>
          <a:stretch/>
        </p:blipFill>
        <p:spPr bwMode="auto">
          <a:xfrm>
            <a:off x="1905001" y="1676400"/>
            <a:ext cx="1530191" cy="16002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2"/>
          <a:srcRect r="825"/>
          <a:stretch/>
        </p:blipFill>
        <p:spPr bwMode="auto">
          <a:xfrm>
            <a:off x="3352800" y="2364028"/>
            <a:ext cx="6493590" cy="3583008"/>
          </a:xfrm>
          <a:prstGeom prst="rect">
            <a:avLst/>
          </a:prstGeom>
        </p:spPr>
      </p:pic>
      <p:pic>
        <p:nvPicPr>
          <p:cNvPr id="2" name="Picture 1"/>
          <p:cNvPicPr>
            <a:picLocks noChangeAspect="1"/>
          </p:cNvPicPr>
          <p:nvPr/>
        </p:nvPicPr>
        <p:blipFill>
          <a:blip r:embed="rId3"/>
          <a:stretch/>
        </p:blipFill>
        <p:spPr bwMode="auto">
          <a:xfrm>
            <a:off x="1807369" y="1217232"/>
            <a:ext cx="2276475" cy="1146796"/>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6" name="Imagen 2"/>
          <p:cNvPicPr>
            <a:picLocks noChangeAspect="1"/>
          </p:cNvPicPr>
          <p:nvPr/>
        </p:nvPicPr>
        <p:blipFill>
          <a:blip r:embed="rId2"/>
          <a:srcRect r="1248"/>
          <a:stretch/>
        </p:blipFill>
        <p:spPr bwMode="auto">
          <a:xfrm>
            <a:off x="2442817" y="1447800"/>
            <a:ext cx="7306365" cy="5230644"/>
          </a:xfrm>
          <a:prstGeom prst="rect">
            <a:avLst/>
          </a:prstGeom>
          <a:ln w="3175">
            <a:solidFill>
              <a:schemeClr val="tx1"/>
            </a:solidFill>
          </a:ln>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2" descr="CNES launches a space investment fund to be managed by CapDecisif  Management - Cosmicapital"/>
          <p:cNvPicPr>
            <a:picLocks noChangeAspect="1" noChangeArrowheads="1"/>
          </p:cNvPicPr>
          <p:nvPr/>
        </p:nvPicPr>
        <p:blipFill>
          <a:blip r:embed="rId3"/>
          <a:stretch/>
        </p:blipFill>
        <p:spPr bwMode="auto">
          <a:xfrm>
            <a:off x="2442817" y="1020160"/>
            <a:ext cx="2661353" cy="17525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4" name="Picture 3"/>
          <p:cNvPicPr>
            <a:picLocks noChangeAspect="1"/>
          </p:cNvPicPr>
          <p:nvPr/>
        </p:nvPicPr>
        <p:blipFill>
          <a:blip r:embed="rId2"/>
          <a:srcRect l="11230" t="16644" r="10959" b="-7397"/>
          <a:stretch/>
        </p:blipFill>
        <p:spPr bwMode="auto">
          <a:xfrm>
            <a:off x="3246495" y="1676400"/>
            <a:ext cx="5699010" cy="42672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990600" y="1219200"/>
            <a:ext cx="2057400" cy="6191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2"/>
          <a:stretch/>
        </p:blipFill>
        <p:spPr bwMode="auto">
          <a:xfrm>
            <a:off x="3733801" y="1447800"/>
            <a:ext cx="6044431" cy="45720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2057401" y="1447801"/>
            <a:ext cx="1514333" cy="151433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54031" y="719271"/>
          <a:ext cx="12057531" cy="5952462"/>
        </p:xfrm>
        <a:graphic>
          <a:graphicData uri="http://schemas.openxmlformats.org/drawingml/2006/table">
            <a:tbl>
              <a:tblPr firstRow="1" bandRow="1"/>
              <a:tblGrid>
                <a:gridCol w="9439593">
                  <a:extLst>
                    <a:ext uri="{9D8B030D-6E8A-4147-A177-3AD203B41FA5}">
                      <a16:colId xmlns:a16="http://schemas.microsoft.com/office/drawing/2014/main" val="20000"/>
                    </a:ext>
                  </a:extLst>
                </a:gridCol>
                <a:gridCol w="1431607">
                  <a:extLst>
                    <a:ext uri="{9D8B030D-6E8A-4147-A177-3AD203B41FA5}">
                      <a16:colId xmlns:a16="http://schemas.microsoft.com/office/drawing/2014/main" val="414455015"/>
                    </a:ext>
                  </a:extLst>
                </a:gridCol>
                <a:gridCol w="1186331">
                  <a:extLst>
                    <a:ext uri="{9D8B030D-6E8A-4147-A177-3AD203B41FA5}">
                      <a16:colId xmlns:a16="http://schemas.microsoft.com/office/drawing/2014/main" val="2846535691"/>
                    </a:ext>
                  </a:extLst>
                </a:gridCol>
              </a:tblGrid>
              <a:tr h="426325">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SIGNIFICANT WEATHER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300" b="1" kern="1200" spc="-20" dirty="0">
                          <a:solidFill>
                            <a:schemeClr val="tx1"/>
                          </a:solidFill>
                          <a:latin typeface="Calibri"/>
                          <a:ea typeface="+mn-ea"/>
                          <a:cs typeface="Calibri"/>
                        </a:rPr>
                        <a:t>OTHER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TFFF</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A0874/26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RFFS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LEVEL 7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BETWEEN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0100 – 1500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UTC AND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LEVEL 9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BETWEEN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1500 – 0100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UTC UNTIL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12 SEP</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t>A1329/26 </a:t>
                      </a:r>
                      <a:r>
                        <a:rPr lang="en-US" sz="1400" dirty="0"/>
                        <a:t>FLOW CONTROL PROC ACT DUE TO STAFF SHORTAGE </a:t>
                      </a:r>
                      <a:r>
                        <a:rPr lang="en-US" sz="1400" b="1" dirty="0"/>
                        <a:t>1030-1159</a:t>
                      </a:r>
                      <a:r>
                        <a:rPr lang="en-US" sz="1400" b="0" dirty="0"/>
                        <a:t> UTC</a:t>
                      </a:r>
                      <a:r>
                        <a:rPr lang="en-US" sz="1400" dirty="0"/>
                        <a:t> ON VARIOUS DAYS SEE NOTAM FOR RELAVANT DAYS UNTIL </a:t>
                      </a:r>
                      <a:r>
                        <a:rPr lang="en-US" sz="1400" b="1" dirty="0"/>
                        <a:t>26 SEP.</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t>A1396/26</a:t>
                      </a:r>
                      <a:r>
                        <a:rPr lang="en-US" sz="1400" b="0" dirty="0"/>
                        <a:t> RWY 10/28 CLSD DUE TO EMERGENCY EXERCISE EXCEPT FOR ACFT DECLARING EMERGENCY, HOSP FLT AND STATE FLT BETWEEN </a:t>
                      </a:r>
                      <a:r>
                        <a:rPr lang="en-US" sz="1400" b="1" dirty="0"/>
                        <a:t>1245 – 1445 </a:t>
                      </a:r>
                      <a:r>
                        <a:rPr lang="en-US" sz="1400" b="0" dirty="0"/>
                        <a:t>UTC ON </a:t>
                      </a:r>
                      <a:r>
                        <a:rPr lang="en-US" sz="1400" b="1" dirty="0"/>
                        <a:t>15 SEP</a:t>
                      </a:r>
                      <a:r>
                        <a:rPr lang="en-US" sz="1400" b="0" dirty="0"/>
                        <a:t>.</a:t>
                      </a:r>
                      <a:endParaRPr lang="en-US" sz="1400" b="1" dirty="0"/>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dirty="0">
                          <a:solidFill>
                            <a:srgbClr val="FF0000"/>
                          </a:solidFill>
                        </a:rPr>
                        <a:t>TVSC</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solidFill>
                            <a:schemeClr val="tx1"/>
                          </a:solidFill>
                        </a:rPr>
                        <a:t>A1210/26 </a:t>
                      </a:r>
                      <a:r>
                        <a:rPr lang="en-US" sz="1400" b="0" dirty="0">
                          <a:solidFill>
                            <a:schemeClr val="tx1"/>
                          </a:solidFill>
                        </a:rPr>
                        <a:t>RWY 13/31 LIMITED TO MAXIMUM TAKE-OFF MASS  (MTOM) NOT EXCEEDING 75,000 </a:t>
                      </a:r>
                      <a:r>
                        <a:rPr lang="en-US" sz="1400" b="0" dirty="0" err="1">
                          <a:solidFill>
                            <a:schemeClr val="tx1"/>
                          </a:solidFill>
                        </a:rPr>
                        <a:t>lbs</a:t>
                      </a:r>
                      <a:r>
                        <a:rPr lang="en-US" sz="1400" b="0" dirty="0">
                          <a:solidFill>
                            <a:schemeClr val="tx1"/>
                          </a:solidFill>
                        </a:rPr>
                        <a:t> UNTIL </a:t>
                      </a:r>
                      <a:r>
                        <a:rPr lang="en-US" sz="1400" b="1" dirty="0">
                          <a:solidFill>
                            <a:schemeClr val="tx1"/>
                          </a:solidFill>
                        </a:rPr>
                        <a:t>7 NOV</a:t>
                      </a:r>
                      <a:r>
                        <a:rPr lang="en-US" sz="1400" b="0" dirty="0">
                          <a:solidFill>
                            <a:schemeClr val="tx1"/>
                          </a:solidFill>
                        </a:rPr>
                        <a:t>.</a:t>
                      </a:r>
                      <a:endParaRPr lang="en-US" sz="1400" b="0" dirty="0"/>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TTZP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Calibri"/>
                          <a:ea typeface="+mn-ea"/>
                          <a:cs typeface="Calibri"/>
                        </a:rPr>
                        <a:t>A1325/26 </a:t>
                      </a:r>
                      <a:r>
                        <a:rPr lang="en-US" sz="1400" b="0" i="0" kern="1200" spc="-5" baseline="0" dirty="0">
                          <a:solidFill>
                            <a:schemeClr val="tx1"/>
                          </a:solidFill>
                          <a:latin typeface="Calibri"/>
                          <a:ea typeface="+mn-ea"/>
                          <a:cs typeface="Calibri"/>
                        </a:rPr>
                        <a:t>DUE LIMITED VHF COVERAGE IN TTZP FIR, ACFT ARE REQUESTED TO LOG ON TTZP FOR CPDLC OR RELAY REPORTS VIA NY HF VALID UNTIL </a:t>
                      </a:r>
                      <a:r>
                        <a:rPr lang="en-US" sz="1400" b="1" i="0" kern="1200" spc="-5" baseline="0" dirty="0">
                          <a:solidFill>
                            <a:schemeClr val="tx1"/>
                          </a:solidFill>
                          <a:latin typeface="Calibri"/>
                          <a:ea typeface="+mn-ea"/>
                          <a:cs typeface="Calibri"/>
                        </a:rPr>
                        <a:t>29 NOV. </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Calibri"/>
                          <a:ea typeface="+mn-ea"/>
                          <a:cs typeface="Calibri"/>
                        </a:rPr>
                        <a:t>A1346/26</a:t>
                      </a:r>
                      <a:r>
                        <a:rPr lang="en-US" sz="1400" b="0" i="0" kern="1200" spc="-5" baseline="0" dirty="0">
                          <a:solidFill>
                            <a:schemeClr val="tx1"/>
                          </a:solidFill>
                          <a:latin typeface="Calibri"/>
                          <a:ea typeface="+mn-ea"/>
                          <a:cs typeface="Calibri"/>
                        </a:rPr>
                        <a:t> RWY 10/28 CLSD DUE TO MAINT WORK BETWEEN </a:t>
                      </a:r>
                      <a:r>
                        <a:rPr lang="en-US" sz="1400" b="1" i="0" kern="1200" spc="-5" baseline="0" dirty="0">
                          <a:solidFill>
                            <a:schemeClr val="tx1"/>
                          </a:solidFill>
                          <a:latin typeface="Calibri"/>
                          <a:ea typeface="+mn-ea"/>
                          <a:cs typeface="Calibri"/>
                        </a:rPr>
                        <a:t>0500 – 0930 </a:t>
                      </a:r>
                      <a:r>
                        <a:rPr lang="en-US" sz="1400" b="0" i="0" kern="1200" spc="-5" baseline="0" dirty="0">
                          <a:solidFill>
                            <a:schemeClr val="tx1"/>
                          </a:solidFill>
                          <a:latin typeface="Calibri"/>
                          <a:ea typeface="+mn-ea"/>
                          <a:cs typeface="Calibri"/>
                        </a:rPr>
                        <a:t>UTC ON </a:t>
                      </a:r>
                      <a:r>
                        <a:rPr lang="en-US" sz="1400" b="1" i="0" kern="1200" spc="-5" baseline="0" dirty="0">
                          <a:solidFill>
                            <a:schemeClr val="tx1"/>
                          </a:solidFill>
                          <a:latin typeface="Calibri"/>
                          <a:ea typeface="+mn-ea"/>
                          <a:cs typeface="Calibri"/>
                        </a:rPr>
                        <a:t>18 SEP.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Calibri"/>
                          <a:ea typeface="+mn-ea"/>
                          <a:cs typeface="Calibri"/>
                        </a:rPr>
                        <a:t> A1400/26</a:t>
                      </a:r>
                      <a:r>
                        <a:rPr lang="en-US" sz="1400" b="0" i="0" kern="1200" spc="-5" baseline="0" dirty="0">
                          <a:solidFill>
                            <a:schemeClr val="tx1"/>
                          </a:solidFill>
                          <a:latin typeface="Calibri"/>
                          <a:ea typeface="+mn-ea"/>
                          <a:cs typeface="Calibri"/>
                        </a:rPr>
                        <a:t> </a:t>
                      </a:r>
                      <a:r>
                        <a:rPr lang="en-US" sz="1400" kern="1200" dirty="0">
                          <a:solidFill>
                            <a:schemeClr val="tx1"/>
                          </a:solidFill>
                          <a:latin typeface="Calibri" panose="020F0502020204030204"/>
                          <a:ea typeface="+mn-ea"/>
                          <a:cs typeface="+mn-cs"/>
                        </a:rPr>
                        <a:t>DANGER AREA ACTIVATED WITHIN TTZP DUE TO THE VEGA-C LAUNCH VV30. THE PIARCO ACC STRONGLY CAUTIONS AIRCRAFT NOT TO OPERATE WITHIN THE DANGER AREA BOUNDED BY COORDINATES</a:t>
                      </a:r>
                      <a:r>
                        <a:rPr lang="en-US" sz="1400" kern="1200">
                          <a:solidFill>
                            <a:schemeClr val="tx1"/>
                          </a:solidFill>
                          <a:latin typeface="Calibri" panose="020F0502020204030204"/>
                          <a:ea typeface="+mn-ea"/>
                          <a:cs typeface="+mn-cs"/>
                        </a:rPr>
                        <a:t>: 0923N05336W 1026N05335W 1026N05150W 0935N05151W </a:t>
                      </a:r>
                      <a:r>
                        <a:rPr lang="en-US" sz="1400" kern="1200" dirty="0">
                          <a:solidFill>
                            <a:schemeClr val="tx1"/>
                          </a:solidFill>
                          <a:latin typeface="Calibri" panose="020F0502020204030204"/>
                          <a:ea typeface="+mn-ea"/>
                          <a:cs typeface="+mn-cs"/>
                        </a:rPr>
                        <a:t>BETWEEN </a:t>
                      </a:r>
                      <a:r>
                        <a:rPr lang="en-US" sz="1400" b="1" kern="1200" dirty="0">
                          <a:solidFill>
                            <a:schemeClr val="tx1"/>
                          </a:solidFill>
                          <a:latin typeface="Calibri" panose="020F0502020204030204"/>
                          <a:ea typeface="+mn-ea"/>
                          <a:cs typeface="+mn-cs"/>
                        </a:rPr>
                        <a:t>0021 – 0151</a:t>
                      </a:r>
                      <a:r>
                        <a:rPr lang="en-US" sz="1400" kern="1200" dirty="0">
                          <a:solidFill>
                            <a:schemeClr val="tx1"/>
                          </a:solidFill>
                          <a:latin typeface="Calibri" panose="020F0502020204030204"/>
                          <a:ea typeface="+mn-ea"/>
                          <a:cs typeface="+mn-cs"/>
                        </a:rPr>
                        <a:t> UTC ON </a:t>
                      </a:r>
                      <a:r>
                        <a:rPr lang="en-US" sz="1400" b="1" kern="1200" dirty="0">
                          <a:solidFill>
                            <a:schemeClr val="tx1"/>
                          </a:solidFill>
                          <a:latin typeface="Calibri" panose="020F0502020204030204"/>
                          <a:ea typeface="+mn-ea"/>
                          <a:cs typeface="+mn-cs"/>
                        </a:rPr>
                        <a:t>15 SEP </a:t>
                      </a:r>
                      <a:r>
                        <a:rPr lang="en-US" sz="1400" kern="1200" dirty="0">
                          <a:solidFill>
                            <a:schemeClr val="tx1"/>
                          </a:solidFill>
                          <a:latin typeface="Calibri" panose="020F0502020204030204"/>
                          <a:ea typeface="+mn-ea"/>
                          <a:cs typeface="+mn-cs"/>
                        </a:rPr>
                        <a:t>WITH BACK UP DATES: 260916 TO 260925</a:t>
                      </a:r>
                      <a:endParaRPr lang="en-US" sz="1400" b="1"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3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TTZP:</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8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mn-lt"/>
                          <a:ea typeface="+mn-ea"/>
                          <a:cs typeface="Calibri"/>
                        </a:rPr>
                        <a:t>NO SIGNIFICANT WX</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DEMAND: MODERATE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8" name="TextBox 7"/>
          <p:cNvSpPr txBox="1"/>
          <p:nvPr/>
        </p:nvSpPr>
        <p:spPr>
          <a:xfrm>
            <a:off x="2213357" y="6488668"/>
            <a:ext cx="578223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D1A36"/>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D1A36"/>
                </a:solidFill>
                <a:effectLst/>
                <a:uLnTx/>
                <a:uFillTx/>
                <a:latin typeface="Arial" panose="020B0604020202020204"/>
                <a:ea typeface="+mn-ea"/>
                <a:cs typeface="Arial"/>
              </a:rPr>
              <a:t>ALL CURRENT NOTAMs: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hlinkClick r:id="rId4"/>
              </a:rPr>
              <a:t>https://caa.gov.tt/notices-to-operators-notification/#elf_l1_Lw</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endParaRPr kumimoji="0" lang="en-US" sz="1000" b="1" i="0" u="none" strike="noStrike" kern="1200" cap="none" spc="0" normalizeH="0" baseline="0" noProof="0" dirty="0">
              <a:ln>
                <a:noFill/>
              </a:ln>
              <a:solidFill>
                <a:srgbClr val="1D9A78"/>
              </a:solidFill>
              <a:effectLst/>
              <a:uLnTx/>
              <a:uFillTx/>
              <a:latin typeface="Arial" panose="020B0604020202020204"/>
              <a:ea typeface="+mn-ea"/>
              <a:cs typeface="Arial"/>
            </a:endParaRPr>
          </a:p>
        </p:txBody>
      </p:sp>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10 SEPTEMBER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5"/>
          <a:stretch>
            <a:fillRect/>
          </a:stretch>
        </p:blipFill>
        <p:spPr>
          <a:xfrm>
            <a:off x="9777046" y="0"/>
            <a:ext cx="2352200" cy="724329"/>
          </a:xfrm>
          <a:prstGeom prst="rect">
            <a:avLst/>
          </a:prstGeom>
        </p:spPr>
      </p:pic>
      <p:pic>
        <p:nvPicPr>
          <p:cNvPr id="7" name="Picture 6">
            <a:extLst>
              <a:ext uri="{FF2B5EF4-FFF2-40B4-BE49-F238E27FC236}">
                <a16:creationId xmlns:a16="http://schemas.microsoft.com/office/drawing/2014/main" id="{CC4A673A-143D-4F8C-A714-B2399C04B933}"/>
              </a:ext>
            </a:extLst>
          </p:cNvPr>
          <p:cNvPicPr>
            <a:picLocks noChangeAspect="1"/>
          </p:cNvPicPr>
          <p:nvPr/>
        </p:nvPicPr>
        <p:blipFill>
          <a:blip r:embed="rId6"/>
          <a:stretch>
            <a:fillRect/>
          </a:stretch>
        </p:blipFill>
        <p:spPr>
          <a:xfrm>
            <a:off x="5821247" y="4521200"/>
            <a:ext cx="6281694" cy="2150533"/>
          </a:xfrm>
          <a:prstGeom prst="rect">
            <a:avLst/>
          </a:prstGeom>
        </p:spPr>
      </p:pic>
    </p:spTree>
    <p:extLst>
      <p:ext uri="{BB962C8B-B14F-4D97-AF65-F5344CB8AC3E}">
        <p14:creationId xmlns:p14="http://schemas.microsoft.com/office/powerpoint/2010/main" val="17082945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7" name="Picture 6"/>
          <p:cNvPicPr>
            <a:picLocks noChangeAspect="1"/>
          </p:cNvPicPr>
          <p:nvPr/>
        </p:nvPicPr>
        <p:blipFill>
          <a:blip r:embed="rId2"/>
          <a:stretch/>
        </p:blipFill>
        <p:spPr bwMode="auto">
          <a:xfrm>
            <a:off x="3886094" y="1461824"/>
            <a:ext cx="4419812" cy="4501111"/>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5" name="Picture 4"/>
          <p:cNvPicPr>
            <a:picLocks noChangeAspect="1"/>
          </p:cNvPicPr>
          <p:nvPr/>
        </p:nvPicPr>
        <p:blipFill>
          <a:blip r:embed="rId2"/>
          <a:stretch/>
        </p:blipFill>
        <p:spPr bwMode="auto">
          <a:xfrm>
            <a:off x="4572000" y="1655928"/>
            <a:ext cx="3554506" cy="4308492"/>
          </a:xfrm>
          <a:prstGeom prst="rect">
            <a:avLst/>
          </a:prstGeom>
        </p:spPr>
      </p:pic>
      <p:sp>
        <p:nvSpPr>
          <p:cNvPr id="6" name="TextBox 5"/>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057400" y="1655929"/>
            <a:ext cx="2286000" cy="1135811"/>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7300" y="148188"/>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                              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814221" y="909935"/>
            <a:ext cx="6340665"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a:ea typeface="+mn-ea"/>
                <a:cs typeface="+mn-cs"/>
              </a:rPr>
              <a:t> </a:t>
            </a:r>
            <a:r>
              <a:rPr kumimoji="0" lang="en-US" sz="1800" b="1" i="0" u="none" strike="noStrike" kern="1200" cap="none" spc="0" normalizeH="0" baseline="0" noProof="0" dirty="0">
                <a:ln>
                  <a:noFill/>
                </a:ln>
                <a:solidFill>
                  <a:srgbClr val="FF0000"/>
                </a:solidFill>
                <a:effectLst/>
                <a:uLnTx/>
                <a:uFillTx/>
                <a:latin typeface="Arial"/>
                <a:ea typeface="+mn-ea"/>
                <a:cs typeface="+mn-cs"/>
              </a:rPr>
              <a:t>SANTO DOMINGO TMU- AUG 10 2026</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0" y="1649640"/>
          <a:ext cx="12147299" cy="54728959"/>
        </p:xfrm>
        <a:graphic>
          <a:graphicData uri="http://schemas.openxmlformats.org/drawingml/2006/table">
            <a:tbl>
              <a:tblPr firstRow="1" bandRow="1"/>
              <a:tblGrid>
                <a:gridCol w="5534512">
                  <a:extLst>
                    <a:ext uri="{9D8B030D-6E8A-4147-A177-3AD203B41FA5}">
                      <a16:colId xmlns:a16="http://schemas.microsoft.com/office/drawing/2014/main" val="20000"/>
                    </a:ext>
                  </a:extLst>
                </a:gridCol>
                <a:gridCol w="2081044">
                  <a:extLst>
                    <a:ext uri="{9D8B030D-6E8A-4147-A177-3AD203B41FA5}">
                      <a16:colId xmlns:a16="http://schemas.microsoft.com/office/drawing/2014/main" val="20001"/>
                    </a:ext>
                  </a:extLst>
                </a:gridCol>
                <a:gridCol w="4531743">
                  <a:extLst>
                    <a:ext uri="{9D8B030D-6E8A-4147-A177-3AD203B41FA5}">
                      <a16:colId xmlns:a16="http://schemas.microsoft.com/office/drawing/2014/main" val="3692319164"/>
                    </a:ext>
                  </a:extLst>
                </a:gridCol>
              </a:tblGrid>
              <a:tr h="89611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a:t>
                      </a:r>
                      <a:r>
                        <a:rPr lang="en-US" sz="1600" b="1" spc="-20" dirty="0">
                          <a:latin typeface="Calibri"/>
                          <a:cs typeface="Calibri"/>
                        </a:rPr>
                        <a:t>(Equipment Outages/Significant NOTAMS/Special Events)  </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2700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endParaRPr lang="en-US" sz="1400" b="1" kern="1200" dirty="0">
                        <a:solidFill>
                          <a:schemeClr val="tx1"/>
                        </a:solidFill>
                        <a:effectLst/>
                        <a:latin typeface="Calibri" panose="020F0502020204030204"/>
                        <a:ea typeface="+mn-ea"/>
                        <a:cs typeface="+mn-cs"/>
                      </a:endParaRPr>
                    </a:p>
                    <a:p>
                      <a:endParaRPr lang="en-US" sz="1400" b="1" baseline="0" dirty="0">
                        <a:solidFill>
                          <a:srgbClr val="FF0000"/>
                        </a:solidFill>
                      </a:endParaRPr>
                    </a:p>
                    <a:p>
                      <a:r>
                        <a:rPr lang="en-US" sz="1400" b="1" baseline="0" dirty="0">
                          <a:solidFill>
                            <a:srgbClr val="FF0000"/>
                          </a:solidFill>
                        </a:rPr>
                        <a:t>MDSD-</a:t>
                      </a:r>
                      <a:endParaRPr lang="en-US" sz="1400" dirty="0"/>
                    </a:p>
                    <a:p>
                      <a:r>
                        <a:rPr lang="en-US" sz="1400" b="1" dirty="0"/>
                        <a:t> </a:t>
                      </a:r>
                      <a:r>
                        <a:rPr lang="en-US" sz="1400" dirty="0"/>
                        <a:t>(</a:t>
                      </a:r>
                      <a:r>
                        <a:rPr lang="en-US" sz="1400" b="1" dirty="0"/>
                        <a:t>A0473/26</a:t>
                      </a:r>
                      <a:r>
                        <a:rPr lang="en-US" sz="1400" dirty="0"/>
                        <a:t> NOTAMR A0336/26 A) MDSD B) 2608061525 C) 2610202359 E) </a:t>
                      </a:r>
                      <a:r>
                        <a:rPr lang="en-US" sz="1400" b="1" dirty="0"/>
                        <a:t>MULTIPLE OBST ERECTED IN LOCATIONS</a:t>
                      </a:r>
                      <a:r>
                        <a:rPr lang="en-US" sz="1400" dirty="0"/>
                        <a:t>: CRANE 1 PSN 182534.61N0694021.47W ELEV 55.6M HGT 37.6M CRANE 2 PSN 182530.77N0694019.91W ELEV 64.6M HGT 46.6M CRANE 3 PSN 182532.57N0694026.87W ELEV 73.2M HGT 55.2M CRANE 4 PSN 182529.19N0694026.55W ELEV 55.6M HGT 37.6M)</a:t>
                      </a:r>
                      <a:endParaRPr lang="en-US" sz="1400" b="0" baseline="0" dirty="0">
                        <a:solidFill>
                          <a:schemeClr val="tx1"/>
                        </a:solidFill>
                      </a:endParaRPr>
                    </a:p>
                    <a:p>
                      <a:endParaRPr lang="pt-BR" sz="1400" b="1" dirty="0">
                        <a:solidFill>
                          <a:srgbClr val="FF0000"/>
                        </a:solidFill>
                      </a:endParaRPr>
                    </a:p>
                    <a:p>
                      <a:r>
                        <a:rPr lang="en-US" sz="1400" b="1" dirty="0">
                          <a:solidFill>
                            <a:srgbClr val="FF0000"/>
                          </a:solidFill>
                        </a:rPr>
                        <a:t>MDPC-</a:t>
                      </a:r>
                      <a:r>
                        <a:rPr lang="en-US" sz="1400" dirty="0"/>
                        <a:t> </a:t>
                      </a:r>
                    </a:p>
                    <a:p>
                      <a:r>
                        <a:rPr lang="en-US" sz="1400" b="1" dirty="0"/>
                        <a:t>(A0407/26 </a:t>
                      </a:r>
                      <a:r>
                        <a:rPr lang="en-US" sz="1400" dirty="0"/>
                        <a:t>NOTAMR A0381/26 A) MDPC B) 2607021632 C) 2607162000 E) MDPC GBAS 117.500MHZ ON TEST, DO NOT USE</a:t>
                      </a:r>
                      <a:endParaRPr lang="pt-BR" sz="1400" dirty="0"/>
                    </a:p>
                    <a:p>
                      <a:endParaRPr lang="pt-BR" sz="1400" b="1" dirty="0">
                        <a:solidFill>
                          <a:srgbClr val="FF0000"/>
                        </a:solidFill>
                      </a:endParaRPr>
                    </a:p>
                    <a:p>
                      <a:endParaRPr lang="pt-BR" sz="1400" b="1" dirty="0">
                        <a:solidFill>
                          <a:srgbClr val="FF0000"/>
                        </a:solidFill>
                      </a:endParaRPr>
                    </a:p>
                    <a:p>
                      <a:r>
                        <a:rPr lang="en-US" sz="1400" b="1" baseline="0" dirty="0">
                          <a:solidFill>
                            <a:srgbClr val="FF0000"/>
                          </a:solidFill>
                        </a:rPr>
                        <a:t>MDST-</a:t>
                      </a:r>
                    </a:p>
                    <a:p>
                      <a:r>
                        <a:rPr lang="en-US" sz="1400" b="1" dirty="0"/>
                        <a:t>(A0491/26 </a:t>
                      </a:r>
                      <a:r>
                        <a:rPr lang="en-US" sz="1400" dirty="0"/>
                        <a:t>NOTAMR A0415/26 A) MDST B) 2608141540 C) 2610062300 E) RWY 29 PAPI ON TEST) </a:t>
                      </a:r>
                    </a:p>
                    <a:p>
                      <a:endParaRPr lang="en-US" sz="1400" b="1" dirty="0"/>
                    </a:p>
                    <a:p>
                      <a:r>
                        <a:rPr lang="en-US" sz="1400" b="1" dirty="0"/>
                        <a:t>(A0435/26 </a:t>
                      </a:r>
                      <a:r>
                        <a:rPr lang="en-US" sz="1400" dirty="0"/>
                        <a:t>NOTAMN A) MDST B) 2607141439 C) 2610112359 E) OBST CRANE ERECTED PSN 192411.57N0703609.84W ELEV 728FT HGT 164FT)</a:t>
                      </a:r>
                      <a:endParaRPr lang="en-US" sz="1400" b="1" baseline="0" dirty="0">
                        <a:solidFill>
                          <a:srgbClr val="FF0000"/>
                        </a:solidFill>
                      </a:endParaRPr>
                    </a:p>
                    <a:p>
                      <a:endParaRPr lang="en-US" sz="1400" b="1" baseline="0" dirty="0">
                        <a:solidFill>
                          <a:srgbClr val="FF0000"/>
                        </a:solidFill>
                      </a:endParaRPr>
                    </a:p>
                    <a:p>
                      <a:r>
                        <a:rPr lang="en-US" sz="1400" dirty="0"/>
                        <a:t>                                                                                                                                                      </a:t>
                      </a:r>
                      <a:r>
                        <a:rPr lang="pt-BR" sz="1400" b="1" dirty="0">
                          <a:solidFill>
                            <a:srgbClr val="FF0000"/>
                          </a:solidFill>
                        </a:rPr>
                        <a:t>MDCY-</a:t>
                      </a:r>
                      <a:r>
                        <a:rPr lang="en-US" sz="1400" dirty="0"/>
                        <a:t>   </a:t>
                      </a:r>
                    </a:p>
                    <a:p>
                      <a:r>
                        <a:rPr lang="en-US" sz="1400" b="1" dirty="0"/>
                        <a:t>(A0521/26 </a:t>
                      </a:r>
                      <a:r>
                        <a:rPr lang="en-US" sz="1400" dirty="0"/>
                        <a:t>NOTAMN A) MDCY B) 2608310030 C) 2609111230 D) SUN-FRI 0030-1230 E) RWY 07 ALS MALS U/S)                                                                                                       </a:t>
                      </a:r>
                    </a:p>
                    <a:p>
                      <a:endParaRPr lang="en-US" sz="1400" dirty="0"/>
                    </a:p>
                    <a:p>
                      <a:endParaRPr lang="en-US" sz="1400" dirty="0"/>
                    </a:p>
                    <a:p>
                      <a:endParaRPr lang="en-US" sz="1400" dirty="0"/>
                    </a:p>
                    <a:p>
                      <a:endParaRPr lang="en-US" sz="1400" dirty="0"/>
                    </a:p>
                    <a:p>
                      <a:endParaRPr lang="en-US" sz="1400" dirty="0"/>
                    </a:p>
                    <a:p>
                      <a:r>
                        <a:rPr lang="en-US" sz="1400" dirty="0"/>
                        <a:t> </a:t>
                      </a:r>
                      <a:r>
                        <a:rPr lang="pt-BR" sz="1400" b="1" dirty="0">
                          <a:solidFill>
                            <a:schemeClr val="tx1"/>
                          </a:solidFill>
                        </a:rPr>
                        <a:t>CHECK</a:t>
                      </a:r>
                      <a:r>
                        <a:rPr lang="pt-BR" sz="1400" b="1" baseline="0" dirty="0">
                          <a:solidFill>
                            <a:schemeClr val="tx1"/>
                          </a:solidFill>
                        </a:rPr>
                        <a:t> NOTAM INFO FOR MORE DETAILS.</a:t>
                      </a:r>
                      <a:endParaRPr lang="en-US" sz="1400" kern="1200" dirty="0">
                        <a:solidFill>
                          <a:srgbClr val="FF0000"/>
                        </a:solidFill>
                        <a:effectLst/>
                        <a:latin typeface="Calibri" panose="020F0502020204030204"/>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endParaRPr lang="en-US" sz="1400" b="1" kern="1200" dirty="0">
                        <a:solidFill>
                          <a:srgbClr val="FF0000"/>
                        </a:solidFill>
                        <a:effectLst/>
                        <a:latin typeface="Calibri" panose="020F0502020204030204"/>
                        <a:ea typeface="+mn-ea"/>
                        <a:cs typeface="+mn-cs"/>
                      </a:endParaRPr>
                    </a:p>
                    <a:p>
                      <a:endParaRPr lang="en-US" sz="1400" b="1" kern="1200" dirty="0">
                        <a:solidFill>
                          <a:schemeClr val="tx1"/>
                        </a:solidFill>
                        <a:effectLst/>
                        <a:latin typeface="Calibri" panose="020F0502020204030204"/>
                        <a:ea typeface="+mn-ea"/>
                        <a:cs typeface="+mn-cs"/>
                      </a:endParaRPr>
                    </a:p>
                    <a:p>
                      <a:endParaRPr lang="en-US" sz="1400" b="1" kern="1200" dirty="0">
                        <a:solidFill>
                          <a:srgbClr val="FF0000"/>
                        </a:solidFill>
                        <a:effectLst/>
                        <a:latin typeface="Calibri" panose="020F0502020204030204"/>
                        <a:ea typeface="+mn-ea"/>
                        <a:cs typeface="+mn-cs"/>
                      </a:endParaRPr>
                    </a:p>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dirty="0">
                          <a:solidFill>
                            <a:srgbClr val="FF0000"/>
                          </a:solidFill>
                          <a:latin typeface="Calibri"/>
                          <a:cs typeface="Calibri"/>
                        </a:rPr>
                        <a:t>SANTO</a:t>
                      </a:r>
                      <a:r>
                        <a:rPr lang="en-US" sz="1800" b="1" baseline="0" dirty="0">
                          <a:solidFill>
                            <a:srgbClr val="FF0000"/>
                          </a:solidFill>
                          <a:latin typeface="Calibri"/>
                          <a:cs typeface="Calibri"/>
                        </a:rPr>
                        <a:t> DOMINGO </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rgbClr val="FF0000"/>
                          </a:solidFill>
                          <a:latin typeface="Calibri"/>
                          <a:cs typeface="Calibri"/>
                        </a:rPr>
                        <a:t>FIR</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0" baseline="0" dirty="0">
                          <a:solidFill>
                            <a:schemeClr val="tx1"/>
                          </a:solidFill>
                          <a:latin typeface="Calibri"/>
                          <a:cs typeface="Calibri"/>
                        </a:rPr>
                        <a:t>NO SIG WX</a:t>
                      </a:r>
                    </a:p>
                  </a:txBody>
                  <a:tcPr marL="0" marR="0" marT="0" marB="0">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rgbClr val="FF0000"/>
                          </a:solidFill>
                          <a:latin typeface="Calibri"/>
                          <a:cs typeface="Calibri"/>
                        </a:rPr>
                        <a:t>              STAFFING: </a:t>
                      </a:r>
                      <a:r>
                        <a:rPr lang="en-US" sz="1400" b="0" baseline="0" dirty="0">
                          <a:solidFill>
                            <a:schemeClr val="tx1"/>
                          </a:solidFill>
                          <a:latin typeface="Calibri"/>
                          <a:cs typeface="Calibri"/>
                        </a:rPr>
                        <a:t>ADEQUATE</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r>
                        <a:rPr lang="en-US" sz="1400" b="1" baseline="0" dirty="0">
                          <a:solidFill>
                            <a:srgbClr val="FF0000"/>
                          </a:solidFill>
                          <a:latin typeface="Calibri"/>
                          <a:cs typeface="Calibri"/>
                        </a:rPr>
                        <a:t>DAYLY</a:t>
                      </a:r>
                      <a:r>
                        <a:rPr lang="en-US" sz="1400" b="1" baseline="0" dirty="0">
                          <a:solidFill>
                            <a:schemeClr val="tx1"/>
                          </a:solidFill>
                          <a:latin typeface="Calibri"/>
                          <a:cs typeface="Calibri"/>
                        </a:rPr>
                        <a:t> </a:t>
                      </a:r>
                      <a:r>
                        <a:rPr lang="en-US" sz="1400" b="1" baseline="0" dirty="0">
                          <a:solidFill>
                            <a:srgbClr val="FF0000"/>
                          </a:solidFill>
                          <a:latin typeface="Calibri"/>
                          <a:cs typeface="Calibri"/>
                        </a:rPr>
                        <a:t>DEMAND:  </a:t>
                      </a:r>
                      <a:r>
                        <a:rPr lang="en-US" sz="1400" b="0" baseline="0" dirty="0">
                          <a:solidFill>
                            <a:schemeClr val="tx1"/>
                          </a:solidFill>
                          <a:latin typeface="Calibri"/>
                          <a:cs typeface="Calibri"/>
                        </a:rPr>
                        <a:t>LOW</a:t>
                      </a:r>
                      <a:endParaRPr lang="es-DO" sz="1400" b="0" baseline="0" dirty="0">
                        <a:solidFill>
                          <a:srgbClr val="FF0000"/>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TMM</a:t>
                      </a:r>
                      <a:r>
                        <a:rPr lang="es-DO" sz="1400" b="0" baseline="0" dirty="0">
                          <a:solidFill>
                            <a:srgbClr val="FF0000"/>
                          </a:solidFill>
                          <a:latin typeface="Calibri"/>
                          <a:cs typeface="Calibri"/>
                        </a:rPr>
                        <a:t>: </a:t>
                      </a:r>
                      <a:r>
                        <a:rPr lang="es-DO" sz="1400" b="0" baseline="0" dirty="0">
                          <a:solidFill>
                            <a:schemeClr val="tx1"/>
                          </a:solidFill>
                          <a:latin typeface="Calibri"/>
                          <a:cs typeface="Calibri"/>
                        </a:rPr>
                        <a:t> </a:t>
                      </a:r>
                      <a:r>
                        <a:rPr lang="es-DO" sz="1400" b="1" baseline="0" dirty="0">
                          <a:solidFill>
                            <a:schemeClr val="tx1"/>
                          </a:solidFill>
                          <a:latin typeface="Calibri"/>
                          <a:cs typeface="Calibri"/>
                        </a:rPr>
                        <a:t>20 MIT </a:t>
                      </a:r>
                      <a:r>
                        <a:rPr lang="es-DO" sz="1400" b="0" baseline="0" dirty="0">
                          <a:solidFill>
                            <a:schemeClr val="tx1"/>
                          </a:solidFill>
                          <a:latin typeface="Calibri"/>
                          <a:cs typeface="Calibri"/>
                        </a:rPr>
                        <a:t>FROM MIAMI AIRSPACE  VIA POKEG/JUELE ARRIVALS TO MDSD FROM 15:45/20:00 UTC DUE TO  RUNWAY CONF. AND VOLUME </a:t>
                      </a:r>
                      <a:r>
                        <a:rPr lang="es-DO" sz="1400" b="0"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1"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400" b="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0" baseline="0" dirty="0">
                          <a:solidFill>
                            <a:schemeClr val="tx1"/>
                          </a:solidFill>
                          <a:latin typeface="Calibri"/>
                          <a:cs typeface="Calibri"/>
                        </a:rPr>
                        <a:t>.</a:t>
                      </a:r>
                      <a:endParaRPr lang="es-DO" sz="1400" b="0" baseline="0" dirty="0">
                        <a:solidFill>
                          <a:schemeClr val="tx1"/>
                        </a:solidFill>
                        <a:latin typeface="Calibri"/>
                        <a:cs typeface="Calibri"/>
                      </a:endParaRPr>
                    </a:p>
                  </a:txBody>
                  <a:tcPr marL="0" marR="0" marT="0" marB="0">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651161456"/>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55269646"/>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2039341028"/>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010295670"/>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43898997"/>
                  </a:ext>
                </a:extLst>
              </a:tr>
              <a:tr h="7229700">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900482889"/>
                  </a:ext>
                </a:extLst>
              </a:tr>
            </a:tbl>
          </a:graphicData>
        </a:graphic>
      </p:graphicFrame>
      <p:sp>
        <p:nvSpPr>
          <p:cNvPr id="5" name="Rectángulo 4"/>
          <p:cNvSpPr/>
          <p:nvPr/>
        </p:nvSpPr>
        <p:spPr>
          <a:xfrm>
            <a:off x="3048000" y="2967335"/>
            <a:ext cx="6096000" cy="369332"/>
          </a:xfrm>
          <a:prstGeom prst="rect">
            <a:avLst/>
          </a:prstGeom>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1D1A36"/>
              </a:solidFill>
              <a:effectLst/>
              <a:uLnTx/>
              <a:uFillTx/>
              <a:latin typeface="Arial"/>
              <a:ea typeface="+mn-ea"/>
              <a:cs typeface="+mn-cs"/>
            </a:endParaRPr>
          </a:p>
        </p:txBody>
      </p:sp>
    </p:spTree>
    <p:extLst>
      <p:ext uri="{BB962C8B-B14F-4D97-AF65-F5344CB8AC3E}">
        <p14:creationId xmlns:p14="http://schemas.microsoft.com/office/powerpoint/2010/main" val="3663333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 name="TextBox 5"/>
          <p:cNvSpPr txBox="1"/>
          <p:nvPr/>
        </p:nvSpPr>
        <p:spPr bwMode="auto">
          <a:xfrm>
            <a:off x="108154" y="3257147"/>
            <a:ext cx="4191000" cy="2062103"/>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endParaRPr lang="en-US" sz="3200" b="1" i="1" u="none" strike="noStrike" cap="none" spc="0">
              <a:ln>
                <a:noFill/>
              </a:ln>
              <a:solidFill>
                <a:srgbClr val="002060"/>
              </a:solidFill>
              <a:latin typeface="Calibri"/>
              <a:ea typeface="+mn-ea"/>
              <a:cs typeface="+mn-cs"/>
            </a:endParaRPr>
          </a:p>
          <a:p>
            <a:pPr marL="0" marR="0" lvl="0" indent="0" algn="ctr" defTabSz="914400">
              <a:lnSpc>
                <a:spcPct val="100000"/>
              </a:lnSpc>
              <a:spcBef>
                <a:spcPts val="0"/>
              </a:spcBef>
              <a:spcAft>
                <a:spcPts val="0"/>
              </a:spcAft>
              <a:buClrTx/>
              <a:buSzTx/>
              <a:buFontTx/>
              <a:buNone/>
              <a:defRPr/>
            </a:pPr>
            <a:r>
              <a:rPr lang="en-US" sz="3200" b="1" i="1" u="none" strike="noStrike" cap="none" spc="0">
                <a:ln>
                  <a:noFill/>
                </a:ln>
                <a:solidFill>
                  <a:srgbClr val="002060"/>
                </a:solidFill>
                <a:latin typeface="Calibri"/>
                <a:ea typeface="+mn-ea"/>
                <a:cs typeface="+mn-cs"/>
              </a:rPr>
              <a:t>Direction Navigation Aerienne</a:t>
            </a:r>
            <a:br>
              <a:rPr lang="en-US" sz="3200" b="1" i="0" u="none" strike="noStrike" cap="none" spc="0">
                <a:ln>
                  <a:noFill/>
                </a:ln>
                <a:solidFill>
                  <a:srgbClr val="002060"/>
                </a:solidFill>
                <a:latin typeface="Calibri"/>
                <a:ea typeface="+mn-ea"/>
                <a:cs typeface="+mn-cs"/>
              </a:rPr>
            </a:br>
            <a:r>
              <a:rPr lang="en-US" sz="3200" b="1" i="1" u="none" strike="noStrike" cap="none" spc="0">
                <a:ln>
                  <a:noFill/>
                </a:ln>
                <a:solidFill>
                  <a:srgbClr val="002060"/>
                </a:solidFill>
                <a:latin typeface="Calibri"/>
                <a:ea typeface="+mn-ea"/>
                <a:cs typeface="+mn-cs"/>
              </a:rPr>
              <a:t>ATS</a:t>
            </a:r>
            <a:endParaRPr lang="en-US" sz="3200" b="1" i="1" u="none" strike="noStrike" cap="none" spc="0">
              <a:ln>
                <a:noFill/>
              </a:ln>
              <a:solidFill>
                <a:prstClr val="black"/>
              </a:solidFill>
              <a:latin typeface="Calibri"/>
              <a:ea typeface="+mn-ea"/>
              <a:cs typeface="+mn-cs"/>
            </a:endParaRPr>
          </a:p>
        </p:txBody>
      </p:sp>
      <p:pic>
        <p:nvPicPr>
          <p:cNvPr id="4" name="Picture 3"/>
          <p:cNvPicPr>
            <a:picLocks noChangeAspect="1"/>
          </p:cNvPicPr>
          <p:nvPr/>
        </p:nvPicPr>
        <p:blipFill>
          <a:blip r:embed="rId2"/>
          <a:stretch/>
        </p:blipFill>
        <p:spPr bwMode="auto">
          <a:xfrm>
            <a:off x="1591259" y="1538750"/>
            <a:ext cx="1187922" cy="1890250"/>
          </a:xfrm>
          <a:prstGeom prst="rect">
            <a:avLst/>
          </a:prstGeom>
        </p:spPr>
      </p:pic>
      <p:pic>
        <p:nvPicPr>
          <p:cNvPr id="3" name="Picture 2" descr="Map&#10;&#10;Description automatically generated"/>
          <p:cNvPicPr>
            <a:picLocks noChangeAspect="1"/>
          </p:cNvPicPr>
          <p:nvPr/>
        </p:nvPicPr>
        <p:blipFill>
          <a:blip r:embed="rId3"/>
          <a:stretch/>
        </p:blipFill>
        <p:spPr bwMode="auto">
          <a:xfrm>
            <a:off x="4643899" y="951132"/>
            <a:ext cx="6784258" cy="5501640"/>
          </a:xfrm>
          <a:prstGeom prst="rect">
            <a:avLst/>
          </a:prstGeom>
        </p:spPr>
      </p:pic>
      <p:sp>
        <p:nvSpPr>
          <p:cNvPr id="7" name="TextBox 6"/>
          <p:cNvSpPr txBox="1"/>
          <p:nvPr/>
        </p:nvSpPr>
        <p:spPr bwMode="auto">
          <a:xfrm>
            <a:off x="396055" y="306906"/>
            <a:ext cx="3438526" cy="584775"/>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r>
              <a:rPr lang="en-US" sz="3200" b="1" i="0" u="none" strike="noStrike" cap="none" spc="0">
                <a:ln>
                  <a:noFill/>
                </a:ln>
                <a:solidFill>
                  <a:srgbClr val="002060"/>
                </a:solidFill>
                <a:latin typeface="Calibri"/>
                <a:ea typeface="+mn-ea"/>
                <a:cs typeface="+mn-cs"/>
              </a:rPr>
              <a:t>CADENA</a:t>
            </a:r>
            <a:endParaRPr lang="en-US" sz="3200" b="1" i="0" u="none" strike="noStrike" cap="none" spc="0">
              <a:ln>
                <a:noFill/>
              </a:ln>
              <a:solidFill>
                <a:prstClr val="black"/>
              </a:solidFill>
              <a:latin typeface="Calibri"/>
              <a:ea typeface="+mn-ea"/>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384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0" y="895913"/>
          <a:ext cx="12174573" cy="6234092"/>
        </p:xfrm>
        <a:graphic>
          <a:graphicData uri="http://schemas.openxmlformats.org/drawingml/2006/table">
            <a:tbl>
              <a:tblPr firstRow="1" bandRow="1"/>
              <a:tblGrid>
                <a:gridCol w="5427442">
                  <a:extLst>
                    <a:ext uri="{9D8B030D-6E8A-4147-A177-3AD203B41FA5}">
                      <a16:colId xmlns:a16="http://schemas.microsoft.com/office/drawing/2014/main" val="20000"/>
                    </a:ext>
                  </a:extLst>
                </a:gridCol>
                <a:gridCol w="5326009">
                  <a:extLst>
                    <a:ext uri="{9D8B030D-6E8A-4147-A177-3AD203B41FA5}">
                      <a16:colId xmlns:a16="http://schemas.microsoft.com/office/drawing/2014/main" val="414455015"/>
                    </a:ext>
                  </a:extLst>
                </a:gridCol>
                <a:gridCol w="1421122">
                  <a:extLst>
                    <a:ext uri="{9D8B030D-6E8A-4147-A177-3AD203B41FA5}">
                      <a16:colId xmlns:a16="http://schemas.microsoft.com/office/drawing/2014/main" val="2846535691"/>
                    </a:ext>
                  </a:extLst>
                </a:gridCol>
              </a:tblGrid>
              <a:tr h="512901">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Airport/Airspace Constraints</a:t>
                      </a:r>
                    </a:p>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 </a:t>
                      </a:r>
                      <a:r>
                        <a:rPr lang="en-US" sz="16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91620">
                <a:tc>
                  <a:txBody>
                    <a:bodyPr/>
                    <a:lstStyle/>
                    <a:p>
                      <a:pPr marL="85725" indent="0" algn="ctr" defTabSz="914400" rtl="0" eaLnBrk="1" latinLnBrk="0" hangingPunct="1">
                        <a:lnSpc>
                          <a:spcPct val="100000"/>
                        </a:lnSpc>
                        <a:spcBef>
                          <a:spcPts val="5"/>
                        </a:spcBef>
                        <a:buFont typeface="Wingdings"/>
                        <a:buNone/>
                      </a:pPr>
                      <a:r>
                        <a:rPr lang="en-US" sz="16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SIGNIFICANT WEATHER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600" b="1" kern="1200" spc="-20" dirty="0">
                          <a:solidFill>
                            <a:schemeClr val="tx1"/>
                          </a:solidFill>
                          <a:latin typeface="Calibri"/>
                          <a:ea typeface="+mn-ea"/>
                          <a:cs typeface="Calibri"/>
                        </a:rPr>
                        <a:t>OTHER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42957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u="sng" kern="1200" spc="-5" baseline="0" dirty="0">
                          <a:solidFill>
                            <a:srgbClr val="FF0000"/>
                          </a:solidFill>
                          <a:latin typeface="Calibri"/>
                          <a:ea typeface="+mn-ea"/>
                          <a:cs typeface="Calibri"/>
                        </a:rPr>
                        <a:t>MTPP</a:t>
                      </a:r>
                    </a:p>
                    <a:p>
                      <a:pPr marL="5080" marR="0" lvl="0" indent="0" algn="just"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kern="1200" spc="-5" baseline="0" dirty="0">
                          <a:solidFill>
                            <a:schemeClr val="tx1"/>
                          </a:solidFill>
                          <a:latin typeface="Calibri"/>
                          <a:ea typeface="+mn-ea"/>
                          <a:cs typeface="Calibri"/>
                        </a:rPr>
                        <a:t>   </a:t>
                      </a:r>
                      <a:endParaRPr lang="en-US" sz="1800" b="0" i="1" kern="1200" spc="-5" baseline="0" dirty="0">
                        <a:solidFill>
                          <a:schemeClr val="tx1"/>
                        </a:solidFill>
                        <a:effectLst/>
                        <a:latin typeface="Calibri" panose="020F0502020204030204"/>
                        <a:ea typeface="+mn-ea"/>
                        <a:cs typeface="+mn-cs"/>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effectLst/>
                          <a:latin typeface="Calibri" panose="020F0502020204030204"/>
                          <a:ea typeface="+mn-ea"/>
                          <a:cs typeface="+mn-cs"/>
                        </a:rPr>
                        <a:t>NOTAM A0046/26 </a:t>
                      </a:r>
                      <a:r>
                        <a:rPr lang="en-US" sz="1800" b="0" i="1" kern="1200" spc="-5" baseline="0" dirty="0">
                          <a:solidFill>
                            <a:schemeClr val="tx1"/>
                          </a:solidFill>
                          <a:effectLst/>
                          <a:latin typeface="Calibri" panose="020F0502020204030204"/>
                          <a:ea typeface="+mn-ea"/>
                          <a:cs typeface="+mn-cs"/>
                        </a:rPr>
                        <a:t>- </a:t>
                      </a:r>
                      <a:r>
                        <a:rPr lang="en-US" sz="1800" b="0" i="0" kern="1200" dirty="0">
                          <a:solidFill>
                            <a:schemeClr val="tx1"/>
                          </a:solidFill>
                          <a:effectLst/>
                          <a:latin typeface="Calibri" panose="020F0502020204030204"/>
                          <a:ea typeface="+mn-ea"/>
                          <a:cs typeface="+mn-cs"/>
                        </a:rPr>
                        <a:t>LANDING RWY 10 ONLY. DEPARTURE RWY 28 ONLY EXCEPT WHEN EASTERLY WIND PREVAILS DEPARTURE RWY 10 WITH SPECIAL MEASURES FOR LIGHT ACFT. EXC MEDEVAC, STATE, SAR, AND APPROVED FLT.</a:t>
                      </a:r>
                      <a:endParaRPr lang="en-US" sz="1400" b="1" i="1"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u="sng" kern="1200" spc="-5" baseline="0" dirty="0">
                          <a:solidFill>
                            <a:srgbClr val="FF0000"/>
                          </a:solidFill>
                          <a:latin typeface="Calibri"/>
                          <a:ea typeface="+mn-ea"/>
                          <a:cs typeface="Calibri"/>
                        </a:rPr>
                        <a:t>MTCH</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none"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u="none" kern="1200" spc="-5" baseline="0" dirty="0">
                          <a:solidFill>
                            <a:schemeClr val="tx1"/>
                          </a:solidFill>
                          <a:latin typeface="Calibri"/>
                          <a:ea typeface="+mn-ea"/>
                          <a:cs typeface="Calibri"/>
                        </a:rPr>
                        <a:t>NOTAM A0039/26  - </a:t>
                      </a:r>
                      <a:r>
                        <a:rPr lang="en-US" sz="1800" b="0" i="0" kern="1200" dirty="0">
                          <a:solidFill>
                            <a:schemeClr val="tx1"/>
                          </a:solidFill>
                          <a:effectLst/>
                          <a:latin typeface="Calibri" panose="020F0502020204030204"/>
                          <a:ea typeface="+mn-ea"/>
                          <a:cs typeface="+mn-cs"/>
                        </a:rPr>
                        <a:t>CONSTRUCTION WORK IN PROGRESS ON THE APRON AT NORTHWESTERN END</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36576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l" defTabSz="914400" rtl="0" eaLnBrk="1" fontAlgn="auto" latinLnBrk="0" hangingPunct="1">
                        <a:lnSpc>
                          <a:spcPct val="100000"/>
                        </a:lnSpc>
                        <a:spcBef>
                          <a:spcPts val="5"/>
                        </a:spcBef>
                        <a:spcAft>
                          <a:spcPts val="0"/>
                        </a:spcAft>
                        <a:buClrTx/>
                        <a:buSzTx/>
                        <a:buFont typeface="Wingdings" panose="05000000000000000000" pitchFamily="2" charset="2"/>
                        <a:buNone/>
                        <a:tabLst/>
                        <a:defRPr/>
                      </a:pPr>
                      <a:r>
                        <a:rPr lang="en-US" sz="1300" b="1" i="1" kern="1200" spc="-20" dirty="0">
                          <a:solidFill>
                            <a:schemeClr val="tx1"/>
                          </a:solidFill>
                          <a:latin typeface="Calibri"/>
                          <a:ea typeface="+mn-ea"/>
                          <a:cs typeface="Calibri"/>
                        </a:rPr>
                        <a:t>                                                        </a:t>
                      </a:r>
                      <a:r>
                        <a:rPr lang="en-US" sz="1800" b="1" i="1" kern="1200" spc="-20" dirty="0">
                          <a:solidFill>
                            <a:srgbClr val="FF0000"/>
                          </a:solidFill>
                          <a:latin typeface="Calibri"/>
                          <a:ea typeface="+mn-ea"/>
                          <a:cs typeface="Calibri"/>
                        </a:rPr>
                        <a:t>MTPP</a:t>
                      </a:r>
                      <a:endParaRPr lang="en-US" sz="1800" b="1" i="1" kern="1200" spc="-20" dirty="0">
                        <a:solidFill>
                          <a:srgbClr val="FF0000"/>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r>
                        <a:rPr lang="en-US" sz="18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MTCH</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2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MTCA</a:t>
                      </a:r>
                      <a:endParaRPr lang="en-US" sz="1800" b="1" i="1" kern="1200" spc="-2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DEMAND: LOW</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6" name="Rectangle 5"/>
          <p:cNvSpPr/>
          <p:nvPr/>
        </p:nvSpPr>
        <p:spPr>
          <a:xfrm>
            <a:off x="3016622" y="349939"/>
            <a:ext cx="6033247"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OFNAC – 10 Sept 2026</a:t>
            </a:r>
          </a:p>
        </p:txBody>
      </p:sp>
      <p:pic>
        <p:nvPicPr>
          <p:cNvPr id="11" name="Picture 10">
            <a:extLst>
              <a:ext uri="{FF2B5EF4-FFF2-40B4-BE49-F238E27FC236}">
                <a16:creationId xmlns:a16="http://schemas.microsoft.com/office/drawing/2014/main" id="{932FCE34-2072-69FB-C297-3255F0AA7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747" y="-1"/>
            <a:ext cx="1393826" cy="965201"/>
          </a:xfrm>
          <a:prstGeom prst="rect">
            <a:avLst/>
          </a:prstGeom>
        </p:spPr>
      </p:pic>
      <p:pic>
        <p:nvPicPr>
          <p:cNvPr id="13" name="Picture 12" descr="Map&#10;&#10;Description automatically generated">
            <a:extLst>
              <a:ext uri="{FF2B5EF4-FFF2-40B4-BE49-F238E27FC236}">
                <a16:creationId xmlns:a16="http://schemas.microsoft.com/office/drawing/2014/main" id="{2AD7D84A-75A5-1FC9-9D4D-5602676E466A}"/>
              </a:ext>
            </a:extLst>
          </p:cNvPr>
          <p:cNvPicPr>
            <a:picLocks noChangeAspect="1"/>
          </p:cNvPicPr>
          <p:nvPr/>
        </p:nvPicPr>
        <p:blipFill>
          <a:blip r:embed="rId4">
            <a:extLst>
              <a:ext uri="{BEBA8EAE-BF5A-486C-A8C5-ECC9F3942E4B}">
                <a14:imgProps xmlns:a14="http://schemas.microsoft.com/office/drawing/2010/main">
                  <a14:imgLayer r:embed="rId5">
                    <a14:imgEffect>
                      <a14:artisticGlowEdges/>
                    </a14:imgEffect>
                  </a14:imgLayer>
                </a14:imgProps>
              </a:ext>
            </a:extLst>
          </a:blip>
          <a:stretch>
            <a:fillRect/>
          </a:stretch>
        </p:blipFill>
        <p:spPr>
          <a:xfrm>
            <a:off x="1" y="0"/>
            <a:ext cx="1393826" cy="965200"/>
          </a:xfrm>
          <a:prstGeom prst="rect">
            <a:avLst/>
          </a:prstGeom>
        </p:spPr>
      </p:pic>
      <p:pic>
        <p:nvPicPr>
          <p:cNvPr id="8" name="Picture 7">
            <a:extLst>
              <a:ext uri="{FF2B5EF4-FFF2-40B4-BE49-F238E27FC236}">
                <a16:creationId xmlns:a16="http://schemas.microsoft.com/office/drawing/2014/main" id="{64C34988-F6BD-892E-0C56-4EC6ACDFABE0}"/>
              </a:ext>
            </a:extLst>
          </p:cNvPr>
          <p:cNvPicPr>
            <a:picLocks noChangeAspect="1"/>
          </p:cNvPicPr>
          <p:nvPr/>
        </p:nvPicPr>
        <p:blipFill>
          <a:blip r:embed="rId6"/>
          <a:stretch>
            <a:fillRect/>
          </a:stretch>
        </p:blipFill>
        <p:spPr>
          <a:xfrm>
            <a:off x="5649682" y="2147719"/>
            <a:ext cx="4916708" cy="1190791"/>
          </a:xfrm>
          <a:prstGeom prst="rect">
            <a:avLst/>
          </a:prstGeom>
        </p:spPr>
      </p:pic>
      <p:pic>
        <p:nvPicPr>
          <p:cNvPr id="12" name="Picture 11">
            <a:extLst>
              <a:ext uri="{FF2B5EF4-FFF2-40B4-BE49-F238E27FC236}">
                <a16:creationId xmlns:a16="http://schemas.microsoft.com/office/drawing/2014/main" id="{E146EC3C-1E14-75D6-C125-A1ADA8F30C1C}"/>
              </a:ext>
            </a:extLst>
          </p:cNvPr>
          <p:cNvPicPr>
            <a:picLocks noChangeAspect="1"/>
          </p:cNvPicPr>
          <p:nvPr/>
        </p:nvPicPr>
        <p:blipFill>
          <a:blip r:embed="rId7"/>
          <a:stretch>
            <a:fillRect/>
          </a:stretch>
        </p:blipFill>
        <p:spPr>
          <a:xfrm>
            <a:off x="5649682" y="5657682"/>
            <a:ext cx="4916707" cy="1200318"/>
          </a:xfrm>
          <a:prstGeom prst="rect">
            <a:avLst/>
          </a:prstGeom>
        </p:spPr>
      </p:pic>
      <p:pic>
        <p:nvPicPr>
          <p:cNvPr id="16" name="Picture 15">
            <a:extLst>
              <a:ext uri="{FF2B5EF4-FFF2-40B4-BE49-F238E27FC236}">
                <a16:creationId xmlns:a16="http://schemas.microsoft.com/office/drawing/2014/main" id="{180940B7-EF2A-E83C-190B-23D5DA15284B}"/>
              </a:ext>
            </a:extLst>
          </p:cNvPr>
          <p:cNvPicPr>
            <a:picLocks noChangeAspect="1"/>
          </p:cNvPicPr>
          <p:nvPr/>
        </p:nvPicPr>
        <p:blipFill>
          <a:blip r:embed="rId8"/>
          <a:stretch>
            <a:fillRect/>
          </a:stretch>
        </p:blipFill>
        <p:spPr>
          <a:xfrm>
            <a:off x="5649682" y="3928933"/>
            <a:ext cx="4916707" cy="1190791"/>
          </a:xfrm>
          <a:prstGeom prst="rect">
            <a:avLst/>
          </a:prstGeom>
        </p:spPr>
      </p:pic>
    </p:spTree>
    <p:extLst>
      <p:ext uri="{BB962C8B-B14F-4D97-AF65-F5344CB8AC3E}">
        <p14:creationId xmlns:p14="http://schemas.microsoft.com/office/powerpoint/2010/main" val="28126980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2060"/>
                </a:solidFill>
                <a:effectLst/>
                <a:uLnTx/>
                <a:uFillTx/>
                <a:latin typeface="Calibri"/>
                <a:cs typeface="Arial"/>
              </a:rPr>
              <a:t>CADENA  </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1561512" y="1971612"/>
            <a:ext cx="3207436" cy="2732260"/>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6621194" y="2748513"/>
            <a:ext cx="4128986" cy="1584336"/>
          </a:xfrm>
          <a:prstGeom prst="rect">
            <a:avLst/>
          </a:prstGeom>
        </p:spPr>
      </p:pic>
    </p:spTree>
    <p:extLst>
      <p:ext uri="{BB962C8B-B14F-4D97-AF65-F5344CB8AC3E}">
        <p14:creationId xmlns:p14="http://schemas.microsoft.com/office/powerpoint/2010/main" val="1324925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8"/>
            <a:ext cx="7010400" cy="1077218"/>
          </a:xfrm>
          <a:prstGeom prst="rect">
            <a:avLst/>
          </a:prstGeom>
        </p:spPr>
        <p:txBody>
          <a:bodyPr wrap="square">
            <a:spAutoFit/>
          </a:bodyPr>
          <a:lstStyle/>
          <a:p>
            <a:pPr algn="ctr" rtl="0"/>
            <a:r>
              <a:rPr lang="en-US" sz="3200" b="1" kern="1200" dirty="0">
                <a:solidFill>
                  <a:srgbClr val="002060"/>
                </a:solidFill>
                <a:latin typeface="Biome" panose="020B0503030204020804" pitchFamily="34" charset="0"/>
                <a:cs typeface="Biome" panose="020B0503030204020804" pitchFamily="34" charset="0"/>
              </a:rPr>
              <a:t>CADENA /</a:t>
            </a:r>
            <a:r>
              <a:rPr lang="en-US" b="1" kern="1200" dirty="0">
                <a:solidFill>
                  <a:srgbClr val="002060"/>
                </a:solidFill>
                <a:effectLst>
                  <a:outerShdw blurRad="38100" dist="38100" dir="2700000" algn="tl">
                    <a:srgbClr val="000000">
                      <a:alpha val="43137"/>
                    </a:srgbClr>
                  </a:outerShdw>
                </a:effectLst>
                <a:latin typeface="Biome" panose="020B0503030204020804" pitchFamily="34" charset="0"/>
                <a:cs typeface="Biome" panose="020B0503030204020804" pitchFamily="34" charset="0"/>
              </a:rPr>
              <a:t>NASSAU CTA/FIR </a:t>
            </a:r>
          </a:p>
          <a:p>
            <a:pPr algn="ctr" rtl="0"/>
            <a:r>
              <a:rPr lang="en-US" sz="3200" b="1" kern="1200" dirty="0">
                <a:solidFill>
                  <a:srgbClr val="002060"/>
                </a:solidFill>
                <a:latin typeface="Biome" panose="020B0503030204020804" pitchFamily="34" charset="0"/>
                <a:cs typeface="Biome" panose="020B0503030204020804" pitchFamily="34" charset="0"/>
              </a:rPr>
              <a:t> </a:t>
            </a:r>
          </a:p>
        </p:txBody>
      </p:sp>
      <p:graphicFrame>
        <p:nvGraphicFramePr>
          <p:cNvPr id="9" name="Table 1"/>
          <p:cNvGraphicFramePr>
            <a:graphicFrameLocks noGrp="1"/>
          </p:cNvGraphicFramePr>
          <p:nvPr>
            <p:extLst/>
          </p:nvPr>
        </p:nvGraphicFramePr>
        <p:xfrm>
          <a:off x="1981200" y="1447802"/>
          <a:ext cx="8229600" cy="4495799"/>
        </p:xfrm>
        <a:graphic>
          <a:graphicData uri="http://schemas.openxmlformats.org/drawingml/2006/table">
            <a:tbl>
              <a:tblPr>
                <a:tableStyleId>{5C22544A-7EE6-4342-B048-85BDC9FD1C3A}</a:tableStyleId>
              </a:tblPr>
              <a:tblGrid>
                <a:gridCol w="76200">
                  <a:extLst>
                    <a:ext uri="{9D8B030D-6E8A-4147-A177-3AD203B41FA5}">
                      <a16:colId xmlns:a16="http://schemas.microsoft.com/office/drawing/2014/main" val="20000"/>
                    </a:ext>
                  </a:extLst>
                </a:gridCol>
                <a:gridCol w="8077200">
                  <a:extLst>
                    <a:ext uri="{9D8B030D-6E8A-4147-A177-3AD203B41FA5}">
                      <a16:colId xmlns:a16="http://schemas.microsoft.com/office/drawing/2014/main" val="20001"/>
                    </a:ext>
                  </a:extLst>
                </a:gridCol>
                <a:gridCol w="76200">
                  <a:extLst>
                    <a:ext uri="{9D8B030D-6E8A-4147-A177-3AD203B41FA5}">
                      <a16:colId xmlns:a16="http://schemas.microsoft.com/office/drawing/2014/main" val="20002"/>
                    </a:ext>
                  </a:extLst>
                </a:gridCol>
              </a:tblGrid>
              <a:tr h="4090541">
                <a:tc>
                  <a:txBody>
                    <a:bodyPr/>
                    <a:lstStyle/>
                    <a:p>
                      <a:pPr marL="0" algn="ctr" defTabSz="914400" rtl="0" eaLnBrk="1" fontAlgn="ctr" latinLnBrk="0" hangingPunct="1"/>
                      <a:endParaRPr lang="en-US" sz="1400" b="1" u="none" strike="noStrike" kern="1200" dirty="0">
                        <a:solidFill>
                          <a:srgbClr val="27BFB8"/>
                        </a:solidFill>
                        <a:effectLst>
                          <a:outerShdw blurRad="38100" dist="38100" dir="2700000" algn="tl">
                            <a:srgbClr val="000000">
                              <a:alpha val="43137"/>
                            </a:srgbClr>
                          </a:outerShdw>
                        </a:effectLst>
                        <a:latin typeface="Biome" panose="020B0503030204020804" pitchFamily="34" charset="0"/>
                        <a:ea typeface="+mn-ea"/>
                        <a:cs typeface="Biome" panose="020B0503030204020804" pitchFamily="34" charset="0"/>
                      </a:endParaRPr>
                    </a:p>
                  </a:txBody>
                  <a:tcPr marL="9525" marR="9525" marT="9525" marB="0" anchor="ctr"/>
                </a:tc>
                <a:tc>
                  <a:txBody>
                    <a:bodyPr/>
                    <a:lstStyle/>
                    <a:p>
                      <a:pPr algn="ctr" fontAlgn="ctr"/>
                      <a:r>
                        <a:rPr lang="en-US" sz="1800" b="1" u="none" strike="noStrike" dirty="0">
                          <a:solidFill>
                            <a:srgbClr val="002060"/>
                          </a:solidFill>
                          <a:effectLst>
                            <a:outerShdw blurRad="38100" dist="38100" dir="2700000" algn="tl">
                              <a:srgbClr val="000000">
                                <a:alpha val="43137"/>
                              </a:srgbClr>
                            </a:outerShdw>
                          </a:effectLst>
                          <a:latin typeface="Biome" panose="020B0503030204020804" pitchFamily="34" charset="0"/>
                          <a:cs typeface="Biome" panose="020B0503030204020804" pitchFamily="34" charset="0"/>
                        </a:rPr>
                        <a:t>NOTAMS</a:t>
                      </a:r>
                    </a:p>
                    <a:p>
                      <a:pPr algn="l" fontAlgn="ctr"/>
                      <a:r>
                        <a:rPr lang="en-US" sz="1400" b="1" i="0" u="none" strike="noStrike" dirty="0">
                          <a:solidFill>
                            <a:schemeClr val="tx1"/>
                          </a:solidFill>
                          <a:effectLst/>
                          <a:latin typeface="Biome" panose="020B0503030204020804" pitchFamily="34" charset="0"/>
                          <a:cs typeface="Biome" panose="020B0503030204020804" pitchFamily="34" charset="0"/>
                        </a:rPr>
                        <a:t>MYNN</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11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kern="1200" cap="all" dirty="0">
                          <a:solidFill>
                            <a:srgbClr val="00B0F0"/>
                          </a:solidFill>
                          <a:effectLst/>
                          <a:latin typeface="Biome" panose="020B0503030204020804" pitchFamily="34" charset="0"/>
                          <a:ea typeface="+mn-ea"/>
                          <a:cs typeface="Biome" panose="020B0503030204020804" pitchFamily="34" charset="0"/>
                        </a:rPr>
                        <a:t>RWY 10/28 CLSD TO ALL NIGHT OPS EXCEPT EMERGENCIES BEGINNING SAT  CONTINUE NIGHTLY  UNTIL SEP 28 FROM 02Z -10Z   90 MIN PR. CTC   (</a:t>
                      </a:r>
                      <a:r>
                        <a:rPr lang="en-US" sz="800" b="1" i="0" kern="1200" cap="all" dirty="0">
                          <a:solidFill>
                            <a:srgbClr val="00B0F0"/>
                          </a:solidFill>
                          <a:effectLst/>
                          <a:latin typeface="Biome" panose="020B0503030204020804" pitchFamily="34" charset="0"/>
                          <a:ea typeface="+mn-ea"/>
                          <a:cs typeface="Biome" panose="020B0503030204020804" pitchFamily="34" charset="0"/>
                        </a:rPr>
                        <a:t>AIRSIDE OPS 242-424-7148 OR AIRSIDE OPS MANAGER 242-376-7075.)</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1" i="0" kern="1200" cap="all" dirty="0">
                        <a:solidFill>
                          <a:srgbClr val="00B0F0"/>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u="none" strike="noStrike" dirty="0">
                          <a:solidFill>
                            <a:srgbClr val="00B0F0"/>
                          </a:solidFill>
                          <a:effectLst/>
                          <a:latin typeface="Biome" panose="020B0503030204020804" pitchFamily="34" charset="0"/>
                          <a:cs typeface="Biome" panose="020B0503030204020804" pitchFamily="34" charset="0"/>
                        </a:rPr>
                        <a:t>A0474</a:t>
                      </a:r>
                      <a:r>
                        <a:rPr lang="en-US" sz="1100" b="0" i="0" u="none" strike="noStrike" dirty="0">
                          <a:solidFill>
                            <a:srgbClr val="00B0F0"/>
                          </a:solidFill>
                          <a:effectLst/>
                          <a:latin typeface="Biome" panose="020B0503030204020804" pitchFamily="34" charset="0"/>
                          <a:cs typeface="Biome" panose="020B0503030204020804" pitchFamily="34" charset="0"/>
                        </a:rPr>
                        <a:t> </a:t>
                      </a:r>
                      <a:r>
                        <a:rPr lang="en-US" sz="1100" b="0" i="0" u="none" strike="noStrike" dirty="0">
                          <a:solidFill>
                            <a:schemeClr val="tx1"/>
                          </a:solidFill>
                          <a:effectLst/>
                          <a:latin typeface="Biome" panose="020B0503030204020804" pitchFamily="34" charset="0"/>
                          <a:cs typeface="Biome" panose="020B0503030204020804" pitchFamily="34" charset="0"/>
                        </a:rPr>
                        <a:t>— TAXIWAY BRAVO CLOSED                                                                               Effective: 09.12.2026 → End: 09.28.2026</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u="none" strike="noStrike" dirty="0">
                          <a:solidFill>
                            <a:srgbClr val="00B0F0"/>
                          </a:solidFill>
                          <a:effectLst/>
                          <a:latin typeface="Biome" panose="020B0503030204020804" pitchFamily="34" charset="0"/>
                          <a:cs typeface="Biome" panose="020B0503030204020804" pitchFamily="34" charset="0"/>
                        </a:rPr>
                        <a:t>A0473</a:t>
                      </a:r>
                      <a:r>
                        <a:rPr lang="en-US" sz="1100" b="0" i="0" u="none" strike="noStrike" dirty="0">
                          <a:solidFill>
                            <a:schemeClr val="tx1"/>
                          </a:solidFill>
                          <a:effectLst/>
                          <a:latin typeface="Biome" panose="020B0503030204020804" pitchFamily="34" charset="0"/>
                          <a:cs typeface="Biome" panose="020B0503030204020804" pitchFamily="34" charset="0"/>
                        </a:rPr>
                        <a:t> — RUNWAY 10/28 CLOSED TO NIGHT OPERATIONS                              Effective: 09.12.2026 → End: 09.28.2026</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0" i="0" kern="1200" dirty="0">
                        <a:solidFill>
                          <a:schemeClr val="tx1"/>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kern="1200" dirty="0">
                          <a:solidFill>
                            <a:srgbClr val="FF0000"/>
                          </a:solidFill>
                          <a:effectLst/>
                          <a:latin typeface="Biome" panose="020B0503030204020804" pitchFamily="34" charset="0"/>
                          <a:ea typeface="+mn-ea"/>
                          <a:cs typeface="Biome" panose="020B0503030204020804" pitchFamily="34" charset="0"/>
                        </a:rPr>
                        <a:t> All PHASE 1 RWY14/32  RELATED NOTAMS HAVE BEEN EXTENDED                                                            →End: 09.28.2026</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500" b="1" i="0" kern="1200" dirty="0">
                        <a:solidFill>
                          <a:srgbClr val="FF0000"/>
                        </a:solidFill>
                        <a:effectLst/>
                        <a:latin typeface="Biome" panose="020B0503030204020804" pitchFamily="34" charset="0"/>
                        <a:ea typeface="+mn-ea"/>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kern="1200" cap="all" dirty="0">
                          <a:solidFill>
                            <a:srgbClr val="FF0000"/>
                          </a:solidFill>
                          <a:effectLst/>
                          <a:latin typeface="Biome" panose="020B0503030204020804" pitchFamily="34" charset="0"/>
                          <a:ea typeface="+mn-ea"/>
                          <a:cs typeface="Biome" panose="020B0503030204020804" pitchFamily="34" charset="0"/>
                        </a:rPr>
                        <a:t>A0470</a:t>
                      </a:r>
                      <a:r>
                        <a:rPr lang="en-US" sz="1100" b="1" i="0" kern="1200" cap="all" dirty="0">
                          <a:solidFill>
                            <a:schemeClr val="tx1"/>
                          </a:solidFill>
                          <a:effectLst/>
                          <a:latin typeface="Biome" panose="020B0503030204020804" pitchFamily="34" charset="0"/>
                          <a:ea typeface="+mn-ea"/>
                          <a:cs typeface="Biome" panose="020B0503030204020804" pitchFamily="34" charset="0"/>
                        </a:rPr>
                        <a:t> — </a:t>
                      </a:r>
                      <a:r>
                        <a:rPr lang="en-US" sz="1100" b="0" i="0" kern="1200" cap="all" dirty="0">
                          <a:solidFill>
                            <a:schemeClr val="tx1"/>
                          </a:solidFill>
                          <a:effectLst/>
                          <a:latin typeface="Biome" panose="020B0503030204020804" pitchFamily="34" charset="0"/>
                          <a:ea typeface="+mn-ea"/>
                          <a:cs typeface="Biome" panose="020B0503030204020804" pitchFamily="34" charset="0"/>
                        </a:rPr>
                        <a:t>TAXIWAY ECHO CLOSED</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kern="1200" cap="all" dirty="0">
                          <a:solidFill>
                            <a:srgbClr val="FF0000"/>
                          </a:solidFill>
                          <a:effectLst/>
                          <a:latin typeface="Biome" panose="020B0503030204020804" pitchFamily="34" charset="0"/>
                          <a:ea typeface="+mn-ea"/>
                          <a:cs typeface="Biome" panose="020B0503030204020804" pitchFamily="34" charset="0"/>
                        </a:rPr>
                        <a:t>A0469</a:t>
                      </a:r>
                      <a:r>
                        <a:rPr lang="en-US" sz="1100" b="1" i="0" kern="1200" cap="all" dirty="0">
                          <a:solidFill>
                            <a:schemeClr val="tx1"/>
                          </a:solidFill>
                          <a:effectLst/>
                          <a:latin typeface="Biome" panose="020B0503030204020804" pitchFamily="34" charset="0"/>
                          <a:ea typeface="+mn-ea"/>
                          <a:cs typeface="Biome" panose="020B0503030204020804" pitchFamily="34" charset="0"/>
                        </a:rPr>
                        <a:t> — </a:t>
                      </a:r>
                      <a:r>
                        <a:rPr lang="en-US" sz="1100" b="0" i="0" kern="1200" cap="all" dirty="0">
                          <a:solidFill>
                            <a:schemeClr val="tx1"/>
                          </a:solidFill>
                          <a:effectLst/>
                          <a:latin typeface="Biome" panose="020B0503030204020804" pitchFamily="34" charset="0"/>
                          <a:ea typeface="+mn-ea"/>
                          <a:cs typeface="Biome" panose="020B0503030204020804" pitchFamily="34" charset="0"/>
                        </a:rPr>
                        <a:t>RAPID EXIT TAXIWAY DELTA CLOSED</a:t>
                      </a:r>
                      <a:endParaRPr lang="en-US" sz="1100" b="0" i="0" u="none" strike="noStrike" dirty="0">
                        <a:solidFill>
                          <a:schemeClr val="tx1"/>
                        </a:solidFill>
                        <a:effectLst/>
                        <a:latin typeface="Biome" panose="020B0503030204020804" pitchFamily="34" charset="0"/>
                        <a:cs typeface="Biome" panose="020B0503030204020804" pitchFamily="34" charset="0"/>
                      </a:endParaRP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kern="1200" dirty="0">
                          <a:solidFill>
                            <a:srgbClr val="FF0000"/>
                          </a:solidFill>
                          <a:effectLst/>
                          <a:latin typeface="Biome" panose="020B0503030204020804" pitchFamily="34" charset="0"/>
                          <a:ea typeface="+mn-ea"/>
                          <a:cs typeface="Biome" panose="020B0503030204020804" pitchFamily="34" charset="0"/>
                        </a:rPr>
                        <a:t>A0468</a:t>
                      </a:r>
                      <a:r>
                        <a:rPr lang="en-US" sz="1100" b="1" i="0" kern="1200" dirty="0">
                          <a:solidFill>
                            <a:schemeClr val="tx1"/>
                          </a:solidFill>
                          <a:effectLst/>
                          <a:latin typeface="Biome" panose="020B0503030204020804" pitchFamily="34" charset="0"/>
                          <a:ea typeface="+mn-ea"/>
                          <a:cs typeface="Biome" panose="020B0503030204020804" pitchFamily="34" charset="0"/>
                        </a:rPr>
                        <a:t> </a:t>
                      </a:r>
                      <a:r>
                        <a:rPr lang="en-US" sz="1100" b="0" i="0" kern="1200" dirty="0">
                          <a:solidFill>
                            <a:schemeClr val="tx1"/>
                          </a:solidFill>
                          <a:effectLst/>
                          <a:latin typeface="Biome" panose="020B0503030204020804" pitchFamily="34" charset="0"/>
                          <a:ea typeface="+mn-ea"/>
                          <a:cs typeface="Biome" panose="020B0503030204020804" pitchFamily="34" charset="0"/>
                        </a:rPr>
                        <a:t>— AERODROME WORK IN PROGRESS [</a:t>
                      </a:r>
                      <a:r>
                        <a:rPr lang="en-US" sz="1100" b="0" dirty="0">
                          <a:solidFill>
                            <a:schemeClr val="tx1"/>
                          </a:solidFill>
                        </a:rPr>
                        <a:t>WIP DUE CONST. HVY EQPT ON AIRSIDE. EXER CTN WHEN OPR NEAR TWY F AND P]</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kern="1200" cap="all" dirty="0">
                          <a:solidFill>
                            <a:srgbClr val="FF0000"/>
                          </a:solidFill>
                          <a:effectLst/>
                          <a:latin typeface="Biome" panose="020B0503030204020804" pitchFamily="34" charset="0"/>
                          <a:ea typeface="+mn-ea"/>
                          <a:cs typeface="Biome" panose="020B0503030204020804" pitchFamily="34" charset="0"/>
                        </a:rPr>
                        <a:t>A0467</a:t>
                      </a:r>
                      <a:r>
                        <a:rPr lang="en-US" sz="1100" b="1" i="0" kern="1200" cap="all" dirty="0">
                          <a:solidFill>
                            <a:schemeClr val="tx1"/>
                          </a:solidFill>
                          <a:effectLst/>
                          <a:latin typeface="Biome" panose="020B0503030204020804" pitchFamily="34" charset="0"/>
                          <a:ea typeface="+mn-ea"/>
                          <a:cs typeface="Biome" panose="020B0503030204020804" pitchFamily="34" charset="0"/>
                        </a:rPr>
                        <a:t> — </a:t>
                      </a:r>
                      <a:r>
                        <a:rPr lang="en-US" sz="1100" b="0" i="0" kern="1200" cap="all" dirty="0">
                          <a:solidFill>
                            <a:schemeClr val="tx1"/>
                          </a:solidFill>
                          <a:effectLst/>
                          <a:latin typeface="Biome" panose="020B0503030204020804" pitchFamily="34" charset="0"/>
                          <a:ea typeface="+mn-ea"/>
                          <a:cs typeface="Biome" panose="020B0503030204020804" pitchFamily="34" charset="0"/>
                        </a:rPr>
                        <a:t>TAXIWAY HOTEL CLOSED BETWEEN RUNWAY 14 THRESHOLD AND TAXIWAY LINK H1</a:t>
                      </a:r>
                    </a:p>
                    <a:p>
                      <a:r>
                        <a:rPr lang="en-US" sz="1100" b="1" i="0" kern="1200" cap="all" dirty="0">
                          <a:solidFill>
                            <a:srgbClr val="FF0000"/>
                          </a:solidFill>
                          <a:effectLst/>
                          <a:latin typeface="Biome" panose="020B0503030204020804" pitchFamily="34" charset="0"/>
                          <a:ea typeface="+mn-ea"/>
                          <a:cs typeface="Biome" panose="020B0503030204020804" pitchFamily="34" charset="0"/>
                        </a:rPr>
                        <a:t>A0466 </a:t>
                      </a:r>
                      <a:r>
                        <a:rPr lang="en-US" sz="1100" b="1" i="0" kern="1200" cap="all" dirty="0">
                          <a:solidFill>
                            <a:schemeClr val="tx1"/>
                          </a:solidFill>
                          <a:effectLst/>
                          <a:latin typeface="Biome" panose="020B0503030204020804" pitchFamily="34" charset="0"/>
                          <a:ea typeface="+mn-ea"/>
                          <a:cs typeface="Biome" panose="020B0503030204020804" pitchFamily="34" charset="0"/>
                        </a:rPr>
                        <a:t>— </a:t>
                      </a:r>
                      <a:r>
                        <a:rPr lang="en-US" sz="1100" b="0" i="0" kern="1200" cap="all" dirty="0">
                          <a:solidFill>
                            <a:schemeClr val="tx1"/>
                          </a:solidFill>
                          <a:effectLst/>
                          <a:latin typeface="Biome" panose="020B0503030204020804" pitchFamily="34" charset="0"/>
                          <a:ea typeface="+mn-ea"/>
                          <a:cs typeface="Biome" panose="020B0503030204020804" pitchFamily="34" charset="0"/>
                        </a:rPr>
                        <a:t>RUNWAY 14/32 CLOSED (Phase 1 of Rehabilitation/repair )</a:t>
                      </a:r>
                      <a:r>
                        <a:rPr lang="en-US" sz="1100" b="1" i="0" kern="1200" dirty="0">
                          <a:solidFill>
                            <a:schemeClr val="tx1"/>
                          </a:solidFill>
                          <a:effectLst/>
                          <a:latin typeface="Biome" panose="020B0503030204020804" pitchFamily="34" charset="0"/>
                          <a:ea typeface="+mn-ea"/>
                          <a:cs typeface="Biome" panose="020B0503030204020804" pitchFamily="34" charset="0"/>
                        </a:rPr>
                        <a:t>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500" b="1" i="0" kern="1200" dirty="0">
                          <a:solidFill>
                            <a:srgbClr val="FF0000"/>
                          </a:solidFill>
                          <a:effectLst/>
                          <a:latin typeface="Biome" panose="020B0503030204020804" pitchFamily="34" charset="0"/>
                          <a:ea typeface="+mn-ea"/>
                          <a:cs typeface="Biome" panose="020B0503030204020804" pitchFamily="34" charset="0"/>
                        </a:rPr>
                        <a:t>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1" i="0" u="none" strike="noStrike" dirty="0">
                          <a:solidFill>
                            <a:schemeClr val="tx1"/>
                          </a:solidFill>
                          <a:effectLst/>
                          <a:latin typeface="Biome" panose="020B0503030204020804" pitchFamily="34" charset="0"/>
                          <a:cs typeface="Biome" panose="020B0503030204020804" pitchFamily="34" charset="0"/>
                        </a:rPr>
                        <a:t>A0453 </a:t>
                      </a:r>
                      <a:r>
                        <a:rPr lang="en-US" sz="1100" b="0" i="0" u="none" strike="noStrike" dirty="0">
                          <a:solidFill>
                            <a:schemeClr val="tx1"/>
                          </a:solidFill>
                          <a:effectLst/>
                          <a:latin typeface="Biome" panose="020B0503030204020804" pitchFamily="34" charset="0"/>
                          <a:cs typeface="Biome" panose="020B0503030204020804" pitchFamily="34" charset="0"/>
                        </a:rPr>
                        <a:t>— DANGER AREA D3002 ACTIVE SFC -500FT AGL                                                                                       → End: 09.30.2026      </a:t>
                      </a:r>
                    </a:p>
                    <a:p>
                      <a:r>
                        <a:rPr lang="en-US" sz="1100" b="1" i="0" kern="1200" cap="all" dirty="0">
                          <a:solidFill>
                            <a:schemeClr val="dk1"/>
                          </a:solidFill>
                          <a:effectLst/>
                          <a:latin typeface="Biome" panose="020B0503030204020804" pitchFamily="34" charset="0"/>
                          <a:ea typeface="+mn-ea"/>
                          <a:cs typeface="Biome" panose="020B0503030204020804" pitchFamily="34" charset="0"/>
                        </a:rPr>
                        <a:t>A0447 — </a:t>
                      </a:r>
                      <a:r>
                        <a:rPr lang="en-US" sz="1100" b="0" i="0" kern="1200" cap="all" dirty="0">
                          <a:solidFill>
                            <a:schemeClr val="dk1"/>
                          </a:solidFill>
                          <a:effectLst/>
                          <a:latin typeface="Biome" panose="020B0503030204020804" pitchFamily="34" charset="0"/>
                          <a:ea typeface="+mn-ea"/>
                          <a:cs typeface="Biome" panose="020B0503030204020804" pitchFamily="34" charset="0"/>
                        </a:rPr>
                        <a:t>AUTEC ACTIVE SFC – 10,000FT 9TH, 10TH, 14TH VARYING TIME SCHEDULES</a:t>
                      </a:r>
                    </a:p>
                    <a:p>
                      <a:r>
                        <a:rPr lang="en-US" sz="1100" b="1" i="0" kern="1200" cap="all" dirty="0">
                          <a:solidFill>
                            <a:schemeClr val="dk1"/>
                          </a:solidFill>
                          <a:effectLst/>
                          <a:latin typeface="Biome" panose="020B0503030204020804" pitchFamily="34" charset="0"/>
                          <a:ea typeface="+mn-ea"/>
                          <a:cs typeface="Biome" panose="020B0503030204020804" pitchFamily="34" charset="0"/>
                        </a:rPr>
                        <a:t>A0446 — </a:t>
                      </a:r>
                      <a:r>
                        <a:rPr lang="en-US" sz="1100" b="0" i="0" kern="1200" cap="all" dirty="0">
                          <a:solidFill>
                            <a:schemeClr val="dk1"/>
                          </a:solidFill>
                          <a:effectLst/>
                          <a:latin typeface="Biome" panose="020B0503030204020804" pitchFamily="34" charset="0"/>
                          <a:ea typeface="+mn-ea"/>
                          <a:cs typeface="Biome" panose="020B0503030204020804" pitchFamily="34" charset="0"/>
                        </a:rPr>
                        <a:t>AUTEC ACTIVE SFC – 3000FT   11Z-2359Z</a:t>
                      </a:r>
                    </a:p>
                    <a:p>
                      <a:r>
                        <a:rPr lang="en-US" sz="1100" b="1" i="0" kern="1200" cap="all" dirty="0">
                          <a:solidFill>
                            <a:schemeClr val="dk1"/>
                          </a:solidFill>
                          <a:effectLst/>
                          <a:latin typeface="Biome" panose="020B0503030204020804" pitchFamily="34" charset="0"/>
                          <a:ea typeface="+mn-ea"/>
                          <a:cs typeface="Biome" panose="020B0503030204020804" pitchFamily="34" charset="0"/>
                        </a:rPr>
                        <a:t>A0404 </a:t>
                      </a:r>
                      <a:r>
                        <a:rPr lang="en-US" sz="1100" b="0" i="0" kern="1200" cap="all" dirty="0">
                          <a:solidFill>
                            <a:schemeClr val="dk1"/>
                          </a:solidFill>
                          <a:effectLst/>
                          <a:latin typeface="Biome" panose="020B0503030204020804" pitchFamily="34" charset="0"/>
                          <a:ea typeface="+mn-ea"/>
                          <a:cs typeface="Biome" panose="020B0503030204020804" pitchFamily="34" charset="0"/>
                        </a:rPr>
                        <a:t>— TAXIWAY KILO CLOSED                                                                                                                                       </a:t>
                      </a:r>
                      <a:r>
                        <a:rPr lang="en-US" sz="1100" b="0" i="0" kern="1200" dirty="0">
                          <a:solidFill>
                            <a:schemeClr val="dk1"/>
                          </a:solidFill>
                          <a:effectLst/>
                          <a:latin typeface="Biome" panose="020B0503030204020804" pitchFamily="34" charset="0"/>
                          <a:ea typeface="+mn-ea"/>
                          <a:cs typeface="Biome" panose="020B0503030204020804" pitchFamily="34" charset="0"/>
                        </a:rPr>
                        <a:t> → End: 10.11.2026</a:t>
                      </a:r>
                      <a:endParaRPr lang="en-US" sz="1100" dirty="0">
                        <a:latin typeface="Biome" panose="020B0503030204020804" pitchFamily="34" charset="0"/>
                        <a:cs typeface="Biome" panose="020B0503030204020804" pitchFamily="34" charset="0"/>
                      </a:endParaRPr>
                    </a:p>
                    <a:p>
                      <a:r>
                        <a:rPr lang="en-US" sz="1100" b="1" i="0" kern="1200" cap="all" dirty="0">
                          <a:solidFill>
                            <a:schemeClr val="dk1"/>
                          </a:solidFill>
                          <a:effectLst/>
                          <a:latin typeface="Biome" panose="020B0503030204020804" pitchFamily="34" charset="0"/>
                          <a:ea typeface="+mn-ea"/>
                          <a:cs typeface="Biome" panose="020B0503030204020804" pitchFamily="34" charset="0"/>
                        </a:rPr>
                        <a:t>A0392 — </a:t>
                      </a:r>
                      <a:r>
                        <a:rPr lang="en-US" sz="1100" b="0" i="0" kern="1200" cap="all" dirty="0">
                          <a:solidFill>
                            <a:schemeClr val="dk1"/>
                          </a:solidFill>
                          <a:effectLst/>
                          <a:latin typeface="Biome" panose="020B0503030204020804" pitchFamily="34" charset="0"/>
                          <a:ea typeface="+mn-ea"/>
                          <a:cs typeface="Biome" panose="020B0503030204020804" pitchFamily="34" charset="0"/>
                        </a:rPr>
                        <a:t>BIRD ACTIVITY</a:t>
                      </a:r>
                      <a:r>
                        <a:rPr lang="en-US" sz="1100" b="1" i="0" kern="1200" cap="all" dirty="0">
                          <a:solidFill>
                            <a:schemeClr val="dk1"/>
                          </a:solidFill>
                          <a:effectLst/>
                          <a:latin typeface="Biome" panose="020B0503030204020804" pitchFamily="34" charset="0"/>
                          <a:ea typeface="+mn-ea"/>
                          <a:cs typeface="Biome" panose="020B0503030204020804" pitchFamily="34" charset="0"/>
                        </a:rPr>
                        <a:t> </a:t>
                      </a:r>
                      <a:r>
                        <a:rPr lang="en-US" sz="1100" b="0" i="0" u="none" strike="noStrike" dirty="0">
                          <a:solidFill>
                            <a:schemeClr val="tx1"/>
                          </a:solidFill>
                          <a:effectLst/>
                          <a:latin typeface="Biome" panose="020B0503030204020804" pitchFamily="34" charset="0"/>
                          <a:cs typeface="Biome" panose="020B0503030204020804" pitchFamily="34" charset="0"/>
                        </a:rPr>
                        <a:t>AROUND AIRFIELD  EXER CTN DURING LDG AND DEP</a:t>
                      </a:r>
                      <a:r>
                        <a:rPr lang="en-US" sz="1100" b="0" i="0" u="none" strike="noStrike" kern="1200" dirty="0">
                          <a:solidFill>
                            <a:schemeClr val="dk1"/>
                          </a:solidFill>
                          <a:effectLst/>
                          <a:latin typeface="Biome" panose="020B0503030204020804" pitchFamily="34" charset="0"/>
                          <a:ea typeface="+mn-ea"/>
                          <a:cs typeface="Biome" panose="020B0503030204020804" pitchFamily="34" charset="0"/>
                        </a:rPr>
                        <a:t>                                         </a:t>
                      </a:r>
                      <a:r>
                        <a:rPr lang="en-US" sz="1100" b="0" i="0" kern="1200" dirty="0">
                          <a:solidFill>
                            <a:schemeClr val="dk1"/>
                          </a:solidFill>
                          <a:effectLst/>
                          <a:latin typeface="Biome" panose="020B0503030204020804" pitchFamily="34" charset="0"/>
                          <a:ea typeface="+mn-ea"/>
                          <a:cs typeface="Biome" panose="020B0503030204020804" pitchFamily="34" charset="0"/>
                        </a:rPr>
                        <a:t>→ End: 10.31.2026</a:t>
                      </a:r>
                    </a:p>
                    <a:p>
                      <a:pPr marL="0" algn="l" defTabSz="914377" rtl="0" eaLnBrk="1" latinLnBrk="0" hangingPunct="1"/>
                      <a:r>
                        <a:rPr lang="en-US" sz="1100" b="1" i="0" kern="1200" cap="all" dirty="0">
                          <a:solidFill>
                            <a:schemeClr val="tx1"/>
                          </a:solidFill>
                          <a:effectLst/>
                          <a:latin typeface="Biome" panose="020B0503030204020804" pitchFamily="34" charset="0"/>
                          <a:ea typeface="+mn-ea"/>
                          <a:cs typeface="Biome" panose="020B0503030204020804" pitchFamily="34" charset="0"/>
                        </a:rPr>
                        <a:t>A0297</a:t>
                      </a:r>
                      <a:r>
                        <a:rPr lang="en-US" sz="1100" b="0" i="0" kern="1200" cap="all" dirty="0">
                          <a:solidFill>
                            <a:schemeClr val="tx1"/>
                          </a:solidFill>
                          <a:effectLst/>
                          <a:latin typeface="Biome" panose="020B0503030204020804" pitchFamily="34" charset="0"/>
                          <a:ea typeface="+mn-ea"/>
                          <a:cs typeface="Biome" panose="020B0503030204020804" pitchFamily="34" charset="0"/>
                        </a:rPr>
                        <a:t> — GATE C-41 </a:t>
                      </a:r>
                      <a:r>
                        <a:rPr lang="en-US" sz="1100" b="0" i="0" u="none" strike="noStrike" kern="1200" dirty="0">
                          <a:solidFill>
                            <a:schemeClr val="tx1"/>
                          </a:solidFill>
                          <a:effectLst/>
                          <a:latin typeface="Biome" panose="020B0503030204020804" pitchFamily="34" charset="0"/>
                          <a:ea typeface="+mn-ea"/>
                          <a:cs typeface="Biome" panose="020B0503030204020804" pitchFamily="34" charset="0"/>
                        </a:rPr>
                        <a:t>CLOSED                                                                                                                                                </a:t>
                      </a:r>
                      <a:r>
                        <a:rPr lang="en-US" sz="1100" b="0" i="0" kern="1200" dirty="0">
                          <a:solidFill>
                            <a:schemeClr val="dk1"/>
                          </a:solidFill>
                          <a:effectLst/>
                          <a:latin typeface="Biome" panose="020B0503030204020804" pitchFamily="34" charset="0"/>
                          <a:ea typeface="+mn-ea"/>
                          <a:cs typeface="Biome" panose="020B0503030204020804" pitchFamily="34" charset="0"/>
                        </a:rPr>
                        <a:t>→ End: 09.30.2026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100" b="0" i="0" u="none" strike="noStrike" kern="1200" dirty="0">
                          <a:solidFill>
                            <a:schemeClr val="tx1"/>
                          </a:solidFill>
                          <a:effectLst/>
                          <a:latin typeface="Biome" panose="020B0503030204020804" pitchFamily="34" charset="0"/>
                          <a:ea typeface="+mn-ea"/>
                          <a:cs typeface="Biome" panose="020B0503030204020804" pitchFamily="34" charset="0"/>
                        </a:rPr>
                        <a:t>                </a:t>
                      </a:r>
                      <a:endParaRPr lang="en-US" sz="1100" b="0" i="0" u="none" strike="noStrike" kern="1200" noProof="0" dirty="0">
                        <a:solidFill>
                          <a:schemeClr val="tx1"/>
                        </a:solidFill>
                        <a:effectLst/>
                        <a:latin typeface="Biome" panose="020B0503030204020804" pitchFamily="34" charset="0"/>
                        <a:ea typeface="+mn-ea"/>
                        <a:cs typeface="Biome" panose="020B0503030204020804" pitchFamily="34" charset="0"/>
                      </a:endParaRPr>
                    </a:p>
                  </a:txBody>
                  <a:tcPr marL="9525" marR="9525" marT="9525" marB="0" anchor="ctr"/>
                </a:tc>
                <a:tc>
                  <a:txBody>
                    <a:bodyPr/>
                    <a:lstStyle/>
                    <a:p>
                      <a:pPr marL="0" indent="0" algn="ctr" defTabSz="914400" rtl="0" eaLnBrk="1" fontAlgn="ctr" latinLnBrk="0" hangingPunct="1">
                        <a:buFont typeface="Wingdings" panose="05000000000000000000" pitchFamily="2" charset="2"/>
                        <a:buNone/>
                      </a:pPr>
                      <a:endParaRPr kumimoji="0" lang="en-US" sz="1400" b="1" i="0" u="none" strike="noStrike" kern="1200" cap="none" spc="0" normalizeH="0" baseline="0" dirty="0">
                        <a:ln>
                          <a:noFill/>
                        </a:ln>
                        <a:solidFill>
                          <a:srgbClr val="27BFB8"/>
                        </a:solidFill>
                        <a:effectLst>
                          <a:outerShdw blurRad="38100" dist="38100" dir="2700000" algn="tl">
                            <a:srgbClr val="000000">
                              <a:alpha val="43137"/>
                            </a:srgbClr>
                          </a:outerShdw>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2000" b="0" i="1" u="sng"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txBody>
                  <a:tcPr marL="9525" marR="9525" marT="9525" marB="0" anchor="ctr"/>
                </a:tc>
                <a:extLst>
                  <a:ext uri="{0D108BD9-81ED-4DB2-BD59-A6C34878D82A}">
                    <a16:rowId xmlns:a16="http://schemas.microsoft.com/office/drawing/2014/main" val="10000"/>
                  </a:ext>
                </a:extLst>
              </a:tr>
              <a:tr h="405258">
                <a:tc>
                  <a:txBody>
                    <a:bodyPr/>
                    <a:lstStyle/>
                    <a:p>
                      <a:pPr algn="ctr" fontAlgn="ctr"/>
                      <a:endParaRPr lang="en-US" sz="1900" b="0" i="1" u="none" strike="noStrike" dirty="0">
                        <a:solidFill>
                          <a:srgbClr val="000000"/>
                        </a:solidFill>
                        <a:effectLst/>
                        <a:latin typeface="Calibri" panose="020F0502020204030204" pitchFamily="34" charset="0"/>
                      </a:endParaRPr>
                    </a:p>
                  </a:txBody>
                  <a:tcPr marL="9525" marR="9525" marT="9525" marB="0" anchor="ctr"/>
                </a:tc>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endParaRPr lang="en-US" sz="1100" b="1" i="0" u="none" strike="noStrike" dirty="0">
                        <a:solidFill>
                          <a:srgbClr val="000000"/>
                        </a:solidFill>
                        <a:effectLst/>
                        <a:latin typeface="Calibri" panose="020F0502020204030204" pitchFamily="34" charset="0"/>
                      </a:endParaRPr>
                    </a:p>
                  </a:txBody>
                  <a:tcPr marL="9525" marR="9525" marT="9525" marB="0" anchor="ctr"/>
                </a:tc>
                <a:tc>
                  <a:txBody>
                    <a:bodyPr/>
                    <a:lstStyle/>
                    <a:p>
                      <a:pPr algn="ctr" fontAlgn="ctr"/>
                      <a:endParaRPr lang="en-US" sz="2000" b="0" i="1" u="sng" kern="1200" dirty="0">
                        <a:solidFill>
                          <a:schemeClr val="dk1"/>
                        </a:solidFill>
                        <a:effectLst/>
                        <a:latin typeface="+mn-lt"/>
                        <a:ea typeface="+mn-ea"/>
                        <a:cs typeface="+mn-cs"/>
                      </a:endParaRPr>
                    </a:p>
                  </a:txBody>
                  <a:tcPr marL="9525" marR="9525" marT="9525" marB="0" anchor="ctr"/>
                </a:tc>
                <a:extLst>
                  <a:ext uri="{0D108BD9-81ED-4DB2-BD59-A6C34878D82A}">
                    <a16:rowId xmlns:a16="http://schemas.microsoft.com/office/drawing/2014/main" val="10001"/>
                  </a:ext>
                </a:extLst>
              </a:tr>
            </a:tbl>
          </a:graphicData>
        </a:graphic>
      </p:graphicFrame>
      <p:sp>
        <p:nvSpPr>
          <p:cNvPr id="11" name="Rectángulo 10"/>
          <p:cNvSpPr/>
          <p:nvPr/>
        </p:nvSpPr>
        <p:spPr>
          <a:xfrm>
            <a:off x="2667000" y="1136456"/>
            <a:ext cx="7010400" cy="369332"/>
          </a:xfrm>
          <a:prstGeom prst="rect">
            <a:avLst/>
          </a:prstGeom>
        </p:spPr>
        <p:txBody>
          <a:bodyPr wrap="square">
            <a:spAutoFit/>
          </a:bodyPr>
          <a:lstStyle/>
          <a:p>
            <a:pPr algn="r" rtl="0"/>
            <a:r>
              <a:rPr lang="en-US" sz="1600" b="1" kern="1200" dirty="0">
                <a:solidFill>
                  <a:prstClr val="black"/>
                </a:solidFill>
                <a:latin typeface="Biome" panose="020B0503030204020804" pitchFamily="34" charset="0"/>
                <a:cs typeface="Biome" panose="020B0503030204020804" pitchFamily="34" charset="0"/>
              </a:rPr>
              <a:t>OUTLOOK</a:t>
            </a:r>
            <a:r>
              <a:rPr lang="en-US" b="1" kern="1200" dirty="0">
                <a:solidFill>
                  <a:prstClr val="black"/>
                </a:solidFill>
                <a:latin typeface="Biome" panose="020B0503030204020804" pitchFamily="34" charset="0"/>
                <a:cs typeface="Biome" panose="020B0503030204020804" pitchFamily="34" charset="0"/>
              </a:rPr>
              <a:t>:  </a:t>
            </a:r>
            <a:r>
              <a:rPr lang="en-US" b="1" kern="1200" dirty="0">
                <a:solidFill>
                  <a:srgbClr val="FF0000"/>
                </a:solidFill>
                <a:latin typeface="Biome" panose="020B0503030204020804" pitchFamily="34" charset="0"/>
                <a:cs typeface="Biome" panose="020B0503030204020804" pitchFamily="34" charset="0"/>
              </a:rPr>
              <a:t>THU 09/10/2026 TO MON 09/15/2026 </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2743202" y="429723"/>
            <a:ext cx="1316851" cy="1121761"/>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8534400" y="427348"/>
            <a:ext cx="1524000" cy="584775"/>
          </a:xfrm>
          <a:prstGeom prst="rect">
            <a:avLst/>
          </a:prstGeom>
        </p:spPr>
      </p:pic>
    </p:spTree>
    <p:extLst>
      <p:ext uri="{BB962C8B-B14F-4D97-AF65-F5344CB8AC3E}">
        <p14:creationId xmlns:p14="http://schemas.microsoft.com/office/powerpoint/2010/main" val="22606981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9"/>
            <a:ext cx="7010400" cy="584775"/>
          </a:xfrm>
          <a:prstGeom prst="rect">
            <a:avLst/>
          </a:prstGeom>
        </p:spPr>
        <p:txBody>
          <a:bodyPr wrap="square">
            <a:spAutoFit/>
          </a:bodyPr>
          <a:lstStyle/>
          <a:p>
            <a:pPr algn="ctr" rtl="0"/>
            <a:r>
              <a:rPr lang="en-US" sz="3200" b="1" kern="1200" dirty="0">
                <a:solidFill>
                  <a:srgbClr val="002060"/>
                </a:solidFill>
                <a:latin typeface="Biome" panose="020B0503030204020804" pitchFamily="34" charset="0"/>
                <a:cs typeface="Biome" panose="020B0503030204020804" pitchFamily="34" charset="0"/>
              </a:rPr>
              <a:t>CADENA</a:t>
            </a:r>
            <a:r>
              <a:rPr lang="en-US" sz="3200" b="1" kern="1200" dirty="0">
                <a:solidFill>
                  <a:srgbClr val="002060"/>
                </a:solidFill>
                <a:latin typeface="Calibri"/>
              </a:rPr>
              <a:t>  </a:t>
            </a:r>
          </a:p>
        </p:txBody>
      </p:sp>
      <p:sp>
        <p:nvSpPr>
          <p:cNvPr id="11" name="Rectángulo 10"/>
          <p:cNvSpPr/>
          <p:nvPr/>
        </p:nvSpPr>
        <p:spPr>
          <a:xfrm>
            <a:off x="2667000" y="1136456"/>
            <a:ext cx="7010400" cy="369332"/>
          </a:xfrm>
          <a:prstGeom prst="rect">
            <a:avLst/>
          </a:prstGeom>
        </p:spPr>
        <p:txBody>
          <a:bodyPr wrap="square">
            <a:spAutoFit/>
          </a:bodyPr>
          <a:lstStyle/>
          <a:p>
            <a:pPr algn="ctr" rtl="0" fontAlgn="ctr"/>
            <a:r>
              <a:rPr lang="en-US" b="1" kern="1200" dirty="0">
                <a:solidFill>
                  <a:srgbClr val="002060"/>
                </a:solidFill>
                <a:effectLst>
                  <a:outerShdw blurRad="38100" dist="38100" dir="2700000" algn="tl">
                    <a:srgbClr val="000000">
                      <a:alpha val="43137"/>
                    </a:srgbClr>
                  </a:outerShdw>
                </a:effectLst>
                <a:latin typeface="Biome" panose="020B0503030204020804" pitchFamily="34" charset="0"/>
                <a:cs typeface="Biome" panose="020B0503030204020804" pitchFamily="34" charset="0"/>
              </a:rPr>
              <a:t>NASSAU CTA/FIR</a:t>
            </a:r>
          </a:p>
        </p:txBody>
      </p:sp>
      <p:graphicFrame>
        <p:nvGraphicFramePr>
          <p:cNvPr id="5" name="Table 1"/>
          <p:cNvGraphicFramePr>
            <a:graphicFrameLocks noGrp="1"/>
          </p:cNvGraphicFramePr>
          <p:nvPr>
            <p:extLst/>
          </p:nvPr>
        </p:nvGraphicFramePr>
        <p:xfrm>
          <a:off x="2209800" y="1676333"/>
          <a:ext cx="7772400" cy="4369020"/>
        </p:xfrm>
        <a:graphic>
          <a:graphicData uri="http://schemas.openxmlformats.org/drawingml/2006/table">
            <a:tbl>
              <a:tblPr>
                <a:tableStyleId>{5C22544A-7EE6-4342-B048-85BDC9FD1C3A}</a:tableStyleId>
              </a:tblPr>
              <a:tblGrid>
                <a:gridCol w="5029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tblGrid>
              <a:tr h="596887">
                <a:tc>
                  <a:txBody>
                    <a:bodyPr/>
                    <a:lstStyle/>
                    <a:p>
                      <a:pPr algn="ctr" fontAlgn="ctr"/>
                      <a:r>
                        <a:rPr lang="en-US" sz="2000" b="1" u="none" strike="noStrike" dirty="0">
                          <a:effectLst/>
                        </a:rPr>
                        <a:t>TERMINAL  </a:t>
                      </a:r>
                    </a:p>
                    <a:p>
                      <a:pPr algn="ctr" fontAlgn="ctr"/>
                      <a:r>
                        <a:rPr lang="en-US" sz="2000" b="1" u="none" strike="noStrike" dirty="0">
                          <a:effectLst/>
                        </a:rPr>
                        <a:t>WEATHER CONDITIONS</a:t>
                      </a:r>
                      <a:endParaRPr lang="en-US" sz="20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ctr"/>
                      <a:r>
                        <a:rPr lang="en-US" sz="2000" b="1" u="none" strike="noStrike" dirty="0">
                          <a:solidFill>
                            <a:srgbClr val="0070C0"/>
                          </a:solidFill>
                          <a:effectLst/>
                        </a:rPr>
                        <a:t>MYNN TERMINAL CONSTRAINTS</a:t>
                      </a:r>
                    </a:p>
                  </a:txBody>
                  <a:tcPr marL="9525" marR="9525" marT="9525" marB="0" anchor="ctr"/>
                </a:tc>
                <a:extLst>
                  <a:ext uri="{0D108BD9-81ED-4DB2-BD59-A6C34878D82A}">
                    <a16:rowId xmlns:a16="http://schemas.microsoft.com/office/drawing/2014/main" val="10000"/>
                  </a:ext>
                </a:extLst>
              </a:tr>
              <a:tr h="1774410">
                <a:tc rowSpan="2">
                  <a:txBody>
                    <a:bodyPr/>
                    <a:lstStyle/>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400" b="1" dirty="0">
                        <a:solidFill>
                          <a:srgbClr val="0070C0"/>
                        </a:solidFill>
                        <a:effectLst/>
                      </a:endParaRPr>
                    </a:p>
                    <a:p>
                      <a:pPr lvl="0"/>
                      <a:endParaRPr lang="en-US" sz="1000" b="1" dirty="0">
                        <a:effectLst/>
                      </a:endParaRPr>
                    </a:p>
                    <a:p>
                      <a:pPr lvl="0"/>
                      <a:endParaRPr lang="en-US" sz="1000" b="1" dirty="0">
                        <a:effectLst/>
                      </a:endParaRPr>
                    </a:p>
                    <a:p>
                      <a:pPr lvl="0"/>
                      <a:r>
                        <a:rPr lang="en-US" sz="1000" b="1" dirty="0">
                          <a:effectLst/>
                        </a:rPr>
                        <a:t>Rainfall:</a:t>
                      </a:r>
                      <a:r>
                        <a:rPr lang="en-US" sz="1000" dirty="0">
                          <a:effectLst/>
                        </a:rPr>
                        <a:t> Frequent light to moderate showers beginning today, heavier over the weekend.</a:t>
                      </a:r>
                    </a:p>
                    <a:p>
                      <a:pPr lvl="0"/>
                      <a:r>
                        <a:rPr lang="en-US" sz="1000" b="1" dirty="0">
                          <a:effectLst/>
                        </a:rPr>
                        <a:t>Saturday</a:t>
                      </a:r>
                      <a:r>
                        <a:rPr lang="en-US" sz="1000" dirty="0">
                          <a:effectLst/>
                        </a:rPr>
                        <a:t> Most active with heavier rain bands.</a:t>
                      </a:r>
                      <a:endParaRPr lang="en-US" sz="1000" dirty="0"/>
                    </a:p>
                    <a:p>
                      <a:pPr lvl="0"/>
                      <a:r>
                        <a:rPr lang="en-US" sz="1000" b="1" dirty="0">
                          <a:effectLst/>
                        </a:rPr>
                        <a:t>Winds:</a:t>
                      </a:r>
                      <a:r>
                        <a:rPr lang="en-US" sz="1000" dirty="0">
                          <a:effectLst/>
                        </a:rPr>
                        <a:t> Predominantly </a:t>
                      </a:r>
                      <a:r>
                        <a:rPr lang="en-US" sz="1000" b="1" dirty="0">
                          <a:effectLst/>
                        </a:rPr>
                        <a:t>E–SE</a:t>
                      </a:r>
                      <a:r>
                        <a:rPr lang="en-US" sz="1000" dirty="0">
                          <a:effectLst/>
                        </a:rPr>
                        <a:t>, shifting </a:t>
                      </a:r>
                      <a:r>
                        <a:rPr lang="en-US" sz="1000" b="1" dirty="0">
                          <a:effectLst/>
                        </a:rPr>
                        <a:t>ENE</a:t>
                      </a:r>
                      <a:r>
                        <a:rPr lang="en-US" sz="1000" dirty="0">
                          <a:effectLst/>
                        </a:rPr>
                        <a:t> by Monday as conditions stabilize.</a:t>
                      </a:r>
                      <a:endParaRPr lang="en-US" sz="1000" dirty="0"/>
                    </a:p>
                    <a:p>
                      <a:pPr lvl="0"/>
                      <a:endParaRPr lang="en-US" sz="1000" b="1" kern="1200" dirty="0">
                        <a:solidFill>
                          <a:schemeClr val="dk1"/>
                        </a:solidFill>
                        <a:effectLst/>
                        <a:latin typeface="+mn-lt"/>
                        <a:ea typeface="+mn-ea"/>
                        <a:cs typeface="+mn-cs"/>
                      </a:endParaRPr>
                    </a:p>
                    <a:p>
                      <a:pPr lvl="0"/>
                      <a:endParaRPr lang="en-US" sz="1000" b="1" kern="1200" dirty="0">
                        <a:solidFill>
                          <a:schemeClr val="dk1"/>
                        </a:solidFill>
                        <a:effectLst/>
                        <a:latin typeface="+mn-lt"/>
                        <a:ea typeface="+mn-ea"/>
                        <a:cs typeface="+mn-cs"/>
                      </a:endParaRPr>
                    </a:p>
                    <a:p>
                      <a:pPr lvl="0"/>
                      <a:endParaRPr lang="en-US" sz="500" b="1" kern="1200" dirty="0">
                        <a:solidFill>
                          <a:schemeClr val="dk1"/>
                        </a:solidFill>
                        <a:effectLst/>
                        <a:latin typeface="+mn-lt"/>
                        <a:ea typeface="+mn-ea"/>
                        <a:cs typeface="+mn-cs"/>
                      </a:endParaRPr>
                    </a:p>
                  </a:txBody>
                  <a:tcPr marL="9525" marR="9525" marT="9525" marB="0" anchor="ctr">
                    <a:noFill/>
                  </a:tcPr>
                </a:tc>
                <a:tc>
                  <a:txBody>
                    <a:bodyPr/>
                    <a:lstStyle/>
                    <a:p>
                      <a:pPr marL="0" marR="0" lvl="0" indent="0" algn="l" defTabSz="914377" rtl="0" eaLnBrk="1" fontAlgn="ctr" latinLnBrk="0" hangingPunct="1">
                        <a:lnSpc>
                          <a:spcPct val="100000"/>
                        </a:lnSpc>
                        <a:spcBef>
                          <a:spcPts val="0"/>
                        </a:spcBef>
                        <a:spcAft>
                          <a:spcPts val="0"/>
                        </a:spcAft>
                        <a:buClrTx/>
                        <a:buSzTx/>
                        <a:buFontTx/>
                        <a:buNone/>
                        <a:tabLst/>
                        <a:defRPr/>
                      </a:pPr>
                      <a:r>
                        <a:rPr lang="en-US" sz="1200" b="0" i="0" u="none" strike="noStrike" dirty="0">
                          <a:solidFill>
                            <a:srgbClr val="000000"/>
                          </a:solidFill>
                          <a:effectLst/>
                          <a:latin typeface="Calibri" panose="020F0502020204030204" pitchFamily="34" charset="0"/>
                        </a:rPr>
                        <a:t>Gate availability limited at US Terminal due to ongoing gate &amp; apron maintenance and repairs. </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200" b="0" i="0" u="none" strike="noStrike" dirty="0">
                          <a:solidFill>
                            <a:srgbClr val="000000"/>
                          </a:solidFill>
                          <a:effectLst/>
                          <a:latin typeface="Calibri" panose="020F0502020204030204" pitchFamily="34" charset="0"/>
                        </a:rPr>
                        <a:t>Commercial US arrivals may experience parking and push back  delays during peak hours</a:t>
                      </a:r>
                    </a:p>
                    <a:p>
                      <a:pPr marL="0" marR="0" lvl="0" indent="0" algn="l" defTabSz="914377" rtl="0" eaLnBrk="1" fontAlgn="ctr" latinLnBrk="0" hangingPunct="1">
                        <a:lnSpc>
                          <a:spcPct val="100000"/>
                        </a:lnSpc>
                        <a:spcBef>
                          <a:spcPts val="0"/>
                        </a:spcBef>
                        <a:spcAft>
                          <a:spcPts val="0"/>
                        </a:spcAft>
                        <a:buClrTx/>
                        <a:buSzTx/>
                        <a:buFontTx/>
                        <a:buNone/>
                        <a:tabLst/>
                        <a:defRPr/>
                      </a:pPr>
                      <a:r>
                        <a:rPr lang="en-US" sz="1200" b="0" i="0" u="none" strike="noStrike" dirty="0">
                          <a:solidFill>
                            <a:srgbClr val="000000"/>
                          </a:solidFill>
                          <a:effectLst/>
                          <a:latin typeface="Calibri" panose="020F0502020204030204" pitchFamily="34" charset="0"/>
                        </a:rPr>
                        <a:t>Phase 1 of RWY14/32 Rehabilitation extended to September 28</a:t>
                      </a:r>
                    </a:p>
                  </a:txBody>
                  <a:tcPr marL="9525" marR="9525" marT="9525" marB="0" anchor="ctr"/>
                </a:tc>
                <a:extLst>
                  <a:ext uri="{0D108BD9-81ED-4DB2-BD59-A6C34878D82A}">
                    <a16:rowId xmlns:a16="http://schemas.microsoft.com/office/drawing/2014/main" val="10001"/>
                  </a:ext>
                </a:extLst>
              </a:tr>
              <a:tr h="1819769">
                <a:tc vMerge="1">
                  <a:txBody>
                    <a:bodyPr/>
                    <a:lstStyle/>
                    <a:p>
                      <a:endParaRPr lang="en-US"/>
                    </a:p>
                  </a:txBody>
                  <a:tcPr/>
                </a:tc>
                <a:tc>
                  <a:txBody>
                    <a:bodyPr/>
                    <a:lstStyle/>
                    <a:p>
                      <a:pPr marL="0" indent="0" algn="ctr" defTabSz="914400" rtl="0" eaLnBrk="1" fontAlgn="ctr" latinLnBrk="0" hangingPunct="1">
                        <a:buFont typeface="Wingdings" panose="05000000000000000000" pitchFamily="2" charset="2"/>
                        <a:buNone/>
                      </a:pPr>
                      <a:r>
                        <a:rPr lang="en-US" sz="1100" b="1" u="none" strike="noStrike" kern="1200" dirty="0">
                          <a:solidFill>
                            <a:srgbClr val="0070C0"/>
                          </a:solidFill>
                          <a:effectLst/>
                          <a:latin typeface="+mn-lt"/>
                          <a:ea typeface="+mn-ea"/>
                          <a:cs typeface="+mn-cs"/>
                        </a:rPr>
                        <a:t>SPECIAL EVENTS</a:t>
                      </a:r>
                    </a:p>
                    <a:p>
                      <a:pPr marL="0" indent="0" algn="ctr" defTabSz="914400" rtl="0" eaLnBrk="1" fontAlgn="ctr" latinLnBrk="0" hangingPunct="1">
                        <a:buFont typeface="Wingdings" panose="05000000000000000000" pitchFamily="2" charset="2"/>
                        <a:buNone/>
                      </a:pPr>
                      <a:r>
                        <a:rPr lang="en-US" sz="900" b="1" u="none" strike="noStrike" dirty="0">
                          <a:effectLst/>
                          <a:latin typeface="Biome" panose="020B0503030204020804" pitchFamily="34" charset="0"/>
                          <a:cs typeface="Biome" panose="020B0503030204020804" pitchFamily="34" charset="0"/>
                        </a:rPr>
                        <a:t>None</a:t>
                      </a:r>
                    </a:p>
                    <a:p>
                      <a:pPr marL="0" indent="0" algn="ctr" defTabSz="914400" rtl="0" eaLnBrk="1" fontAlgn="ctr" latinLnBrk="0" hangingPunct="1">
                        <a:buFont typeface="Wingdings" panose="05000000000000000000" pitchFamily="2" charset="2"/>
                        <a:buNone/>
                      </a:pPr>
                      <a:endParaRPr lang="en-US" sz="900" b="1" u="none" strike="noStrike" dirty="0">
                        <a:effectLst/>
                        <a:latin typeface="Biome" panose="020B0503030204020804" pitchFamily="34" charset="0"/>
                        <a:cs typeface="Biome" panose="020B0503030204020804" pitchFamily="34" charset="0"/>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100" b="1" u="none" strike="noStrike" kern="1200" noProof="0" dirty="0">
                          <a:solidFill>
                            <a:srgbClr val="0070C0"/>
                          </a:solidFill>
                          <a:effectLst/>
                          <a:latin typeface="+mn-lt"/>
                          <a:ea typeface="+mn-ea"/>
                          <a:cs typeface="+mn-cs"/>
                        </a:rPr>
                        <a:t>STAFFING</a:t>
                      </a:r>
                    </a:p>
                    <a:p>
                      <a:pPr marL="0" marR="0" lvl="0" indent="0" algn="ctr" defTabSz="914377" rtl="0" eaLnBrk="1" fontAlgn="ctr" latinLnBrk="0" hangingPunct="1">
                        <a:lnSpc>
                          <a:spcPct val="100000"/>
                        </a:lnSpc>
                        <a:spcBef>
                          <a:spcPts val="0"/>
                        </a:spcBef>
                        <a:spcAft>
                          <a:spcPts val="0"/>
                        </a:spcAft>
                        <a:buClrTx/>
                        <a:buSzTx/>
                        <a:buFontTx/>
                        <a:buNone/>
                        <a:tabLst/>
                        <a:defRPr/>
                      </a:pPr>
                      <a:r>
                        <a:rPr kumimoji="0" lang="en-US" sz="9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Adequate</a:t>
                      </a: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100" b="1" u="none" strike="noStrike" kern="1200" noProof="0" dirty="0">
                        <a:solidFill>
                          <a:srgbClr val="0070C0"/>
                        </a:solidFill>
                        <a:effectLst/>
                        <a:latin typeface="+mn-lt"/>
                        <a:ea typeface="+mn-ea"/>
                        <a:cs typeface="+mn-cs"/>
                      </a:endParaRPr>
                    </a:p>
                    <a:p>
                      <a:pPr marL="0" indent="0" algn="ctr" defTabSz="914400" rtl="0" eaLnBrk="1" fontAlgn="ctr" latinLnBrk="0" hangingPunct="1">
                        <a:buFont typeface="Wingdings" panose="05000000000000000000" pitchFamily="2" charset="2"/>
                        <a:buNone/>
                      </a:pPr>
                      <a:r>
                        <a:rPr lang="en-US" sz="1100" b="1" u="none" strike="noStrike" kern="1200" dirty="0">
                          <a:solidFill>
                            <a:srgbClr val="0070C0"/>
                          </a:solidFill>
                          <a:effectLst/>
                          <a:latin typeface="+mn-lt"/>
                          <a:ea typeface="+mn-ea"/>
                          <a:cs typeface="+mn-cs"/>
                        </a:rPr>
                        <a:t>EQUIPMENT OUTAGES</a:t>
                      </a:r>
                    </a:p>
                    <a:p>
                      <a:pPr marL="0" indent="0" algn="l" fontAlgn="ctr">
                        <a:buFont typeface="Wingdings" panose="05000000000000000000" pitchFamily="2" charset="2"/>
                        <a:buNone/>
                      </a:pPr>
                      <a:r>
                        <a:rPr lang="en-US" sz="800" b="1" u="none" strike="noStrike" dirty="0">
                          <a:effectLst/>
                          <a:latin typeface="Biome" panose="020B0503030204020804" pitchFamily="34" charset="0"/>
                          <a:cs typeface="Biome" panose="020B0503030204020804" pitchFamily="34" charset="0"/>
                        </a:rPr>
                        <a:t>               FREQS: </a:t>
                      </a:r>
                    </a:p>
                    <a:p>
                      <a:pPr marL="342900" indent="-342900" algn="l" fontAlgn="ctr">
                        <a:buFont typeface="Wingdings" panose="05000000000000000000" pitchFamily="2" charset="2"/>
                        <a:buChar char="ü"/>
                      </a:pPr>
                      <a:r>
                        <a:rPr lang="en-US" sz="800" b="1" u="none" strike="noStrike" dirty="0">
                          <a:effectLst/>
                          <a:latin typeface="Biome" panose="020B0503030204020804" pitchFamily="34" charset="0"/>
                          <a:cs typeface="Biome" panose="020B0503030204020804" pitchFamily="34" charset="0"/>
                        </a:rPr>
                        <a:t>132.55 MAIN &amp; STDBY </a:t>
                      </a:r>
                    </a:p>
                    <a:p>
                      <a:pPr marL="342900" indent="-342900" algn="l" fontAlgn="ctr">
                        <a:buFont typeface="Wingdings" panose="05000000000000000000" pitchFamily="2" charset="2"/>
                        <a:buChar char="ü"/>
                      </a:pPr>
                      <a:r>
                        <a:rPr lang="en-US" sz="800" b="1" u="none" strike="noStrike" dirty="0">
                          <a:effectLst/>
                          <a:latin typeface="Biome" panose="020B0503030204020804" pitchFamily="34" charset="0"/>
                          <a:cs typeface="Biome" panose="020B0503030204020804" pitchFamily="34" charset="0"/>
                        </a:rPr>
                        <a:t>134.55</a:t>
                      </a:r>
                      <a:r>
                        <a:rPr lang="en-US" sz="1000" b="1" u="none" strike="noStrike" dirty="0">
                          <a:effectLst/>
                          <a:latin typeface="Biome" panose="020B0503030204020804" pitchFamily="34" charset="0"/>
                          <a:cs typeface="Biome" panose="020B0503030204020804" pitchFamily="34" charset="0"/>
                        </a:rPr>
                        <a:t> </a:t>
                      </a:r>
                      <a:endParaRPr lang="en-US" sz="1100" b="1" u="none" strike="noStrike" kern="1200" dirty="0">
                        <a:solidFill>
                          <a:srgbClr val="0070C0"/>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100" b="1" u="none" strike="noStrike" kern="1200" noProof="0" dirty="0">
                          <a:solidFill>
                            <a:srgbClr val="0070C0"/>
                          </a:solidFill>
                          <a:effectLst/>
                          <a:latin typeface="+mn-lt"/>
                          <a:ea typeface="+mn-ea"/>
                          <a:cs typeface="+mn-cs"/>
                        </a:rPr>
                        <a:t>OTHER ISSUES</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None</a:t>
                      </a:r>
                    </a:p>
                    <a:p>
                      <a:pPr algn="l" fontAlgn="ctr"/>
                      <a:endParaRPr lang="en-US" sz="1000" b="0"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162655234"/>
                  </a:ext>
                </a:extLst>
              </a:tr>
            </a:tbl>
          </a:graphicData>
        </a:graphic>
      </p:graphicFrame>
      <p:pic>
        <p:nvPicPr>
          <p:cNvPr id="4" name="Picture 3">
            <a:extLst>
              <a:ext uri="{FF2B5EF4-FFF2-40B4-BE49-F238E27FC236}">
                <a16:creationId xmlns:a16="http://schemas.microsoft.com/office/drawing/2014/main" id="{BD57105E-0C90-EB27-5B65-9C670A1FE00A}"/>
              </a:ext>
            </a:extLst>
          </p:cNvPr>
          <p:cNvPicPr>
            <a:picLocks noChangeAspect="1"/>
          </p:cNvPicPr>
          <p:nvPr/>
        </p:nvPicPr>
        <p:blipFill>
          <a:blip r:embed="rId2"/>
          <a:stretch>
            <a:fillRect/>
          </a:stretch>
        </p:blipFill>
        <p:spPr>
          <a:xfrm>
            <a:off x="2667001" y="533054"/>
            <a:ext cx="1316851" cy="1121761"/>
          </a:xfrm>
          <a:prstGeom prst="rect">
            <a:avLst/>
          </a:prstGeom>
        </p:spPr>
      </p:pic>
      <p:pic>
        <p:nvPicPr>
          <p:cNvPr id="6" name="Picture 5">
            <a:extLst>
              <a:ext uri="{FF2B5EF4-FFF2-40B4-BE49-F238E27FC236}">
                <a16:creationId xmlns:a16="http://schemas.microsoft.com/office/drawing/2014/main" id="{D6AEB2B2-3821-1017-F695-7F153C7576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1676333"/>
            <a:ext cx="5029200" cy="3352800"/>
          </a:xfrm>
          <a:prstGeom prst="rect">
            <a:avLst/>
          </a:prstGeom>
        </p:spPr>
      </p:pic>
      <p:pic>
        <p:nvPicPr>
          <p:cNvPr id="13" name="Picture 12">
            <a:extLst>
              <a:ext uri="{FF2B5EF4-FFF2-40B4-BE49-F238E27FC236}">
                <a16:creationId xmlns:a16="http://schemas.microsoft.com/office/drawing/2014/main" id="{9B714814-F907-7A24-A9D0-4E3DDCD630D5}"/>
              </a:ext>
            </a:extLst>
          </p:cNvPr>
          <p:cNvPicPr>
            <a:picLocks noChangeAspect="1"/>
          </p:cNvPicPr>
          <p:nvPr/>
        </p:nvPicPr>
        <p:blipFill>
          <a:blip r:embed="rId4"/>
          <a:stretch>
            <a:fillRect/>
          </a:stretch>
        </p:blipFill>
        <p:spPr>
          <a:xfrm>
            <a:off x="8534400" y="427348"/>
            <a:ext cx="1524000" cy="584775"/>
          </a:xfrm>
          <a:prstGeom prst="rect">
            <a:avLst/>
          </a:prstGeom>
        </p:spPr>
      </p:pic>
    </p:spTree>
    <p:extLst>
      <p:ext uri="{BB962C8B-B14F-4D97-AF65-F5344CB8AC3E}">
        <p14:creationId xmlns:p14="http://schemas.microsoft.com/office/powerpoint/2010/main" val="20216488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9"/>
            <a:ext cx="7010400" cy="584775"/>
          </a:xfrm>
          <a:prstGeom prst="rect">
            <a:avLst/>
          </a:prstGeom>
        </p:spPr>
        <p:txBody>
          <a:bodyPr wrap="square">
            <a:spAutoFit/>
          </a:bodyPr>
          <a:lstStyle/>
          <a:p>
            <a:pPr algn="ctr" rtl="0"/>
            <a:r>
              <a:rPr lang="en-US" sz="3200" b="1" kern="1200" dirty="0">
                <a:solidFill>
                  <a:srgbClr val="002060"/>
                </a:solidFill>
                <a:latin typeface="Biome" panose="020B0503030204020804" pitchFamily="34" charset="0"/>
                <a:cs typeface="Biome" panose="020B0503030204020804" pitchFamily="34" charset="0"/>
              </a:rPr>
              <a:t>CADENA  </a:t>
            </a:r>
          </a:p>
        </p:txBody>
      </p:sp>
      <p:sp>
        <p:nvSpPr>
          <p:cNvPr id="11" name="Rectángulo 10"/>
          <p:cNvSpPr/>
          <p:nvPr/>
        </p:nvSpPr>
        <p:spPr>
          <a:xfrm>
            <a:off x="2667000" y="1136456"/>
            <a:ext cx="7010400" cy="369332"/>
          </a:xfrm>
          <a:prstGeom prst="rect">
            <a:avLst/>
          </a:prstGeom>
        </p:spPr>
        <p:txBody>
          <a:bodyPr wrap="square">
            <a:spAutoFit/>
          </a:bodyPr>
          <a:lstStyle/>
          <a:p>
            <a:pPr algn="ctr" rtl="0"/>
            <a:r>
              <a:rPr lang="en-US" b="1" kern="1200" dirty="0">
                <a:solidFill>
                  <a:srgbClr val="002060"/>
                </a:solidFill>
                <a:effectLst>
                  <a:outerShdw blurRad="38100" dist="38100" dir="2700000" algn="tl">
                    <a:srgbClr val="000000">
                      <a:alpha val="43137"/>
                    </a:srgbClr>
                  </a:outerShdw>
                </a:effectLst>
                <a:latin typeface="Biome" panose="020B0503030204020804" pitchFamily="34" charset="0"/>
                <a:cs typeface="Biome" panose="020B0503030204020804" pitchFamily="34" charset="0"/>
              </a:rPr>
              <a:t>NASSAU CTA/FIR</a:t>
            </a:r>
          </a:p>
        </p:txBody>
      </p:sp>
      <p:graphicFrame>
        <p:nvGraphicFramePr>
          <p:cNvPr id="6" name="Table 1"/>
          <p:cNvGraphicFramePr>
            <a:graphicFrameLocks noGrp="1"/>
          </p:cNvGraphicFramePr>
          <p:nvPr>
            <p:extLst/>
          </p:nvPr>
        </p:nvGraphicFramePr>
        <p:xfrm>
          <a:off x="2209800" y="1648038"/>
          <a:ext cx="7772401" cy="4158440"/>
        </p:xfrm>
        <a:graphic>
          <a:graphicData uri="http://schemas.openxmlformats.org/drawingml/2006/table">
            <a:tbl>
              <a:tblPr firstRow="1" bandRow="1">
                <a:tableStyleId>{69CF1AB2-1976-4502-BF36-3FF5EA218861}</a:tableStyleId>
              </a:tblPr>
              <a:tblGrid>
                <a:gridCol w="1914924">
                  <a:extLst>
                    <a:ext uri="{9D8B030D-6E8A-4147-A177-3AD203B41FA5}">
                      <a16:colId xmlns:a16="http://schemas.microsoft.com/office/drawing/2014/main" val="20000"/>
                    </a:ext>
                  </a:extLst>
                </a:gridCol>
                <a:gridCol w="1971276">
                  <a:extLst>
                    <a:ext uri="{9D8B030D-6E8A-4147-A177-3AD203B41FA5}">
                      <a16:colId xmlns:a16="http://schemas.microsoft.com/office/drawing/2014/main" val="20001"/>
                    </a:ext>
                  </a:extLst>
                </a:gridCol>
                <a:gridCol w="1943101">
                  <a:extLst>
                    <a:ext uri="{9D8B030D-6E8A-4147-A177-3AD203B41FA5}">
                      <a16:colId xmlns:a16="http://schemas.microsoft.com/office/drawing/2014/main" val="20002"/>
                    </a:ext>
                  </a:extLst>
                </a:gridCol>
                <a:gridCol w="1943100">
                  <a:extLst>
                    <a:ext uri="{9D8B030D-6E8A-4147-A177-3AD203B41FA5}">
                      <a16:colId xmlns:a16="http://schemas.microsoft.com/office/drawing/2014/main" val="20003"/>
                    </a:ext>
                  </a:extLst>
                </a:gridCol>
              </a:tblGrid>
              <a:tr h="256962">
                <a:tc>
                  <a:txBody>
                    <a:bodyPr/>
                    <a:lstStyle/>
                    <a:p>
                      <a:pPr algn="ctr"/>
                      <a:r>
                        <a:rPr lang="en-US" sz="1600" dirty="0">
                          <a:latin typeface="Biome" panose="020B0503030204020804" pitchFamily="34" charset="0"/>
                          <a:cs typeface="Biome" panose="020B0503030204020804" pitchFamily="34" charset="0"/>
                        </a:rPr>
                        <a:t>AIRPORT</a:t>
                      </a:r>
                    </a:p>
                  </a:txBody>
                  <a:tcPr/>
                </a:tc>
                <a:tc>
                  <a:txBody>
                    <a:bodyPr/>
                    <a:lstStyle/>
                    <a:p>
                      <a:pPr algn="ctr"/>
                      <a:r>
                        <a:rPr lang="en-US" sz="1600" dirty="0">
                          <a:latin typeface="Biome" panose="020B0503030204020804" pitchFamily="34" charset="0"/>
                          <a:cs typeface="Biome" panose="020B0503030204020804" pitchFamily="34" charset="0"/>
                        </a:rPr>
                        <a:t>RWY CONFIG</a:t>
                      </a:r>
                    </a:p>
                  </a:txBody>
                  <a:tcPr/>
                </a:tc>
                <a:tc>
                  <a:txBody>
                    <a:bodyPr/>
                    <a:lstStyle/>
                    <a:p>
                      <a:pPr algn="ctr"/>
                      <a:r>
                        <a:rPr lang="en-US" sz="1600" dirty="0">
                          <a:latin typeface="Biome" panose="020B0503030204020804" pitchFamily="34" charset="0"/>
                          <a:cs typeface="Biome" panose="020B0503030204020804" pitchFamily="34" charset="0"/>
                        </a:rPr>
                        <a:t>AAR</a:t>
                      </a:r>
                    </a:p>
                  </a:txBody>
                  <a:tcPr/>
                </a:tc>
                <a:tc>
                  <a:txBody>
                    <a:bodyPr/>
                    <a:lstStyle/>
                    <a:p>
                      <a:pPr algn="ctr"/>
                      <a:r>
                        <a:rPr lang="en-US" sz="1600" dirty="0">
                          <a:latin typeface="Biome" panose="020B0503030204020804" pitchFamily="34" charset="0"/>
                          <a:cs typeface="Biome" panose="020B0503030204020804" pitchFamily="34" charset="0"/>
                        </a:rPr>
                        <a:t>ADR</a:t>
                      </a:r>
                    </a:p>
                  </a:txBody>
                  <a:tcPr/>
                </a:tc>
                <a:extLst>
                  <a:ext uri="{0D108BD9-81ED-4DB2-BD59-A6C34878D82A}">
                    <a16:rowId xmlns:a16="http://schemas.microsoft.com/office/drawing/2014/main" val="10000"/>
                  </a:ext>
                </a:extLst>
              </a:tr>
              <a:tr h="1753679">
                <a:tc>
                  <a:txBody>
                    <a:bodyPr/>
                    <a:lstStyle/>
                    <a:p>
                      <a:r>
                        <a:rPr lang="en-US" sz="1600" dirty="0">
                          <a:latin typeface="Biome" panose="020B0503030204020804" pitchFamily="34" charset="0"/>
                          <a:cs typeface="Biome" panose="020B0503030204020804" pitchFamily="34" charset="0"/>
                        </a:rPr>
                        <a:t> </a:t>
                      </a:r>
                      <a:r>
                        <a:rPr lang="en-US" sz="1600" b="1" dirty="0">
                          <a:latin typeface="Biome" panose="020B0503030204020804" pitchFamily="34" charset="0"/>
                          <a:cs typeface="Biome" panose="020B0503030204020804" pitchFamily="34" charset="0"/>
                        </a:rPr>
                        <a:t>MYNN/LPIA</a:t>
                      </a:r>
                    </a:p>
                  </a:txBody>
                  <a:tcPr/>
                </a:tc>
                <a:tc>
                  <a:txBody>
                    <a:bodyPr/>
                    <a:lstStyle/>
                    <a:p>
                      <a:r>
                        <a:rPr lang="en-US" sz="1600" b="1" dirty="0">
                          <a:solidFill>
                            <a:srgbClr val="FF0000"/>
                          </a:solidFill>
                          <a:latin typeface="Biome" panose="020B0503030204020804" pitchFamily="34" charset="0"/>
                          <a:cs typeface="Biome" panose="020B0503030204020804" pitchFamily="34" charset="0"/>
                        </a:rPr>
                        <a:t>14/32 (Closed)</a:t>
                      </a:r>
                    </a:p>
                    <a:p>
                      <a:endParaRPr lang="en-US" sz="1200" b="1" dirty="0">
                        <a:solidFill>
                          <a:schemeClr val="tx1"/>
                        </a:solidFill>
                        <a:latin typeface="Biome" panose="020B0503030204020804" pitchFamily="34" charset="0"/>
                        <a:cs typeface="Biome" panose="020B0503030204020804" pitchFamily="34" charset="0"/>
                      </a:endParaRPr>
                    </a:p>
                    <a:p>
                      <a:r>
                        <a:rPr lang="en-US" sz="1600" b="1" dirty="0">
                          <a:solidFill>
                            <a:schemeClr val="tx1"/>
                          </a:solidFill>
                          <a:latin typeface="Biome" panose="020B0503030204020804" pitchFamily="34" charset="0"/>
                          <a:cs typeface="Biome" panose="020B0503030204020804" pitchFamily="34" charset="0"/>
                        </a:rPr>
                        <a:t>10/28</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CLOSING TO NIGHT OPERATIONS                              Effective: 09.12.2026 → End: 09.28.2026</a:t>
                      </a:r>
                      <a:endParaRPr kumimoji="0" lang="en-US" sz="1600" b="0" i="1"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endParaRPr lang="en-US" sz="1600" b="1" dirty="0">
                        <a:solidFill>
                          <a:schemeClr val="tx1"/>
                        </a:solidFill>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FF0000"/>
                          </a:solidFill>
                          <a:effectLst/>
                          <a:uLnTx/>
                          <a:uFillTx/>
                          <a:latin typeface="Biome" panose="020B0503030204020804" pitchFamily="34" charset="0"/>
                          <a:ea typeface="+mn-ea"/>
                          <a:cs typeface="Biome" panose="020B0503030204020804" pitchFamily="34" charset="0"/>
                        </a:rPr>
                        <a:t>As Documented</a:t>
                      </a:r>
                      <a:endPar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Reduced: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Single RWY OPS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6-8 MIT during peaks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b="1" dirty="0">
                        <a:latin typeface="Biome" panose="020B0503030204020804" pitchFamily="34" charset="0"/>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dirty="0">
                        <a:latin typeface="Biome" panose="020B0503030204020804" pitchFamily="34" charset="0"/>
                        <a:cs typeface="Biome" panose="020B05030302040208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dirty="0">
                          <a:latin typeface="Biome" panose="020B0503030204020804" pitchFamily="34" charset="0"/>
                          <a:cs typeface="Biome" panose="020B0503030204020804" pitchFamily="34" charset="0"/>
                        </a:rPr>
                        <a:t>Reduced: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Single RWY OPS</a:t>
                      </a:r>
                      <a:endParaRPr lang="en-US" sz="1400" b="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1"/>
                  </a:ext>
                </a:extLst>
              </a:tr>
              <a:tr h="6836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a:latin typeface="Biome" panose="020B0503030204020804" pitchFamily="34" charset="0"/>
                          <a:cs typeface="Biome" panose="020B0503030204020804" pitchFamily="34" charset="0"/>
                        </a:rPr>
                        <a:t> </a:t>
                      </a:r>
                      <a:r>
                        <a:rPr lang="en-US" sz="1600" b="1" dirty="0">
                          <a:latin typeface="Biome" panose="020B0503030204020804" pitchFamily="34" charset="0"/>
                          <a:cs typeface="Biome" panose="020B0503030204020804" pitchFamily="34" charset="0"/>
                        </a:rPr>
                        <a:t>MYGF</a:t>
                      </a:r>
                    </a:p>
                    <a:p>
                      <a:endParaRPr lang="en-US" sz="1600" dirty="0">
                        <a:latin typeface="Biome" panose="020B0503030204020804" pitchFamily="34" charset="0"/>
                        <a:cs typeface="Biome" panose="020B0503030204020804" pitchFamily="34" charset="0"/>
                      </a:endParaRPr>
                    </a:p>
                  </a:txBody>
                  <a:tcPr/>
                </a:tc>
                <a:tc>
                  <a:txBody>
                    <a:bodyPr/>
                    <a:lstStyle/>
                    <a:p>
                      <a:r>
                        <a:rPr lang="en-US" sz="1600" b="1" dirty="0">
                          <a:latin typeface="Biome" panose="020B0503030204020804" pitchFamily="34" charset="0"/>
                          <a:cs typeface="Biome" panose="020B0503030204020804" pitchFamily="34" charset="0"/>
                        </a:rPr>
                        <a:t>06/24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1400" dirty="0">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4"/>
                  </a:ext>
                </a:extLst>
              </a:tr>
              <a:tr h="683638">
                <a:tc>
                  <a:txBody>
                    <a:bodyPr/>
                    <a:lstStyle/>
                    <a:p>
                      <a:r>
                        <a:rPr lang="en-US" sz="1600" b="1" dirty="0">
                          <a:latin typeface="Biome" panose="020B0503030204020804" pitchFamily="34" charset="0"/>
                          <a:cs typeface="Biome" panose="020B0503030204020804" pitchFamily="34" charset="0"/>
                        </a:rPr>
                        <a:t> MYEH</a:t>
                      </a:r>
                    </a:p>
                  </a:txBody>
                  <a:tcPr/>
                </a:tc>
                <a:tc>
                  <a:txBody>
                    <a:bodyPr/>
                    <a:lstStyle/>
                    <a:p>
                      <a:r>
                        <a:rPr lang="en-US" sz="1600" b="1" dirty="0">
                          <a:latin typeface="Biome" panose="020B0503030204020804" pitchFamily="34" charset="0"/>
                          <a:cs typeface="Biome" panose="020B0503030204020804" pitchFamily="34" charset="0"/>
                        </a:rPr>
                        <a:t>7/25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1400" dirty="0">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4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2"/>
                  </a:ext>
                </a:extLst>
              </a:tr>
              <a:tr h="7022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1" dirty="0">
                          <a:latin typeface="Biome" panose="020B0503030204020804" pitchFamily="34" charset="0"/>
                          <a:cs typeface="Biome" panose="020B0503030204020804" pitchFamily="34" charset="0"/>
                        </a:rPr>
                        <a:t> MYEF</a:t>
                      </a:r>
                    </a:p>
                  </a:txBody>
                  <a:tcPr/>
                </a:tc>
                <a:tc>
                  <a:txBody>
                    <a:bodyPr/>
                    <a:lstStyle/>
                    <a:p>
                      <a:pPr marL="0" algn="l" defTabSz="914377" rtl="0" eaLnBrk="1" latinLnBrk="0" hangingPunct="1"/>
                      <a:r>
                        <a:rPr lang="en-US" sz="1600" b="1" kern="1200" dirty="0">
                          <a:solidFill>
                            <a:schemeClr val="dk1"/>
                          </a:solidFill>
                          <a:latin typeface="Biome" panose="020B0503030204020804" pitchFamily="34" charset="0"/>
                          <a:ea typeface="+mn-ea"/>
                          <a:cs typeface="Biome" panose="020B0503030204020804" pitchFamily="34" charset="0"/>
                        </a:rPr>
                        <a:t>12/30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1400" dirty="0">
                        <a:latin typeface="Biome" panose="020B0503030204020804" pitchFamily="34" charset="0"/>
                        <a:cs typeface="Biome" panose="020B05030302040208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Biome" panose="020B0503030204020804" pitchFamily="34" charset="0"/>
                          <a:ea typeface="+mn-ea"/>
                          <a:cs typeface="Biome" panose="020B0503030204020804" pitchFamily="34" charset="0"/>
                        </a:rPr>
                        <a:t>Normal</a:t>
                      </a:r>
                    </a:p>
                    <a:p>
                      <a:endParaRPr lang="en-US" sz="1400" dirty="0">
                        <a:latin typeface="Biome" panose="020B0503030204020804" pitchFamily="34" charset="0"/>
                        <a:cs typeface="Biome" panose="020B0503030204020804" pitchFamily="34" charset="0"/>
                      </a:endParaRPr>
                    </a:p>
                  </a:txBody>
                  <a:tcPr/>
                </a:tc>
                <a:extLst>
                  <a:ext uri="{0D108BD9-81ED-4DB2-BD59-A6C34878D82A}">
                    <a16:rowId xmlns:a16="http://schemas.microsoft.com/office/drawing/2014/main" val="10003"/>
                  </a:ext>
                </a:extLst>
              </a:tr>
            </a:tbl>
          </a:graphicData>
        </a:graphic>
      </p:graphicFrame>
      <p:pic>
        <p:nvPicPr>
          <p:cNvPr id="4" name="Picture 3">
            <a:extLst>
              <a:ext uri="{FF2B5EF4-FFF2-40B4-BE49-F238E27FC236}">
                <a16:creationId xmlns:a16="http://schemas.microsoft.com/office/drawing/2014/main" id="{399EA3B6-0152-752E-DAA9-6AEF7A98CBCE}"/>
              </a:ext>
            </a:extLst>
          </p:cNvPr>
          <p:cNvPicPr>
            <a:picLocks noChangeAspect="1"/>
          </p:cNvPicPr>
          <p:nvPr/>
        </p:nvPicPr>
        <p:blipFill>
          <a:blip r:embed="rId2"/>
          <a:stretch>
            <a:fillRect/>
          </a:stretch>
        </p:blipFill>
        <p:spPr>
          <a:xfrm>
            <a:off x="2650838" y="526278"/>
            <a:ext cx="1316851" cy="1121761"/>
          </a:xfrm>
          <a:prstGeom prst="rect">
            <a:avLst/>
          </a:prstGeom>
        </p:spPr>
      </p:pic>
      <p:pic>
        <p:nvPicPr>
          <p:cNvPr id="9" name="Picture 8">
            <a:extLst>
              <a:ext uri="{FF2B5EF4-FFF2-40B4-BE49-F238E27FC236}">
                <a16:creationId xmlns:a16="http://schemas.microsoft.com/office/drawing/2014/main" id="{27F0BD95-0540-4886-6EF0-D35BBE7CE31F}"/>
              </a:ext>
            </a:extLst>
          </p:cNvPr>
          <p:cNvPicPr>
            <a:picLocks noChangeAspect="1"/>
          </p:cNvPicPr>
          <p:nvPr/>
        </p:nvPicPr>
        <p:blipFill>
          <a:blip r:embed="rId3"/>
          <a:stretch>
            <a:fillRect/>
          </a:stretch>
        </p:blipFill>
        <p:spPr>
          <a:xfrm>
            <a:off x="8534400" y="427348"/>
            <a:ext cx="1524000" cy="584775"/>
          </a:xfrm>
          <a:prstGeom prst="rect">
            <a:avLst/>
          </a:prstGeom>
        </p:spPr>
      </p:pic>
    </p:spTree>
    <p:extLst>
      <p:ext uri="{BB962C8B-B14F-4D97-AF65-F5344CB8AC3E}">
        <p14:creationId xmlns:p14="http://schemas.microsoft.com/office/powerpoint/2010/main" val="11380311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9"/>
            <a:ext cx="7010400" cy="584775"/>
          </a:xfrm>
          <a:prstGeom prst="rect">
            <a:avLst/>
          </a:prstGeom>
        </p:spPr>
        <p:txBody>
          <a:bodyPr wrap="square">
            <a:spAutoFit/>
          </a:bodyPr>
          <a:lstStyle/>
          <a:p>
            <a:pPr algn="ctr" rtl="0"/>
            <a:r>
              <a:rPr lang="en-US" sz="3200" b="1" kern="1200" dirty="0">
                <a:solidFill>
                  <a:srgbClr val="002060"/>
                </a:solidFill>
                <a:latin typeface="Biome" panose="020B0503030204020804" pitchFamily="34" charset="0"/>
                <a:cs typeface="Biome" panose="020B0503030204020804" pitchFamily="34" charset="0"/>
              </a:rPr>
              <a:t>CADENA  </a:t>
            </a:r>
          </a:p>
        </p:txBody>
      </p:sp>
      <p:sp>
        <p:nvSpPr>
          <p:cNvPr id="11" name="Rectángulo 10"/>
          <p:cNvSpPr/>
          <p:nvPr/>
        </p:nvSpPr>
        <p:spPr>
          <a:xfrm>
            <a:off x="2667000" y="1136456"/>
            <a:ext cx="7010400" cy="369332"/>
          </a:xfrm>
          <a:prstGeom prst="rect">
            <a:avLst/>
          </a:prstGeom>
        </p:spPr>
        <p:txBody>
          <a:bodyPr wrap="square">
            <a:spAutoFit/>
          </a:bodyPr>
          <a:lstStyle/>
          <a:p>
            <a:pPr algn="ctr" rtl="0" fontAlgn="ctr"/>
            <a:r>
              <a:rPr lang="en-US" b="1" kern="1200" dirty="0">
                <a:solidFill>
                  <a:srgbClr val="002060"/>
                </a:solidFill>
                <a:effectLst>
                  <a:outerShdw blurRad="38100" dist="38100" dir="2700000" algn="tl">
                    <a:srgbClr val="000000">
                      <a:alpha val="43137"/>
                    </a:srgbClr>
                  </a:outerShdw>
                </a:effectLst>
                <a:latin typeface="Biome" panose="020B0503030204020804" pitchFamily="34" charset="0"/>
                <a:cs typeface="Biome" panose="020B0503030204020804" pitchFamily="34" charset="0"/>
              </a:rPr>
              <a:t>NASSAU CTA/FIR</a:t>
            </a:r>
          </a:p>
        </p:txBody>
      </p:sp>
      <p:graphicFrame>
        <p:nvGraphicFramePr>
          <p:cNvPr id="6" name="Table 1"/>
          <p:cNvGraphicFramePr>
            <a:graphicFrameLocks noGrp="1"/>
          </p:cNvGraphicFramePr>
          <p:nvPr>
            <p:extLst/>
          </p:nvPr>
        </p:nvGraphicFramePr>
        <p:xfrm>
          <a:off x="2208119" y="1682887"/>
          <a:ext cx="7775762" cy="4189583"/>
        </p:xfrm>
        <a:graphic>
          <a:graphicData uri="http://schemas.openxmlformats.org/drawingml/2006/table">
            <a:tbl>
              <a:tblPr>
                <a:tableStyleId>{5C22544A-7EE6-4342-B048-85BDC9FD1C3A}</a:tableStyleId>
              </a:tblPr>
              <a:tblGrid>
                <a:gridCol w="3811681">
                  <a:extLst>
                    <a:ext uri="{9D8B030D-6E8A-4147-A177-3AD203B41FA5}">
                      <a16:colId xmlns:a16="http://schemas.microsoft.com/office/drawing/2014/main" val="20000"/>
                    </a:ext>
                  </a:extLst>
                </a:gridCol>
                <a:gridCol w="3964081">
                  <a:extLst>
                    <a:ext uri="{9D8B030D-6E8A-4147-A177-3AD203B41FA5}">
                      <a16:colId xmlns:a16="http://schemas.microsoft.com/office/drawing/2014/main" val="20001"/>
                    </a:ext>
                  </a:extLst>
                </a:gridCol>
              </a:tblGrid>
              <a:tr h="426232">
                <a:tc>
                  <a:txBody>
                    <a:bodyPr/>
                    <a:lstStyle/>
                    <a:p>
                      <a:pPr marL="0" indent="0" algn="ctr" fontAlgn="ctr"/>
                      <a:r>
                        <a:rPr lang="en-US" sz="1600" b="1" u="none" strike="noStrike" dirty="0">
                          <a:effectLst/>
                          <a:latin typeface="Biome" panose="020B0503030204020804" pitchFamily="34" charset="0"/>
                          <a:cs typeface="Biome" panose="020B0503030204020804" pitchFamily="34" charset="0"/>
                        </a:rPr>
                        <a:t>ANTICIPATED DEMAND</a:t>
                      </a:r>
                      <a:endParaRPr lang="en-US" sz="1600" b="1" i="0" u="none" strike="noStrike" dirty="0">
                        <a:solidFill>
                          <a:srgbClr val="FFFFFF"/>
                        </a:solidFill>
                        <a:effectLst/>
                        <a:latin typeface="Biome" panose="020B0503030204020804" pitchFamily="34" charset="0"/>
                        <a:cs typeface="Biome" panose="020B0503030204020804" pitchFamily="34" charset="0"/>
                      </a:endParaRPr>
                    </a:p>
                  </a:txBody>
                  <a:tcPr marL="9525" marR="9525" marT="9525" marB="0" anchor="ctr"/>
                </a:tc>
                <a:tc>
                  <a:txBody>
                    <a:bodyPr/>
                    <a:lstStyle/>
                    <a:p>
                      <a:pPr algn="ctr" fontAlgn="ctr"/>
                      <a:r>
                        <a:rPr lang="en-US" sz="1600" b="1" u="none" strike="noStrike" dirty="0">
                          <a:effectLst/>
                          <a:latin typeface="Biome" panose="020B0503030204020804" pitchFamily="34" charset="0"/>
                          <a:cs typeface="Biome" panose="020B0503030204020804" pitchFamily="34" charset="0"/>
                        </a:rPr>
                        <a:t>TRAFFIC MANAGEMENT </a:t>
                      </a:r>
                    </a:p>
                    <a:p>
                      <a:pPr algn="ctr" fontAlgn="ctr"/>
                      <a:r>
                        <a:rPr lang="en-US" sz="1600" b="1" u="none" strike="noStrike" dirty="0">
                          <a:effectLst/>
                          <a:latin typeface="Biome" panose="020B0503030204020804" pitchFamily="34" charset="0"/>
                          <a:cs typeface="Biome" panose="020B0503030204020804" pitchFamily="34" charset="0"/>
                        </a:rPr>
                        <a:t>MEASURES</a:t>
                      </a:r>
                      <a:endParaRPr lang="en-US" sz="1600" b="1" i="0" u="none" strike="noStrike" dirty="0">
                        <a:solidFill>
                          <a:srgbClr val="FFFFFF"/>
                        </a:solidFill>
                        <a:effectLst/>
                        <a:latin typeface="Biome" panose="020B0503030204020804" pitchFamily="34" charset="0"/>
                        <a:cs typeface="Biome" panose="020B0503030204020804" pitchFamily="34" charset="0"/>
                      </a:endParaRPr>
                    </a:p>
                  </a:txBody>
                  <a:tcPr marL="9525" marR="9525" marT="9525" marB="0" anchor="ctr"/>
                </a:tc>
                <a:extLst>
                  <a:ext uri="{0D108BD9-81ED-4DB2-BD59-A6C34878D82A}">
                    <a16:rowId xmlns:a16="http://schemas.microsoft.com/office/drawing/2014/main" val="10000"/>
                  </a:ext>
                </a:extLst>
              </a:tr>
              <a:tr h="3692378">
                <a:tc>
                  <a:txBody>
                    <a:bodyPr/>
                    <a:lstStyle/>
                    <a:p>
                      <a:pPr algn="l" fontAlgn="ctr"/>
                      <a:r>
                        <a:rPr lang="en-US" sz="1600" b="0" i="1" u="none" strike="noStrike" dirty="0">
                          <a:solidFill>
                            <a:srgbClr val="000000"/>
                          </a:solidFill>
                          <a:effectLst/>
                          <a:latin typeface="Biome" panose="020B0503030204020804" pitchFamily="34" charset="0"/>
                          <a:cs typeface="Biome" panose="020B0503030204020804" pitchFamily="34" charset="0"/>
                        </a:rPr>
                        <a:t> </a:t>
                      </a:r>
                      <a:r>
                        <a:rPr lang="en-US" sz="1600" b="0" i="0" u="none" strike="noStrike" dirty="0">
                          <a:solidFill>
                            <a:srgbClr val="000000"/>
                          </a:solidFill>
                          <a:effectLst/>
                          <a:latin typeface="Biome" panose="020B0503030204020804" pitchFamily="34" charset="0"/>
                          <a:cs typeface="Biome" panose="020B0503030204020804" pitchFamily="34" charset="0"/>
                        </a:rPr>
                        <a:t>LPIA experiences daily peaks</a:t>
                      </a:r>
                    </a:p>
                    <a:p>
                      <a:pPr algn="l" fontAlgn="ctr"/>
                      <a:r>
                        <a:rPr lang="en-US" sz="1600" b="0" i="0" u="none" strike="noStrike" dirty="0">
                          <a:solidFill>
                            <a:srgbClr val="000000"/>
                          </a:solidFill>
                          <a:effectLst/>
                          <a:latin typeface="Biome" panose="020B0503030204020804" pitchFamily="34" charset="0"/>
                          <a:cs typeface="Biome" panose="020B0503030204020804" pitchFamily="34" charset="0"/>
                        </a:rPr>
                        <a:t> between 1400z -1800z from US  </a:t>
                      </a:r>
                    </a:p>
                    <a:p>
                      <a:pPr algn="l" fontAlgn="ctr"/>
                      <a:r>
                        <a:rPr lang="en-US" sz="1600" b="0" i="0" u="none" strike="noStrike" dirty="0">
                          <a:solidFill>
                            <a:srgbClr val="000000"/>
                          </a:solidFill>
                          <a:effectLst/>
                          <a:latin typeface="Biome" panose="020B0503030204020804" pitchFamily="34" charset="0"/>
                          <a:cs typeface="Biome" panose="020B0503030204020804" pitchFamily="34" charset="0"/>
                        </a:rPr>
                        <a:t> based C</a:t>
                      </a:r>
                      <a:r>
                        <a:rPr lang="en-US" sz="1600" b="1" i="0" u="none" strike="noStrike" dirty="0">
                          <a:solidFill>
                            <a:srgbClr val="000000"/>
                          </a:solidFill>
                          <a:effectLst/>
                          <a:latin typeface="Biome" panose="020B0503030204020804" pitchFamily="34" charset="0"/>
                          <a:cs typeface="Biome" panose="020B0503030204020804" pitchFamily="34" charset="0"/>
                        </a:rPr>
                        <a:t>ommercial</a:t>
                      </a:r>
                      <a:r>
                        <a:rPr lang="en-US" sz="1600" b="0" i="0" u="none" strike="noStrike" dirty="0">
                          <a:solidFill>
                            <a:srgbClr val="000000"/>
                          </a:solidFill>
                          <a:effectLst/>
                          <a:latin typeface="Biome" panose="020B0503030204020804" pitchFamily="34" charset="0"/>
                          <a:cs typeface="Biome" panose="020B0503030204020804" pitchFamily="34" charset="0"/>
                        </a:rPr>
                        <a:t> </a:t>
                      </a:r>
                      <a:r>
                        <a:rPr lang="en-US" sz="1600" b="0" i="0" u="none" strike="noStrike" dirty="0" err="1">
                          <a:solidFill>
                            <a:srgbClr val="000000"/>
                          </a:solidFill>
                          <a:effectLst/>
                          <a:latin typeface="Biome" panose="020B0503030204020804" pitchFamily="34" charset="0"/>
                          <a:cs typeface="Biome" panose="020B0503030204020804" pitchFamily="34" charset="0"/>
                        </a:rPr>
                        <a:t>arr</a:t>
                      </a:r>
                      <a:r>
                        <a:rPr lang="en-US" sz="1600" b="0" i="0" u="none" strike="noStrike" dirty="0">
                          <a:solidFill>
                            <a:srgbClr val="000000"/>
                          </a:solidFill>
                          <a:effectLst/>
                          <a:latin typeface="Biome" panose="020B0503030204020804" pitchFamily="34" charset="0"/>
                          <a:cs typeface="Biome" panose="020B0503030204020804" pitchFamily="34" charset="0"/>
                        </a:rPr>
                        <a:t>/dep</a:t>
                      </a:r>
                    </a:p>
                    <a:p>
                      <a:pPr algn="l" fontAlgn="ctr"/>
                      <a:r>
                        <a:rPr lang="en-US" sz="1600" b="0" i="0" u="none" strike="noStrike" dirty="0">
                          <a:solidFill>
                            <a:srgbClr val="000000"/>
                          </a:solidFill>
                          <a:effectLst/>
                          <a:latin typeface="Biome" panose="020B0503030204020804" pitchFamily="34" charset="0"/>
                          <a:cs typeface="Biome" panose="020B0503030204020804" pitchFamily="34" charset="0"/>
                        </a:rPr>
                        <a:t> otherwise, normal. </a:t>
                      </a:r>
                    </a:p>
                    <a:p>
                      <a:pPr algn="ctr" fontAlgn="ctr"/>
                      <a:endParaRPr lang="en-US" sz="2000" b="0" i="1" u="none" strike="noStrike" dirty="0">
                        <a:solidFill>
                          <a:srgbClr val="000000"/>
                        </a:solidFill>
                        <a:effectLst/>
                        <a:latin typeface="Biome" panose="020B0503030204020804" pitchFamily="34" charset="0"/>
                        <a:cs typeface="Biome" panose="020B0503030204020804" pitchFamily="34" charset="0"/>
                      </a:endParaRPr>
                    </a:p>
                    <a:p>
                      <a:pPr algn="ctr" fontAlgn="ctr"/>
                      <a:endParaRPr lang="en-US" sz="2000" b="0" i="1" u="none" strike="noStrike" dirty="0">
                        <a:solidFill>
                          <a:srgbClr val="000000"/>
                        </a:solidFill>
                        <a:effectLst/>
                        <a:latin typeface="Biome" panose="020B0503030204020804" pitchFamily="34" charset="0"/>
                        <a:cs typeface="Biome" panose="020B0503030204020804" pitchFamily="34" charset="0"/>
                      </a:endParaRPr>
                    </a:p>
                    <a:p>
                      <a:pPr algn="ctr" fontAlgn="ctr"/>
                      <a:endParaRPr lang="en-US" sz="2000" b="0" i="1" u="none" strike="noStrike" dirty="0">
                        <a:solidFill>
                          <a:srgbClr val="000000"/>
                        </a:solidFill>
                        <a:effectLst/>
                        <a:latin typeface="Biome" panose="020B0503030204020804" pitchFamily="34" charset="0"/>
                        <a:cs typeface="Biome" panose="020B0503030204020804" pitchFamily="34" charset="0"/>
                      </a:endParaRPr>
                    </a:p>
                    <a:p>
                      <a:pPr algn="ctr" fontAlgn="ctr"/>
                      <a:endParaRPr lang="en-US" sz="2000" b="0" i="1" u="none" strike="noStrike" dirty="0">
                        <a:solidFill>
                          <a:srgbClr val="000000"/>
                        </a:solidFill>
                        <a:effectLst/>
                        <a:latin typeface="Biome" panose="020B0503030204020804" pitchFamily="34" charset="0"/>
                        <a:cs typeface="Biome" panose="020B0503030204020804" pitchFamily="34" charset="0"/>
                      </a:endParaRPr>
                    </a:p>
                    <a:p>
                      <a:pPr algn="ctr" fontAlgn="ctr"/>
                      <a:endParaRPr lang="en-US" sz="2000" b="0" i="1" u="none" strike="noStrike" dirty="0">
                        <a:solidFill>
                          <a:srgbClr val="000000"/>
                        </a:solidFill>
                        <a:effectLst/>
                        <a:latin typeface="Biome" panose="020B0503030204020804" pitchFamily="34" charset="0"/>
                        <a:cs typeface="Biome" panose="020B0503030204020804" pitchFamily="34" charset="0"/>
                      </a:endParaRPr>
                    </a:p>
                    <a:p>
                      <a:pPr algn="ctr" fontAlgn="ctr"/>
                      <a:endParaRPr lang="en-US" sz="2000" b="0" i="1" u="none" strike="noStrike" dirty="0">
                        <a:solidFill>
                          <a:srgbClr val="000000"/>
                        </a:solidFill>
                        <a:effectLst/>
                        <a:latin typeface="Biome" panose="020B0503030204020804" pitchFamily="34" charset="0"/>
                        <a:cs typeface="Biome" panose="020B0503030204020804" pitchFamily="34" charset="0"/>
                      </a:endParaRPr>
                    </a:p>
                    <a:p>
                      <a:pPr algn="ctr" fontAlgn="ctr"/>
                      <a:endParaRPr lang="en-US" sz="2000" b="0" i="1" u="none" strike="noStrike" dirty="0">
                        <a:solidFill>
                          <a:srgbClr val="000000"/>
                        </a:solidFill>
                        <a:effectLst/>
                        <a:latin typeface="Biome" panose="020B0503030204020804" pitchFamily="34" charset="0"/>
                        <a:cs typeface="Biome" panose="020B0503030204020804" pitchFamily="34" charset="0"/>
                      </a:endParaRPr>
                    </a:p>
                  </a:txBody>
                  <a:tcPr marL="9525" marR="9525" marT="9525" marB="0" anchor="ctr"/>
                </a:tc>
                <a:tc>
                  <a:txBody>
                    <a:bodyPr/>
                    <a:lstStyle/>
                    <a:p>
                      <a:pPr marL="0" indent="0" algn="ctr" eaLnBrk="1" fontAlgn="auto" hangingPunct="1">
                        <a:spcAft>
                          <a:spcPts val="0"/>
                        </a:spcAft>
                        <a:buFont typeface="Arial" panose="020B0604020202020204" pitchFamily="34" charset="0"/>
                        <a:buNone/>
                        <a:defRPr/>
                      </a:pPr>
                      <a:endParaRPr lang="en-US" sz="1400" b="0" i="1" u="none" dirty="0">
                        <a:solidFill>
                          <a:schemeClr val="tx1"/>
                        </a:solidFill>
                        <a:latin typeface="Biome" panose="020B0503030204020804" pitchFamily="34" charset="0"/>
                        <a:cs typeface="Biome" panose="020B0503030204020804" pitchFamily="34" charset="0"/>
                      </a:endParaRPr>
                    </a:p>
                    <a:p>
                      <a:pPr marL="0" indent="0" algn="ctr" eaLnBrk="1" fontAlgn="auto" hangingPunct="1">
                        <a:spcAft>
                          <a:spcPts val="0"/>
                        </a:spcAft>
                        <a:buFont typeface="Arial" panose="020B0604020202020204" pitchFamily="34" charset="0"/>
                        <a:buNone/>
                        <a:defRPr/>
                      </a:pPr>
                      <a:r>
                        <a:rPr lang="en-US" sz="1600" b="1" i="0" u="none" dirty="0">
                          <a:solidFill>
                            <a:schemeClr val="tx1"/>
                          </a:solidFill>
                          <a:latin typeface="Biome" panose="020B0503030204020804" pitchFamily="34" charset="0"/>
                          <a:cs typeface="Biome" panose="020B0503030204020804" pitchFamily="34" charset="0"/>
                        </a:rPr>
                        <a:t>Nassau Approach :</a:t>
                      </a:r>
                    </a:p>
                    <a:p>
                      <a:pPr marL="0" indent="0" algn="l" eaLnBrk="1" fontAlgn="auto" hangingPunct="1">
                        <a:spcAft>
                          <a:spcPts val="0"/>
                        </a:spcAft>
                        <a:buFont typeface="Arial" panose="020B0604020202020204" pitchFamily="34" charset="0"/>
                        <a:buNone/>
                        <a:defRPr/>
                      </a:pPr>
                      <a:r>
                        <a:rPr lang="en-US" sz="1600" b="0" i="0" u="none" dirty="0">
                          <a:solidFill>
                            <a:schemeClr val="tx1"/>
                          </a:solidFill>
                          <a:latin typeface="Biome" panose="020B0503030204020804" pitchFamily="34" charset="0"/>
                          <a:cs typeface="Biome" panose="020B0503030204020804" pitchFamily="34" charset="0"/>
                        </a:rPr>
                        <a:t>Possible, 6-8MIT due to single runway OPS until 2610312300</a:t>
                      </a: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latin typeface="Biome" panose="020B0503030204020804" pitchFamily="34" charset="0"/>
                        <a:cs typeface="Biome" panose="020B0503030204020804" pitchFamily="34" charset="0"/>
                      </a:endParaRP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latin typeface="Biome" panose="020B0503030204020804" pitchFamily="34" charset="0"/>
                        <a:cs typeface="Biome" panose="020B0503030204020804" pitchFamily="34" charset="0"/>
                      </a:endParaRPr>
                    </a:p>
                    <a:p>
                      <a:pPr marL="0" indent="0" algn="ctr" eaLnBrk="1" fontAlgn="auto" hangingPunct="1">
                        <a:spcAft>
                          <a:spcPts val="0"/>
                        </a:spcAft>
                        <a:buFont typeface="Arial" panose="020B0604020202020204" pitchFamily="34" charset="0"/>
                        <a:buNone/>
                        <a:defRPr/>
                      </a:pPr>
                      <a:r>
                        <a:rPr lang="en-US" sz="2000" b="1" i="0" u="none" dirty="0">
                          <a:solidFill>
                            <a:srgbClr val="0070C0"/>
                          </a:solidFill>
                          <a:latin typeface="Biome" panose="020B0503030204020804" pitchFamily="34" charset="0"/>
                          <a:cs typeface="Biome" panose="020B0503030204020804" pitchFamily="34" charset="0"/>
                        </a:rPr>
                        <a:t>For further details : </a:t>
                      </a:r>
                      <a:r>
                        <a:rPr lang="en-US" sz="2000" b="1" i="0" u="sng" dirty="0">
                          <a:solidFill>
                            <a:srgbClr val="0070C0"/>
                          </a:solidFill>
                          <a:latin typeface="Biome" panose="020B0503030204020804" pitchFamily="34" charset="0"/>
                          <a:cs typeface="Biome" panose="020B0503030204020804" pitchFamily="34" charset="0"/>
                        </a:rPr>
                        <a:t>bansabahamas.com/</a:t>
                      </a:r>
                      <a:r>
                        <a:rPr lang="en-US" sz="2000" b="1" i="0" u="sng" dirty="0" err="1">
                          <a:solidFill>
                            <a:srgbClr val="0070C0"/>
                          </a:solidFill>
                          <a:latin typeface="Biome" panose="020B0503030204020804" pitchFamily="34" charset="0"/>
                          <a:cs typeface="Biome" panose="020B0503030204020804" pitchFamily="34" charset="0"/>
                        </a:rPr>
                        <a:t>aip</a:t>
                      </a:r>
                      <a:endParaRPr lang="en-US" sz="2000" b="1" i="0" u="sng" dirty="0">
                        <a:solidFill>
                          <a:srgbClr val="0070C0"/>
                        </a:solidFill>
                        <a:latin typeface="Biome" panose="020B0503030204020804" pitchFamily="34" charset="0"/>
                        <a:cs typeface="Biome" panose="020B0503030204020804" pitchFamily="34" charset="0"/>
                      </a:endParaRPr>
                    </a:p>
                    <a:p>
                      <a:pPr marL="0" indent="0" algn="ctr" eaLnBrk="1" fontAlgn="auto" hangingPunct="1">
                        <a:spcAft>
                          <a:spcPts val="0"/>
                        </a:spcAft>
                        <a:buFont typeface="Arial" panose="020B0604020202020204" pitchFamily="34" charset="0"/>
                        <a:buNone/>
                        <a:defRPr/>
                      </a:pPr>
                      <a:r>
                        <a:rPr lang="en-US" sz="2000" b="1" i="0" u="none" dirty="0">
                          <a:solidFill>
                            <a:srgbClr val="0070C0"/>
                          </a:solidFill>
                          <a:latin typeface="Biome" panose="020B0503030204020804" pitchFamily="34" charset="0"/>
                          <a:cs typeface="Biome" panose="020B0503030204020804" pitchFamily="34" charset="0"/>
                        </a:rPr>
                        <a:t>and COMPASS OIS </a:t>
                      </a: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latin typeface="Biome" panose="020B0503030204020804" pitchFamily="34" charset="0"/>
                        <a:cs typeface="Biome" panose="020B0503030204020804" pitchFamily="34" charset="0"/>
                      </a:endParaRPr>
                    </a:p>
                    <a:p>
                      <a:pPr marL="0" indent="0" algn="ctr" eaLnBrk="1" fontAlgn="auto" hangingPunct="1">
                        <a:spcAft>
                          <a:spcPts val="0"/>
                        </a:spcAft>
                        <a:buFont typeface="Arial" panose="020B0604020202020204" pitchFamily="34" charset="0"/>
                        <a:buNone/>
                        <a:defRPr/>
                      </a:pPr>
                      <a:endParaRPr lang="en-US" sz="2000" b="0" i="1" u="none" dirty="0">
                        <a:solidFill>
                          <a:schemeClr val="tx1"/>
                        </a:solidFill>
                        <a:latin typeface="Biome" panose="020B0503030204020804" pitchFamily="34" charset="0"/>
                        <a:cs typeface="Biome" panose="020B0503030204020804" pitchFamily="34" charset="0"/>
                      </a:endParaRPr>
                    </a:p>
                    <a:p>
                      <a:pPr marL="0" indent="0" algn="ctr" eaLnBrk="1" fontAlgn="auto" hangingPunct="1">
                        <a:spcAft>
                          <a:spcPts val="0"/>
                        </a:spcAft>
                        <a:buFont typeface="Arial" panose="020B0604020202020204" pitchFamily="34" charset="0"/>
                        <a:buNone/>
                        <a:defRPr/>
                      </a:pPr>
                      <a:endParaRPr lang="en-US" sz="2000" b="0" i="1" u="sng" dirty="0">
                        <a:solidFill>
                          <a:schemeClr val="tx1"/>
                        </a:solidFill>
                        <a:latin typeface="Biome" panose="020B0503030204020804" pitchFamily="34" charset="0"/>
                        <a:cs typeface="Biome" panose="020B0503030204020804" pitchFamily="34" charset="0"/>
                      </a:endParaRPr>
                    </a:p>
                  </a:txBody>
                  <a:tcPr marL="9525" marR="9525" marT="9525" marB="0" anchor="ct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30CA66CE-95AE-A730-D43B-792101CEDB1F}"/>
              </a:ext>
            </a:extLst>
          </p:cNvPr>
          <p:cNvPicPr>
            <a:picLocks noChangeAspect="1"/>
          </p:cNvPicPr>
          <p:nvPr/>
        </p:nvPicPr>
        <p:blipFill>
          <a:blip r:embed="rId2"/>
          <a:stretch>
            <a:fillRect/>
          </a:stretch>
        </p:blipFill>
        <p:spPr>
          <a:xfrm>
            <a:off x="2667002" y="521796"/>
            <a:ext cx="1316851" cy="1121761"/>
          </a:xfrm>
          <a:prstGeom prst="rect">
            <a:avLst/>
          </a:prstGeom>
        </p:spPr>
      </p:pic>
      <p:pic>
        <p:nvPicPr>
          <p:cNvPr id="9" name="Picture 8">
            <a:extLst>
              <a:ext uri="{FF2B5EF4-FFF2-40B4-BE49-F238E27FC236}">
                <a16:creationId xmlns:a16="http://schemas.microsoft.com/office/drawing/2014/main" id="{A6E23703-DC87-80EA-E080-A2342AC3C0D8}"/>
              </a:ext>
            </a:extLst>
          </p:cNvPr>
          <p:cNvPicPr>
            <a:picLocks noChangeAspect="1"/>
          </p:cNvPicPr>
          <p:nvPr/>
        </p:nvPicPr>
        <p:blipFill>
          <a:blip r:embed="rId3"/>
          <a:stretch>
            <a:fillRect/>
          </a:stretch>
        </p:blipFill>
        <p:spPr>
          <a:xfrm>
            <a:off x="8534400" y="427348"/>
            <a:ext cx="1524000" cy="584775"/>
          </a:xfrm>
          <a:prstGeom prst="rect">
            <a:avLst/>
          </a:prstGeom>
        </p:spPr>
      </p:pic>
    </p:spTree>
    <p:extLst>
      <p:ext uri="{BB962C8B-B14F-4D97-AF65-F5344CB8AC3E}">
        <p14:creationId xmlns:p14="http://schemas.microsoft.com/office/powerpoint/2010/main" val="37934135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6" name="Picture 5"/>
          <p:cNvPicPr>
            <a:picLocks noChangeAspect="1"/>
          </p:cNvPicPr>
          <p:nvPr/>
        </p:nvPicPr>
        <p:blipFill>
          <a:blip r:embed="rId2"/>
          <a:srcRect l="65679"/>
          <a:stretch/>
        </p:blipFill>
        <p:spPr bwMode="auto">
          <a:xfrm>
            <a:off x="6740016" y="3249284"/>
            <a:ext cx="2514600" cy="3541481"/>
          </a:xfrm>
          <a:prstGeom prst="rect">
            <a:avLst/>
          </a:prstGeom>
        </p:spPr>
      </p:pic>
      <p:pic>
        <p:nvPicPr>
          <p:cNvPr id="2" name="Picture 1"/>
          <p:cNvPicPr>
            <a:picLocks noChangeAspect="1"/>
          </p:cNvPicPr>
          <p:nvPr/>
        </p:nvPicPr>
        <p:blipFill>
          <a:blip r:embed="rId2"/>
          <a:srcRect r="58751"/>
          <a:stretch/>
        </p:blipFill>
        <p:spPr bwMode="auto">
          <a:xfrm>
            <a:off x="3866478" y="1143000"/>
            <a:ext cx="2873538" cy="3367251"/>
          </a:xfrm>
          <a:prstGeom prst="rect">
            <a:avLst/>
          </a:prstGeom>
        </p:spPr>
      </p:pic>
      <p:pic>
        <p:nvPicPr>
          <p:cNvPr id="7" name="Picture 6"/>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09900" y="227069"/>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909935"/>
            <a:ext cx="5630636"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ANSP – 9/10/26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453192" y="1519705"/>
          <a:ext cx="11209721" cy="5111225"/>
        </p:xfrm>
        <a:graphic>
          <a:graphicData uri="http://schemas.openxmlformats.org/drawingml/2006/table">
            <a:tbl>
              <a:tblPr firstRow="1" bandRow="1"/>
              <a:tblGrid>
                <a:gridCol w="4210248">
                  <a:extLst>
                    <a:ext uri="{9D8B030D-6E8A-4147-A177-3AD203B41FA5}">
                      <a16:colId xmlns:a16="http://schemas.microsoft.com/office/drawing/2014/main" val="20000"/>
                    </a:ext>
                  </a:extLst>
                </a:gridCol>
                <a:gridCol w="2975851">
                  <a:extLst>
                    <a:ext uri="{9D8B030D-6E8A-4147-A177-3AD203B41FA5}">
                      <a16:colId xmlns:a16="http://schemas.microsoft.com/office/drawing/2014/main" val="20001"/>
                    </a:ext>
                  </a:extLst>
                </a:gridCol>
                <a:gridCol w="4023622">
                  <a:extLst>
                    <a:ext uri="{9D8B030D-6E8A-4147-A177-3AD203B41FA5}">
                      <a16:colId xmlns:a16="http://schemas.microsoft.com/office/drawing/2014/main" val="3692319164"/>
                    </a:ext>
                  </a:extLst>
                </a:gridCol>
              </a:tblGrid>
              <a:tr h="100997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10125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0" indent="0" algn="ctr">
                        <a:buFont typeface="Arial" panose="020B0604020202020204" pitchFamily="34" charset="0"/>
                        <a:buNone/>
                      </a:pPr>
                      <a:r>
                        <a:rPr lang="es-AR" sz="1800" b="0" u="none" spc="-5" baseline="0" dirty="0">
                          <a:latin typeface="Calibri"/>
                          <a:cs typeface="Calibri"/>
                        </a:rPr>
                        <a:t>-MOD VOL. EXPECTED</a:t>
                      </a:r>
                    </a:p>
                    <a:p>
                      <a:pPr marL="285750" indent="-285750" algn="ctr">
                        <a:buFont typeface="Arial" panose="020B0604020202020204" pitchFamily="34" charset="0"/>
                        <a:buChar char="•"/>
                      </a:pPr>
                      <a:endParaRPr lang="es-AR" sz="1800" b="0" u="none" spc="-5" baseline="0" dirty="0">
                        <a:latin typeface="Calibri"/>
                        <a:cs typeface="Calibri"/>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600" dirty="0">
                          <a:solidFill>
                            <a:schemeClr val="tx1"/>
                          </a:solidFill>
                          <a:latin typeface="Calibri"/>
                          <a:cs typeface="Calibri"/>
                        </a:rPr>
                        <a:t>-SCATTERED T/S IN ZMA</a:t>
                      </a:r>
                      <a:endParaRPr sz="1600" dirty="0">
                        <a:solidFill>
                          <a:schemeClr val="tx1"/>
                        </a:solidFill>
                        <a:latin typeface="Calibri"/>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algn="ctr"/>
                      <a:r>
                        <a:rPr lang="en-US" sz="1600" kern="1200" baseline="0" dirty="0">
                          <a:solidFill>
                            <a:schemeClr val="tx1"/>
                          </a:solidFill>
                          <a:effectLst/>
                          <a:latin typeface="Calibri" panose="020F0502020204030204"/>
                          <a:ea typeface="+mn-ea"/>
                          <a:cs typeface="+mn-cs"/>
                        </a:rPr>
                        <a:t>-X4065 FALCN9</a:t>
                      </a:r>
                    </a:p>
                    <a:p>
                      <a:pPr algn="ctr"/>
                      <a:r>
                        <a:rPr lang="en-US" sz="1600" kern="1200" baseline="0" dirty="0">
                          <a:solidFill>
                            <a:schemeClr val="tx1"/>
                          </a:solidFill>
                          <a:effectLst/>
                          <a:latin typeface="Calibri" panose="020F0502020204030204"/>
                          <a:ea typeface="+mn-ea"/>
                          <a:cs typeface="+mn-cs"/>
                        </a:rPr>
                        <a:t>-STAVE1/2</a:t>
                      </a:r>
                    </a:p>
                    <a:p>
                      <a:pPr algn="ctr"/>
                      <a:r>
                        <a:rPr lang="en-US" sz="1600" kern="1200" baseline="0">
                          <a:solidFill>
                            <a:schemeClr val="tx1"/>
                          </a:solidFill>
                          <a:effectLst/>
                          <a:latin typeface="Calibri" panose="020F0502020204030204"/>
                          <a:ea typeface="+mn-ea"/>
                          <a:cs typeface="+mn-cs"/>
                        </a:rPr>
                        <a:t>-EWTA</a:t>
                      </a: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p>
                      <a:pPr algn="ctr"/>
                      <a:endParaRPr lang="en-US" sz="1600" kern="1200" baseline="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797671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8" name="Picture 7"/>
          <p:cNvPicPr>
            <a:picLocks noChangeAspect="1"/>
          </p:cNvPicPr>
          <p:nvPr/>
        </p:nvPicPr>
        <p:blipFill>
          <a:blip r:embed="rId2"/>
          <a:stretch/>
        </p:blipFill>
        <p:spPr bwMode="auto">
          <a:xfrm>
            <a:off x="3713328" y="1442490"/>
            <a:ext cx="6343518" cy="281547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2"/>
          <a:stretch/>
        </p:blipFill>
        <p:spPr bwMode="auto">
          <a:xfrm>
            <a:off x="3733800" y="1874476"/>
            <a:ext cx="5691652" cy="3745580"/>
          </a:xfrm>
          <a:prstGeom prst="rect">
            <a:avLst/>
          </a:prstGeom>
        </p:spPr>
      </p:pic>
      <p:pic>
        <p:nvPicPr>
          <p:cNvPr id="3" name="Picture 2"/>
          <p:cNvPicPr>
            <a:picLocks noChangeAspect="1"/>
          </p:cNvPicPr>
          <p:nvPr/>
        </p:nvPicPr>
        <p:blipFill>
          <a:blip r:embed="rId3"/>
          <a:srcRect l="6210" r="9146"/>
          <a:stretch/>
        </p:blipFill>
        <p:spPr bwMode="auto">
          <a:xfrm>
            <a:off x="5791200" y="3124201"/>
            <a:ext cx="1524000" cy="1543265"/>
          </a:xfrm>
          <a:prstGeom prst="rect">
            <a:avLst/>
          </a:prstGeom>
        </p:spPr>
      </p:pic>
      <p:pic>
        <p:nvPicPr>
          <p:cNvPr id="9" name="Picture 8"/>
          <p:cNvPicPr>
            <a:picLocks noChangeAspect="1"/>
          </p:cNvPicPr>
          <p:nvPr/>
        </p:nvPicPr>
        <p:blipFill>
          <a:blip r:embed="rId4"/>
          <a:srcRect l="16000" r="25333"/>
          <a:stretch/>
        </p:blipFill>
        <p:spPr bwMode="auto">
          <a:xfrm>
            <a:off x="2057400" y="1442489"/>
            <a:ext cx="1676400" cy="16002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69123"/>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6" name="Table 1"/>
          <p:cNvGraphicFramePr>
            <a:graphicFrameLocks noGrp="1"/>
          </p:cNvGraphicFramePr>
          <p:nvPr>
            <p:extLst/>
          </p:nvPr>
        </p:nvGraphicFramePr>
        <p:xfrm>
          <a:off x="462116" y="838200"/>
          <a:ext cx="11353800" cy="5672554"/>
        </p:xfrm>
        <a:graphic>
          <a:graphicData uri="http://schemas.openxmlformats.org/drawingml/2006/table">
            <a:tbl>
              <a:tblPr>
                <a:tableStyleId>{5C22544A-7EE6-4342-B048-85BDC9FD1C3A}</a:tableStyleId>
              </a:tblPr>
              <a:tblGrid>
                <a:gridCol w="5232621">
                  <a:extLst>
                    <a:ext uri="{9D8B030D-6E8A-4147-A177-3AD203B41FA5}">
                      <a16:colId xmlns:a16="http://schemas.microsoft.com/office/drawing/2014/main" val="20000"/>
                    </a:ext>
                  </a:extLst>
                </a:gridCol>
                <a:gridCol w="6121179">
                  <a:extLst>
                    <a:ext uri="{9D8B030D-6E8A-4147-A177-3AD203B41FA5}">
                      <a16:colId xmlns:a16="http://schemas.microsoft.com/office/drawing/2014/main" val="20001"/>
                    </a:ext>
                  </a:extLst>
                </a:gridCol>
              </a:tblGrid>
              <a:tr h="999589">
                <a:tc>
                  <a:txBody>
                    <a:bodyPr/>
                    <a:lstStyle/>
                    <a:p>
                      <a:pPr marL="342900" indent="-342900" algn="ctr" fontAlgn="ctr">
                        <a:buFont typeface="Wingdings" panose="05000000000000000000" pitchFamily="2" charset="2"/>
                        <a:buChar char="ü"/>
                      </a:pPr>
                      <a:r>
                        <a:rPr lang="en-US" sz="1400" b="1" u="none" strike="noStrike" dirty="0">
                          <a:effectLst/>
                        </a:rPr>
                        <a:t>EQUIPMENT OUTAGES </a:t>
                      </a:r>
                    </a:p>
                    <a:p>
                      <a:pPr marL="342900" indent="-342900" algn="ctr" fontAlgn="ctr">
                        <a:buFont typeface="Wingdings" panose="05000000000000000000" pitchFamily="2" charset="2"/>
                        <a:buChar char="ü"/>
                      </a:pPr>
                      <a:r>
                        <a:rPr lang="en-US" sz="1400" b="1" u="none" strike="noStrike" dirty="0">
                          <a:effectLst/>
                        </a:rPr>
                        <a:t>SIGNIFICANT NOTAMS</a:t>
                      </a:r>
                    </a:p>
                    <a:p>
                      <a:pPr marL="342900" indent="-342900" algn="ctr" fontAlgn="ctr">
                        <a:buFont typeface="Wingdings" panose="05000000000000000000" pitchFamily="2" charset="2"/>
                        <a:buChar char="ü"/>
                      </a:pPr>
                      <a:r>
                        <a:rPr lang="en-US" sz="1400" b="1" u="none" strike="noStrike" dirty="0">
                          <a:effectLst/>
                        </a:rPr>
                        <a:t>CONSTRAINTS</a:t>
                      </a:r>
                    </a:p>
                    <a:p>
                      <a:pPr marL="342900" indent="-342900" algn="ctr" fontAlgn="ctr">
                        <a:buFont typeface="Wingdings" panose="05000000000000000000" pitchFamily="2" charset="2"/>
                        <a:buChar char="ü"/>
                      </a:pPr>
                      <a:r>
                        <a:rPr lang="en-US" sz="1400" b="1" u="none" strike="noStrike" dirty="0">
                          <a:effectLst/>
                        </a:rPr>
                        <a:t>SPECIAL EVENTS</a:t>
                      </a:r>
                      <a:endParaRPr lang="en-US" sz="14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hlinkClick r:id="rId3"/>
                        </a:rPr>
                        <a:t>https://notams.aim.faa.gov/</a:t>
                      </a: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105810">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600" b="0" i="0" u="none" strike="noStrike" kern="1200" cap="none" spc="0" normalizeH="0" baseline="0" dirty="0">
                          <a:ln>
                            <a:noFill/>
                          </a:ln>
                          <a:solidFill>
                            <a:prstClr val="black"/>
                          </a:solidFill>
                          <a:effectLst/>
                          <a:uLnTx/>
                          <a:uFillTx/>
                          <a:latin typeface="+mn-lt"/>
                          <a:ea typeface="+mn-ea"/>
                          <a:cs typeface="+mn-cs"/>
                          <a:hlinkClick r:id="rId4"/>
                        </a:rPr>
                        <a:t>https://www.fly.faa.gov/ois/</a:t>
                      </a:r>
                      <a:endParaRPr kumimoji="0" lang="en-US" sz="1600" b="0" i="0" u="none" strike="noStrike" kern="1200" cap="none" spc="0" normalizeH="0" baseline="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600" b="1" i="0" u="none" strike="noStrike" kern="1200" cap="all" baseline="0" noProof="0" dirty="0">
                        <a:solidFill>
                          <a:srgbClr val="000000"/>
                        </a:solidFill>
                        <a:effectLst/>
                        <a:latin typeface="Calibri" panose="020F0502020204030204" pitchFamily="34" charset="0"/>
                        <a:ea typeface="+mn-ea"/>
                        <a:cs typeface="+mn-cs"/>
                      </a:endParaRPr>
                    </a:p>
                  </a:txBody>
                  <a:tcPr marL="9525" marR="9525" marT="9525" marB="0">
                    <a:solidFill>
                      <a:schemeClr val="accent5">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BOS/MIA – GROUND DELAY PROGRAMS</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NORTHEAST SWAP EVENT</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NY/PHL/DC/CLT/ATL/FLORIDA/ORD/IAH/DFW/SEA/SAN</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en route structure </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GULF ROUTE CLOSURES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ZMA – STAVE MILITARY ACTIVITY</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ZLA – SPACEX LAUNCH, VBG 1537Z (BACKUP 9/11)</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5"/>
          <a:stretch>
            <a:fillRect/>
          </a:stretch>
        </p:blipFill>
        <p:spPr>
          <a:xfrm>
            <a:off x="1524000" y="6016680"/>
            <a:ext cx="2469094" cy="841321"/>
          </a:xfrm>
          <a:prstGeom prst="rect">
            <a:avLst/>
          </a:prstGeom>
        </p:spPr>
      </p:pic>
      <p:sp>
        <p:nvSpPr>
          <p:cNvPr id="3" name="Rectángulo 10"/>
          <p:cNvSpPr/>
          <p:nvPr/>
        </p:nvSpPr>
        <p:spPr>
          <a:xfrm>
            <a:off x="1676400" y="359564"/>
            <a:ext cx="8534400"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Calibri"/>
                <a:ea typeface="+mn-ea"/>
                <a:cs typeface="+mn-cs"/>
              </a:rPr>
              <a:t>ATCSCC – Thursday September 10th, 2026, Outlook</a:t>
            </a:r>
          </a:p>
        </p:txBody>
      </p:sp>
      <p:pic>
        <p:nvPicPr>
          <p:cNvPr id="8" name="Picture 7">
            <a:extLst>
              <a:ext uri="{FF2B5EF4-FFF2-40B4-BE49-F238E27FC236}">
                <a16:creationId xmlns:a16="http://schemas.microsoft.com/office/drawing/2014/main" id="{FC6C0292-2A5A-4B82-18CC-355111B38B7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39856" y="2344783"/>
            <a:ext cx="4392260" cy="3255654"/>
          </a:xfrm>
          <a:prstGeom prst="rect">
            <a:avLst/>
          </a:prstGeom>
        </p:spPr>
      </p:pic>
    </p:spTree>
    <p:extLst>
      <p:ext uri="{BB962C8B-B14F-4D97-AF65-F5344CB8AC3E}">
        <p14:creationId xmlns:p14="http://schemas.microsoft.com/office/powerpoint/2010/main" val="24816217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22509"/>
            <a:ext cx="8382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2060"/>
                </a:solidFill>
                <a:effectLst/>
                <a:uLnTx/>
                <a:uFillTx/>
                <a:latin typeface="Calibri"/>
                <a:ea typeface="+mn-ea"/>
                <a:cs typeface="+mn-cs"/>
              </a:rPr>
              <a:t>CADENA</a:t>
            </a:r>
            <a:endParaRPr kumimoji="0" lang="en-US" sz="3600" b="1"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5" name="Table 1"/>
          <p:cNvGraphicFramePr>
            <a:graphicFrameLocks noGrp="1"/>
          </p:cNvGraphicFramePr>
          <p:nvPr>
            <p:extLst/>
          </p:nvPr>
        </p:nvGraphicFramePr>
        <p:xfrm>
          <a:off x="609600" y="876271"/>
          <a:ext cx="10896600" cy="5173503"/>
        </p:xfrm>
        <a:graphic>
          <a:graphicData uri="http://schemas.openxmlformats.org/drawingml/2006/table">
            <a:tbl>
              <a:tblPr>
                <a:tableStyleId>{5C22544A-7EE6-4342-B048-85BDC9FD1C3A}</a:tableStyleId>
              </a:tblPr>
              <a:tblGrid>
                <a:gridCol w="6678779">
                  <a:extLst>
                    <a:ext uri="{9D8B030D-6E8A-4147-A177-3AD203B41FA5}">
                      <a16:colId xmlns:a16="http://schemas.microsoft.com/office/drawing/2014/main" val="20001"/>
                    </a:ext>
                  </a:extLst>
                </a:gridCol>
                <a:gridCol w="4217821">
                  <a:extLst>
                    <a:ext uri="{9D8B030D-6E8A-4147-A177-3AD203B41FA5}">
                      <a16:colId xmlns:a16="http://schemas.microsoft.com/office/drawing/2014/main" val="20002"/>
                    </a:ext>
                  </a:extLst>
                </a:gridCol>
              </a:tblGrid>
              <a:tr h="284351">
                <a:tc>
                  <a:txBody>
                    <a:bodyPr/>
                    <a:lstStyle/>
                    <a:p>
                      <a:pPr algn="ctr" fontAlgn="ctr"/>
                      <a:r>
                        <a:rPr lang="en-US" sz="2000" b="1" u="none" strike="noStrike" dirty="0">
                          <a:effectLst/>
                        </a:rPr>
                        <a:t>SIGNIFICANT</a:t>
                      </a:r>
                      <a:r>
                        <a:rPr lang="en-US" sz="2000" b="1" u="none" strike="noStrike" baseline="0" dirty="0">
                          <a:effectLst/>
                        </a:rPr>
                        <a:t> </a:t>
                      </a:r>
                      <a:r>
                        <a:rPr lang="en-US" sz="2000" b="1" u="none" strike="noStrike" dirty="0">
                          <a:effectLst/>
                        </a:rPr>
                        <a:t>TERMINAL/EN ROUTE WEATHER </a:t>
                      </a: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2000" b="1" u="none" strike="noStrike" dirty="0">
                          <a:effectLst/>
                        </a:rPr>
                        <a:t>   ANTICIPATED DEMAND</a:t>
                      </a: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8591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none"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800" kern="1200" dirty="0">
                        <a:solidFill>
                          <a:schemeClr val="bg1"/>
                        </a:solidFill>
                        <a:latin typeface="+mn-lt"/>
                        <a:ea typeface="+mn-ea"/>
                        <a:cs typeface="+mn-cs"/>
                      </a:endParaRPr>
                    </a:p>
                  </a:txBody>
                  <a:tcPr marL="9525" marR="9525" marT="9525" marB="0">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1" u="sng" strike="noStrike" kern="1200" cap="all" baseline="0" dirty="0">
                          <a:solidFill>
                            <a:schemeClr val="tx1"/>
                          </a:solidFill>
                          <a:effectLst/>
                          <a:latin typeface="+mn-lt"/>
                          <a:ea typeface="+mn-ea"/>
                          <a:cs typeface="+mn-cs"/>
                        </a:rPr>
                        <a:t>FRIDAY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BOS/CLT/ATL/FLORIDA/MSP/IAH/DFW/DEN/PHX</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EN ROUTE STUCTURE</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ZMA – STAVE MILITARY ACTIVITY</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SATURDAY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BOS/CLT/ATL/FLORIDA/IAH/DEN/PHX</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EN ROUTE STRUCTURE</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SUNDAY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BOS/CLT/ATL/FLORIDA/IAH/DEN</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EN ROUTE STRUCTURE</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ZMA – SPACEX LAUNCH CCSFS, 1840Z</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sp>
        <p:nvSpPr>
          <p:cNvPr id="7" name="Rectángulo 10"/>
          <p:cNvSpPr/>
          <p:nvPr/>
        </p:nvSpPr>
        <p:spPr>
          <a:xfrm>
            <a:off x="1541585" y="491551"/>
            <a:ext cx="8915400" cy="769441"/>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mn-cs"/>
              </a:rPr>
              <a:t>ATCSCC –September 11</a:t>
            </a:r>
            <a:r>
              <a:rPr kumimoji="0" lang="en-US" sz="2000" b="1" i="0" u="none" strike="noStrike" kern="1200" cap="none" spc="0" normalizeH="0" baseline="30000" noProof="0" dirty="0">
                <a:ln>
                  <a:noFill/>
                </a:ln>
                <a:solidFill>
                  <a:srgbClr val="FF0000"/>
                </a:solidFill>
                <a:effectLst/>
                <a:uLnTx/>
                <a:uFillTx/>
                <a:latin typeface="Calibri"/>
                <a:ea typeface="+mn-ea"/>
                <a:cs typeface="+mn-cs"/>
              </a:rPr>
              <a:t>th</a:t>
            </a:r>
            <a:r>
              <a:rPr kumimoji="0" lang="en-US" sz="2000" b="1" i="0" u="none" strike="noStrike" kern="1200" cap="none" spc="0" normalizeH="0" baseline="0" noProof="0" dirty="0">
                <a:ln>
                  <a:noFill/>
                </a:ln>
                <a:solidFill>
                  <a:srgbClr val="FF0000"/>
                </a:solidFill>
                <a:effectLst/>
                <a:uLnTx/>
                <a:uFillTx/>
                <a:latin typeface="Calibri"/>
                <a:ea typeface="+mn-ea"/>
                <a:cs typeface="+mn-cs"/>
              </a:rPr>
              <a:t> thru September 13</a:t>
            </a:r>
            <a:r>
              <a:rPr kumimoji="0" lang="en-US" sz="2000" b="1" i="0" u="none" strike="noStrike" kern="1200" cap="none" spc="0" normalizeH="0" baseline="30000" noProof="0" dirty="0">
                <a:ln>
                  <a:noFill/>
                </a:ln>
                <a:solidFill>
                  <a:srgbClr val="FF0000"/>
                </a:solidFill>
                <a:effectLst/>
                <a:uLnTx/>
                <a:uFillTx/>
                <a:latin typeface="Calibri"/>
                <a:ea typeface="+mn-ea"/>
                <a:cs typeface="+mn-cs"/>
              </a:rPr>
              <a:t>th</a:t>
            </a:r>
            <a:r>
              <a:rPr kumimoji="0" lang="en-US" sz="2000" b="1" i="0" u="none" strike="noStrike" kern="1200" cap="none" spc="0" normalizeH="0" baseline="0" noProof="0" dirty="0">
                <a:ln>
                  <a:noFill/>
                </a:ln>
                <a:solidFill>
                  <a:srgbClr val="FF0000"/>
                </a:solidFill>
                <a:effectLst/>
                <a:uLnTx/>
                <a:uFillTx/>
                <a:latin typeface="Calibri"/>
                <a:ea typeface="+mn-ea"/>
                <a:cs typeface="+mn-cs"/>
              </a:rPr>
              <a:t>, 2026 Outlook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697698" y="1255749"/>
            <a:ext cx="2858091" cy="2143997"/>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3370544" y="13467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FRIDAY</a:t>
            </a:r>
          </a:p>
        </p:txBody>
      </p:sp>
      <p:pic>
        <p:nvPicPr>
          <p:cNvPr id="11" name="Picture 10">
            <a:extLst>
              <a:ext uri="{FF2B5EF4-FFF2-40B4-BE49-F238E27FC236}">
                <a16:creationId xmlns:a16="http://schemas.microsoft.com/office/drawing/2014/main" id="{1FD80678-2170-DC4C-BD70-37475348BFF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90619" y="3617491"/>
            <a:ext cx="2902733" cy="2198987"/>
          </a:xfrm>
          <a:prstGeom prst="rect">
            <a:avLst/>
          </a:prstGeom>
        </p:spPr>
      </p:pic>
      <p:sp>
        <p:nvSpPr>
          <p:cNvPr id="3" name="TextBox 2">
            <a:extLst>
              <a:ext uri="{FF2B5EF4-FFF2-40B4-BE49-F238E27FC236}">
                <a16:creationId xmlns:a16="http://schemas.microsoft.com/office/drawing/2014/main" id="{693D96D4-3955-944D-1491-78BC20F944E4}"/>
              </a:ext>
            </a:extLst>
          </p:cNvPr>
          <p:cNvSpPr txBox="1"/>
          <p:nvPr/>
        </p:nvSpPr>
        <p:spPr>
          <a:xfrm>
            <a:off x="1603078" y="3666077"/>
            <a:ext cx="1277815"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SATURDAY</a:t>
            </a:r>
          </a:p>
        </p:txBody>
      </p:sp>
      <p:pic>
        <p:nvPicPr>
          <p:cNvPr id="2" name="Picture 1">
            <a:extLst>
              <a:ext uri="{FF2B5EF4-FFF2-40B4-BE49-F238E27FC236}">
                <a16:creationId xmlns:a16="http://schemas.microsoft.com/office/drawing/2014/main" id="{C6BF9207-AC13-B187-5FAA-71F47EF9D29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362963" y="3663343"/>
            <a:ext cx="2828236" cy="2107280"/>
          </a:xfrm>
          <a:prstGeom prst="rect">
            <a:avLst/>
          </a:prstGeom>
        </p:spPr>
      </p:pic>
      <p:sp>
        <p:nvSpPr>
          <p:cNvPr id="6" name="TextBox 5">
            <a:extLst>
              <a:ext uri="{FF2B5EF4-FFF2-40B4-BE49-F238E27FC236}">
                <a16:creationId xmlns:a16="http://schemas.microsoft.com/office/drawing/2014/main" id="{81EBA2EC-AD1B-207A-E654-BC44A87B5920}"/>
              </a:ext>
            </a:extLst>
          </p:cNvPr>
          <p:cNvSpPr txBox="1"/>
          <p:nvPr/>
        </p:nvSpPr>
        <p:spPr>
          <a:xfrm>
            <a:off x="5039875" y="3696443"/>
            <a:ext cx="1409700" cy="369332"/>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a:ea typeface="+mn-ea"/>
                <a:cs typeface="+mn-cs"/>
              </a:rPr>
              <a:t>SUNDAY</a:t>
            </a:r>
          </a:p>
        </p:txBody>
      </p:sp>
    </p:spTree>
    <p:extLst>
      <p:ext uri="{BB962C8B-B14F-4D97-AF65-F5344CB8AC3E}">
        <p14:creationId xmlns:p14="http://schemas.microsoft.com/office/powerpoint/2010/main" val="29535187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2952750" y="1028702"/>
            <a:ext cx="6286500" cy="507831"/>
          </a:xfrm>
          <a:prstGeom prst="rect">
            <a:avLst/>
          </a:prstGeom>
          <a:noFill/>
        </p:spPr>
        <p:txBody>
          <a:bodyPr wrap="square" rtlCol="0">
            <a:spAutoFit/>
          </a:bodyPr>
          <a:lstStyle/>
          <a:p>
            <a:pPr algn="ctr">
              <a:defRPr/>
            </a:pPr>
            <a:r>
              <a:rPr lang="en-US" sz="2700" b="1">
                <a:solidFill>
                  <a:srgbClr val="002060"/>
                </a:solidFill>
              </a:rPr>
              <a:t>CADENA</a:t>
            </a:r>
            <a:endParaRPr lang="en-US" sz="2700" b="1"/>
          </a:p>
        </p:txBody>
      </p:sp>
      <p:pic>
        <p:nvPicPr>
          <p:cNvPr id="9" name="Picture 8"/>
          <p:cNvPicPr>
            <a:picLocks noChangeAspect="1"/>
          </p:cNvPicPr>
          <p:nvPr/>
        </p:nvPicPr>
        <p:blipFill>
          <a:blip r:embed="rId2"/>
          <a:stretch/>
        </p:blipFill>
        <p:spPr bwMode="auto">
          <a:xfrm>
            <a:off x="2170612" y="1150349"/>
            <a:ext cx="7543800" cy="4714875"/>
          </a:xfrm>
          <a:prstGeom prst="rect">
            <a:avLst/>
          </a:prstGeom>
        </p:spPr>
      </p:pic>
      <p:sp>
        <p:nvSpPr>
          <p:cNvPr id="8" name="TextBox 7"/>
          <p:cNvSpPr txBox="1"/>
          <p:nvPr/>
        </p:nvSpPr>
        <p:spPr bwMode="auto">
          <a:xfrm>
            <a:off x="2582092" y="1150349"/>
            <a:ext cx="6942908" cy="1685077"/>
          </a:xfrm>
          <a:prstGeom prst="rect">
            <a:avLst/>
          </a:prstGeom>
          <a:noFill/>
        </p:spPr>
        <p:txBody>
          <a:bodyPr wrap="square" rtlCol="0">
            <a:spAutoFit/>
          </a:bodyPr>
          <a:lstStyle/>
          <a:p>
            <a:pPr>
              <a:defRPr/>
            </a:pPr>
            <a:r>
              <a:rPr lang="en-US" sz="4500">
                <a:solidFill>
                  <a:schemeClr val="bg1"/>
                </a:solidFill>
              </a:rPr>
              <a:t>ATO Space Operations Office </a:t>
            </a:r>
            <a:endParaRPr/>
          </a:p>
          <a:p>
            <a:pPr>
              <a:defRPr/>
            </a:pPr>
            <a:endParaRPr lang="en-US" sz="1350"/>
          </a:p>
        </p:txBody>
      </p:sp>
      <p:pic>
        <p:nvPicPr>
          <p:cNvPr id="10" name="Picture 9"/>
          <p:cNvPicPr>
            <a:picLocks noChangeAspect="1"/>
          </p:cNvPicPr>
          <p:nvPr/>
        </p:nvPicPr>
        <p:blipFill>
          <a:blip r:embed="rId3"/>
          <a:srcRect l="6210" r="9146"/>
          <a:stretch/>
        </p:blipFill>
        <p:spPr bwMode="auto">
          <a:xfrm>
            <a:off x="2170612" y="4707775"/>
            <a:ext cx="1143000" cy="1157449"/>
          </a:xfrm>
          <a:prstGeom prst="rect">
            <a:avLst/>
          </a:prstGeom>
        </p:spPr>
      </p:pic>
      <p:pic>
        <p:nvPicPr>
          <p:cNvPr id="11" name="Picture 10"/>
          <p:cNvPicPr>
            <a:picLocks noChangeAspect="1"/>
          </p:cNvPicPr>
          <p:nvPr/>
        </p:nvPicPr>
        <p:blipFill>
          <a:blip r:embed="rId4"/>
          <a:srcRect l="16000" r="25333"/>
          <a:stretch/>
        </p:blipFill>
        <p:spPr bwMode="auto">
          <a:xfrm>
            <a:off x="8460379" y="4659496"/>
            <a:ext cx="1263145" cy="1205729"/>
          </a:xfrm>
          <a:prstGeom prst="rect">
            <a:avLst/>
          </a:prstGeom>
        </p:spPr>
      </p:pic>
      <p:sp>
        <p:nvSpPr>
          <p:cNvPr id="7"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91FE7B-73AA-EBAF-8700-69A0ADC0054A}"/>
              </a:ext>
            </a:extLst>
          </p:cNvPr>
          <p:cNvPicPr>
            <a:picLocks noChangeAspect="1"/>
          </p:cNvPicPr>
          <p:nvPr/>
        </p:nvPicPr>
        <p:blipFill>
          <a:blip r:embed="rId2"/>
          <a:stretch>
            <a:fillRect/>
          </a:stretch>
        </p:blipFill>
        <p:spPr>
          <a:xfrm>
            <a:off x="1524000" y="3257"/>
            <a:ext cx="9144000" cy="6851487"/>
          </a:xfrm>
          <a:prstGeom prst="rect">
            <a:avLst/>
          </a:prstGeom>
        </p:spPr>
      </p:pic>
    </p:spTree>
    <p:extLst>
      <p:ext uri="{BB962C8B-B14F-4D97-AF65-F5344CB8AC3E}">
        <p14:creationId xmlns:p14="http://schemas.microsoft.com/office/powerpoint/2010/main" val="17819010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F28198-BEA1-33BB-4337-E27A831EC146}"/>
              </a:ext>
            </a:extLst>
          </p:cNvPr>
          <p:cNvPicPr>
            <a:picLocks noChangeAspect="1"/>
          </p:cNvPicPr>
          <p:nvPr/>
        </p:nvPicPr>
        <p:blipFill>
          <a:blip r:embed="rId2"/>
          <a:stretch>
            <a:fillRect/>
          </a:stretch>
        </p:blipFill>
        <p:spPr>
          <a:xfrm>
            <a:off x="1538414" y="0"/>
            <a:ext cx="9115173" cy="6858000"/>
          </a:xfrm>
          <a:prstGeom prst="rect">
            <a:avLst/>
          </a:prstGeom>
        </p:spPr>
      </p:pic>
    </p:spTree>
    <p:extLst>
      <p:ext uri="{BB962C8B-B14F-4D97-AF65-F5344CB8AC3E}">
        <p14:creationId xmlns:p14="http://schemas.microsoft.com/office/powerpoint/2010/main" val="17871732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68BA65-734C-8E32-1F8E-1DD1E5AEAA1C}"/>
              </a:ext>
            </a:extLst>
          </p:cNvPr>
          <p:cNvPicPr>
            <a:picLocks noChangeAspect="1"/>
          </p:cNvPicPr>
          <p:nvPr/>
        </p:nvPicPr>
        <p:blipFill>
          <a:blip r:embed="rId2"/>
          <a:stretch>
            <a:fillRect/>
          </a:stretch>
        </p:blipFill>
        <p:spPr>
          <a:xfrm>
            <a:off x="1524000" y="10804"/>
            <a:ext cx="9144000" cy="6836393"/>
          </a:xfrm>
          <a:prstGeom prst="rect">
            <a:avLst/>
          </a:prstGeom>
        </p:spPr>
      </p:pic>
    </p:spTree>
    <p:extLst>
      <p:ext uri="{BB962C8B-B14F-4D97-AF65-F5344CB8AC3E}">
        <p14:creationId xmlns:p14="http://schemas.microsoft.com/office/powerpoint/2010/main" val="5843637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03C5F99-95E1-8DCD-12F9-4F729BC16CFE}"/>
              </a:ext>
            </a:extLst>
          </p:cNvPr>
          <p:cNvPicPr>
            <a:picLocks noChangeAspect="1"/>
          </p:cNvPicPr>
          <p:nvPr/>
        </p:nvPicPr>
        <p:blipFill>
          <a:blip r:embed="rId2"/>
          <a:stretch>
            <a:fillRect/>
          </a:stretch>
        </p:blipFill>
        <p:spPr>
          <a:xfrm>
            <a:off x="1524000" y="11895"/>
            <a:ext cx="9144000" cy="6834210"/>
          </a:xfrm>
          <a:prstGeom prst="rect">
            <a:avLst/>
          </a:prstGeom>
        </p:spPr>
      </p:pic>
    </p:spTree>
    <p:extLst>
      <p:ext uri="{BB962C8B-B14F-4D97-AF65-F5344CB8AC3E}">
        <p14:creationId xmlns:p14="http://schemas.microsoft.com/office/powerpoint/2010/main" val="17982167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7D7D17-70BC-7D35-D174-D5665899881C}"/>
              </a:ext>
            </a:extLst>
          </p:cNvPr>
          <p:cNvPicPr>
            <a:picLocks noChangeAspect="1"/>
          </p:cNvPicPr>
          <p:nvPr/>
        </p:nvPicPr>
        <p:blipFill>
          <a:blip r:embed="rId2"/>
          <a:stretch>
            <a:fillRect/>
          </a:stretch>
        </p:blipFill>
        <p:spPr>
          <a:xfrm>
            <a:off x="1524000" y="1084"/>
            <a:ext cx="9144000" cy="6855833"/>
          </a:xfrm>
          <a:prstGeom prst="rect">
            <a:avLst/>
          </a:prstGeom>
        </p:spPr>
      </p:pic>
    </p:spTree>
    <p:extLst>
      <p:ext uri="{BB962C8B-B14F-4D97-AF65-F5344CB8AC3E}">
        <p14:creationId xmlns:p14="http://schemas.microsoft.com/office/powerpoint/2010/main" val="26805020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86D180-870D-5B45-89D1-07CFD081D642}"/>
              </a:ext>
            </a:extLst>
          </p:cNvPr>
          <p:cNvPicPr>
            <a:picLocks noChangeAspect="1"/>
          </p:cNvPicPr>
          <p:nvPr/>
        </p:nvPicPr>
        <p:blipFill>
          <a:blip r:embed="rId2"/>
          <a:stretch>
            <a:fillRect/>
          </a:stretch>
        </p:blipFill>
        <p:spPr>
          <a:xfrm>
            <a:off x="1524000" y="21648"/>
            <a:ext cx="9144000" cy="6814704"/>
          </a:xfrm>
          <a:prstGeom prst="rect">
            <a:avLst/>
          </a:prstGeom>
        </p:spPr>
      </p:pic>
    </p:spTree>
    <p:extLst>
      <p:ext uri="{BB962C8B-B14F-4D97-AF65-F5344CB8AC3E}">
        <p14:creationId xmlns:p14="http://schemas.microsoft.com/office/powerpoint/2010/main" val="19005354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26F0B1-8BB3-3A75-77D2-67C7BA7F31DF}"/>
              </a:ext>
            </a:extLst>
          </p:cNvPr>
          <p:cNvPicPr>
            <a:picLocks noChangeAspect="1"/>
          </p:cNvPicPr>
          <p:nvPr/>
        </p:nvPicPr>
        <p:blipFill>
          <a:blip r:embed="rId2"/>
          <a:stretch>
            <a:fillRect/>
          </a:stretch>
        </p:blipFill>
        <p:spPr>
          <a:xfrm>
            <a:off x="1524000" y="6507"/>
            <a:ext cx="9144000" cy="6844987"/>
          </a:xfrm>
          <a:prstGeom prst="rect">
            <a:avLst/>
          </a:prstGeom>
        </p:spPr>
      </p:pic>
    </p:spTree>
    <p:extLst>
      <p:ext uri="{BB962C8B-B14F-4D97-AF65-F5344CB8AC3E}">
        <p14:creationId xmlns:p14="http://schemas.microsoft.com/office/powerpoint/2010/main" val="6659384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FFF311F-E7E1-B03D-1EBF-6FAC438D215C}"/>
              </a:ext>
            </a:extLst>
          </p:cNvPr>
          <p:cNvPicPr>
            <a:picLocks noChangeAspect="1"/>
          </p:cNvPicPr>
          <p:nvPr/>
        </p:nvPicPr>
        <p:blipFill>
          <a:blip r:embed="rId2"/>
          <a:stretch>
            <a:fillRect/>
          </a:stretch>
        </p:blipFill>
        <p:spPr>
          <a:xfrm>
            <a:off x="1524000" y="3244"/>
            <a:ext cx="9144000" cy="6851512"/>
          </a:xfrm>
          <a:prstGeom prst="rect">
            <a:avLst/>
          </a:prstGeom>
        </p:spPr>
      </p:pic>
    </p:spTree>
    <p:extLst>
      <p:ext uri="{BB962C8B-B14F-4D97-AF65-F5344CB8AC3E}">
        <p14:creationId xmlns:p14="http://schemas.microsoft.com/office/powerpoint/2010/main" val="20801324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BD5D63C-58E8-37BA-2BC9-E9D72A58B4BA}"/>
              </a:ext>
            </a:extLst>
          </p:cNvPr>
          <p:cNvPicPr>
            <a:picLocks noChangeAspect="1"/>
          </p:cNvPicPr>
          <p:nvPr/>
        </p:nvPicPr>
        <p:blipFill>
          <a:blip r:embed="rId2"/>
          <a:stretch>
            <a:fillRect/>
          </a:stretch>
        </p:blipFill>
        <p:spPr>
          <a:xfrm>
            <a:off x="1538414" y="0"/>
            <a:ext cx="9115173" cy="6858000"/>
          </a:xfrm>
          <a:prstGeom prst="rect">
            <a:avLst/>
          </a:prstGeom>
        </p:spPr>
      </p:pic>
    </p:spTree>
    <p:extLst>
      <p:ext uri="{BB962C8B-B14F-4D97-AF65-F5344CB8AC3E}">
        <p14:creationId xmlns:p14="http://schemas.microsoft.com/office/powerpoint/2010/main" val="23350003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7985D57-0962-3816-9C06-E2B2635261FF}"/>
              </a:ext>
            </a:extLst>
          </p:cNvPr>
          <p:cNvPicPr>
            <a:picLocks noChangeAspect="1"/>
          </p:cNvPicPr>
          <p:nvPr/>
        </p:nvPicPr>
        <p:blipFill>
          <a:blip r:embed="rId2"/>
          <a:stretch>
            <a:fillRect/>
          </a:stretch>
        </p:blipFill>
        <p:spPr>
          <a:xfrm>
            <a:off x="1524000" y="4330"/>
            <a:ext cx="9144000" cy="6849341"/>
          </a:xfrm>
          <a:prstGeom prst="rect">
            <a:avLst/>
          </a:prstGeom>
        </p:spPr>
      </p:pic>
    </p:spTree>
    <p:extLst>
      <p:ext uri="{BB962C8B-B14F-4D97-AF65-F5344CB8AC3E}">
        <p14:creationId xmlns:p14="http://schemas.microsoft.com/office/powerpoint/2010/main" val="42119052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272922" y="2286000"/>
            <a:ext cx="6711378" cy="3276600"/>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1026" name="3D3851FB-2A4A-44D6-9AD6-9E58541D092A" descr="72187812-590E-409A-B3FE-7340F66BE85E@fios-router"/>
          <p:cNvPicPr>
            <a:picLocks noChangeAspect="1" noChangeArrowheads="1"/>
          </p:cNvPicPr>
          <p:nvPr/>
        </p:nvPicPr>
        <p:blipFill>
          <a:blip r:embed="rId3"/>
          <a:stretch/>
        </p:blipFill>
        <p:spPr bwMode="auto">
          <a:xfrm>
            <a:off x="1909762" y="1164308"/>
            <a:ext cx="1985962" cy="1051391"/>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325055" y="643739"/>
            <a:ext cx="6874141" cy="461665"/>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Thursday – September 10</a:t>
            </a:r>
            <a:r>
              <a:rPr kumimoji="0" lang="en-US" sz="2400" b="1" i="0" u="none" strike="noStrike" kern="1200" cap="none" spc="0" normalizeH="0" baseline="30000" noProof="0" dirty="0">
                <a:ln>
                  <a:noFill/>
                </a:ln>
                <a:solidFill>
                  <a:srgbClr val="FF0000"/>
                </a:solidFill>
                <a:effectLst/>
                <a:uLnTx/>
                <a:uFillTx/>
                <a:latin typeface="Arial" panose="020B0604020202020204"/>
                <a:ea typeface="+mn-ea"/>
                <a:cs typeface="+mn-cs"/>
              </a:rPr>
              <a:t>th</a:t>
            </a:r>
            <a:r>
              <a:rPr kumimoji="0" lang="en-US" sz="2400" b="1" i="0" u="none" strike="noStrike" kern="1200" cap="none" spc="0" normalizeH="0" baseline="0" noProof="0" dirty="0">
                <a:ln>
                  <a:noFill/>
                </a:ln>
                <a:solidFill>
                  <a:srgbClr val="FF0000"/>
                </a:solidFill>
                <a:effectLst/>
                <a:uLnTx/>
                <a:uFillTx/>
                <a:latin typeface="Arial" panose="020B0604020202020204"/>
                <a:ea typeface="+mn-ea"/>
                <a:cs typeface="+mn-cs"/>
              </a:rPr>
              <a:t>, 2026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extLst/>
          </p:nvPr>
        </p:nvGraphicFramePr>
        <p:xfrm>
          <a:off x="550864" y="1315743"/>
          <a:ext cx="11090275" cy="5287578"/>
        </p:xfrm>
        <a:graphic>
          <a:graphicData uri="http://schemas.openxmlformats.org/drawingml/2006/table">
            <a:tbl>
              <a:tblPr firstRow="1" bandRow="1"/>
              <a:tblGrid>
                <a:gridCol w="5182029">
                  <a:extLst>
                    <a:ext uri="{9D8B030D-6E8A-4147-A177-3AD203B41FA5}">
                      <a16:colId xmlns:a16="http://schemas.microsoft.com/office/drawing/2014/main" val="20000"/>
                    </a:ext>
                  </a:extLst>
                </a:gridCol>
                <a:gridCol w="2773177">
                  <a:extLst>
                    <a:ext uri="{9D8B030D-6E8A-4147-A177-3AD203B41FA5}">
                      <a16:colId xmlns:a16="http://schemas.microsoft.com/office/drawing/2014/main" val="20001"/>
                    </a:ext>
                  </a:extLst>
                </a:gridCol>
                <a:gridCol w="3135069">
                  <a:extLst>
                    <a:ext uri="{9D8B030D-6E8A-4147-A177-3AD203B41FA5}">
                      <a16:colId xmlns:a16="http://schemas.microsoft.com/office/drawing/2014/main" val="3692319164"/>
                    </a:ext>
                  </a:extLst>
                </a:gridCol>
              </a:tblGrid>
              <a:tr h="82888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177800" algn="l"/>
                          <a:tab pos="360363" algn="l"/>
                        </a:tabLst>
                      </a:pPr>
                      <a:r>
                        <a:rPr lang="en-US" sz="1800" b="1" i="0" kern="1200" dirty="0">
                          <a:solidFill>
                            <a:schemeClr val="tx1"/>
                          </a:solidFill>
                          <a:effectLst/>
                          <a:latin typeface="Calibri" panose="020F0502020204030204"/>
                          <a:ea typeface="+mn-ea"/>
                          <a:cs typeface="+mn-cs"/>
                        </a:rPr>
                        <a:t>Airport/Airspace Constraints </a:t>
                      </a:r>
                    </a:p>
                    <a:p>
                      <a:pPr marL="176213" indent="0" algn="ctr">
                        <a:lnSpc>
                          <a:spcPct val="100000"/>
                        </a:lnSpc>
                        <a:spcBef>
                          <a:spcPts val="5"/>
                        </a:spcBef>
                        <a:buFont typeface="Wingdings"/>
                        <a:buNone/>
                        <a:tabLst>
                          <a:tab pos="360363" algn="l"/>
                        </a:tabLst>
                      </a:pPr>
                      <a:r>
                        <a:rPr lang="en-US" sz="1800" b="1" i="0" kern="1200" dirty="0">
                          <a:solidFill>
                            <a:schemeClr val="tx1"/>
                          </a:solidFill>
                          <a:effectLst/>
                          <a:latin typeface="Calibri" panose="020F0502020204030204"/>
                          <a:ea typeface="+mn-ea"/>
                          <a:cs typeface="+mn-cs"/>
                        </a:rPr>
                        <a:t>(Equipment Outages/Significant NOTAMS/Special Events)</a:t>
                      </a:r>
                      <a:endParaRPr sz="1800" b="1" i="0" kern="1200" dirty="0">
                        <a:solidFill>
                          <a:schemeClr val="tx1"/>
                        </a:solidFill>
                        <a:effectLst/>
                        <a:latin typeface="Calibri" panose="020F0502020204030204"/>
                        <a:ea typeface="+mn-ea"/>
                        <a:cs typeface="+mn-cs"/>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800" b="1" i="0" kern="1200" dirty="0">
                          <a:solidFill>
                            <a:schemeClr val="tx1"/>
                          </a:solidFill>
                          <a:effectLst/>
                          <a:latin typeface="Calibri" panose="020F0502020204030204"/>
                          <a:ea typeface="+mn-ea"/>
                          <a:cs typeface="+mn-cs"/>
                        </a:rPr>
                        <a:t>Significant Weather</a:t>
                      </a:r>
                      <a:endParaRPr sz="1800" b="1" i="0"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800" b="1" i="0" kern="1200" dirty="0">
                          <a:solidFill>
                            <a:schemeClr val="tx1"/>
                          </a:solidFill>
                          <a:effectLst/>
                          <a:latin typeface="Calibri" panose="020F0502020204030204"/>
                          <a:ea typeface="+mn-ea"/>
                          <a:cs typeface="+mn-cs"/>
                        </a:rPr>
                        <a:t>Other</a:t>
                      </a:r>
                      <a:endParaRPr sz="1800" b="1" i="0"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2229345">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1450" indent="-171450">
                        <a:buFont typeface="Arial" panose="020B0604020202020204" pitchFamily="34" charset="0"/>
                        <a:buChar char="•"/>
                      </a:pPr>
                      <a:r>
                        <a:rPr lang="es-MX" b="1" dirty="0"/>
                        <a:t>A3032/26</a:t>
                      </a:r>
                      <a:r>
                        <a:rPr lang="es-MX" dirty="0"/>
                        <a:t> </a:t>
                      </a:r>
                      <a:r>
                        <a:rPr lang="es-MX" b="1" dirty="0">
                          <a:solidFill>
                            <a:srgbClr val="FF0000"/>
                          </a:solidFill>
                        </a:rPr>
                        <a:t>MUCF</a:t>
                      </a:r>
                      <a:r>
                        <a:rPr lang="es-MX" dirty="0"/>
                        <a:t> 2609010000 - 2609302359</a:t>
                      </a:r>
                      <a:br>
                        <a:rPr lang="es-MX" dirty="0"/>
                      </a:br>
                      <a:r>
                        <a:rPr lang="es-MX" b="1" dirty="0">
                          <a:solidFill>
                            <a:srgbClr val="FF0000"/>
                          </a:solidFill>
                        </a:rPr>
                        <a:t>RWY 02 THR DISPLACED</a:t>
                      </a:r>
                      <a:r>
                        <a:rPr lang="es-MX" dirty="0"/>
                        <a:t> 1140M DUE WIP. MEN AND EQPT WORKING</a:t>
                      </a:r>
                    </a:p>
                    <a:p>
                      <a:pPr marL="171450" indent="-171450">
                        <a:buFont typeface="Arial" panose="020B0604020202020204" pitchFamily="34" charset="0"/>
                        <a:buChar char="•"/>
                      </a:pPr>
                      <a:r>
                        <a:rPr lang="es-MX" b="1" dirty="0"/>
                        <a:t>A3183/26</a:t>
                      </a:r>
                      <a:r>
                        <a:rPr lang="es-MX" dirty="0"/>
                        <a:t> </a:t>
                      </a:r>
                      <a:r>
                        <a:rPr lang="es-MX" b="1" dirty="0">
                          <a:solidFill>
                            <a:srgbClr val="FF0000"/>
                          </a:solidFill>
                        </a:rPr>
                        <a:t>MUHA</a:t>
                      </a:r>
                      <a:r>
                        <a:rPr lang="es-MX" dirty="0"/>
                        <a:t> 2609111101 - 2609112000</a:t>
                      </a:r>
                      <a:br>
                        <a:rPr lang="es-MX" dirty="0"/>
                      </a:br>
                      <a:r>
                        <a:rPr lang="es-MX" b="1" dirty="0">
                          <a:solidFill>
                            <a:srgbClr val="FF0000"/>
                          </a:solidFill>
                        </a:rPr>
                        <a:t>RWY 06 THR DISPLACED</a:t>
                      </a:r>
                      <a:r>
                        <a:rPr lang="es-MX" dirty="0"/>
                        <a:t> 1340M DUE MEN AND EQPT WORKING</a:t>
                      </a:r>
                    </a:p>
                    <a:p>
                      <a:pPr marL="171450" indent="-171450">
                        <a:buFont typeface="Arial" panose="020B0604020202020204" pitchFamily="34" charset="0"/>
                        <a:buChar char="•"/>
                      </a:pPr>
                      <a:r>
                        <a:rPr lang="es-MX" b="1" dirty="0"/>
                        <a:t>A3187/26</a:t>
                      </a:r>
                      <a:r>
                        <a:rPr lang="es-MX" dirty="0"/>
                        <a:t> </a:t>
                      </a:r>
                      <a:r>
                        <a:rPr lang="es-MX" b="1" dirty="0">
                          <a:solidFill>
                            <a:srgbClr val="FF0000"/>
                          </a:solidFill>
                        </a:rPr>
                        <a:t>MUHA</a:t>
                      </a:r>
                      <a:r>
                        <a:rPr lang="es-MX" dirty="0"/>
                        <a:t> 2609111100 - 2609112000</a:t>
                      </a:r>
                      <a:br>
                        <a:rPr lang="es-MX" dirty="0"/>
                      </a:br>
                      <a:r>
                        <a:rPr lang="es-MX" b="1" dirty="0">
                          <a:solidFill>
                            <a:srgbClr val="FF0000"/>
                          </a:solidFill>
                        </a:rPr>
                        <a:t>RWY 06</a:t>
                      </a:r>
                      <a:r>
                        <a:rPr lang="es-MX" dirty="0"/>
                        <a:t> FREQ 329.6 MHZ </a:t>
                      </a:r>
                      <a:r>
                        <a:rPr lang="es-MX" b="1" dirty="0">
                          <a:solidFill>
                            <a:srgbClr val="FF0000"/>
                          </a:solidFill>
                        </a:rPr>
                        <a:t>ILS GP</a:t>
                      </a:r>
                      <a:r>
                        <a:rPr lang="es-MX" dirty="0"/>
                        <a:t> U/S DUE DTHR</a:t>
                      </a:r>
                      <a:endParaRPr lang="pt-BR" sz="1800" i="0" kern="1200" dirty="0">
                        <a:solidFill>
                          <a:schemeClr val="tx1"/>
                        </a:solidFill>
                        <a:effectLst/>
                        <a:latin typeface="+mn-lt"/>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4488"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lang="en-US" sz="1050" i="1"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b="1" i="0" kern="1200" dirty="0">
                          <a:solidFill>
                            <a:schemeClr val="tx1"/>
                          </a:solidFill>
                          <a:effectLst/>
                          <a:latin typeface="Calibri" panose="020F0502020204030204"/>
                          <a:ea typeface="+mn-ea"/>
                          <a:cs typeface="+mn-cs"/>
                        </a:rPr>
                        <a:t>ANTICIPATED DEMAND</a:t>
                      </a:r>
                      <a:r>
                        <a:rPr lang="en-US" sz="1600" i="0" kern="1200" dirty="0">
                          <a:solidFill>
                            <a:schemeClr val="tx1"/>
                          </a:solidFill>
                          <a:effectLst/>
                          <a:latin typeface="Calibri" panose="020F0502020204030204"/>
                          <a:ea typeface="+mn-ea"/>
                          <a:cs typeface="+mn-cs"/>
                        </a:rPr>
                        <a:t>: </a:t>
                      </a:r>
                      <a:r>
                        <a:rPr lang="en-US" sz="1600" b="1" i="0" kern="1200" dirty="0">
                          <a:solidFill>
                            <a:schemeClr val="accent1">
                              <a:lumMod val="50000"/>
                            </a:schemeClr>
                          </a:solidFill>
                          <a:effectLst/>
                          <a:latin typeface="Calibri" panose="020F0502020204030204"/>
                          <a:ea typeface="+mn-ea"/>
                          <a:cs typeface="+mn-cs"/>
                        </a:rPr>
                        <a:t>MODERATE</a:t>
                      </a:r>
                      <a:endParaRPr lang="en-US" sz="1600" i="0" kern="1200" dirty="0">
                        <a:solidFill>
                          <a:schemeClr val="tx1"/>
                        </a:solidFill>
                        <a:effectLst/>
                        <a:latin typeface="Calibri" panose="020F0502020204030204"/>
                        <a:ea typeface="+mn-ea"/>
                        <a:cs typeface="+mn-cs"/>
                      </a:endParaRPr>
                    </a:p>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b="1" i="0" kern="1200" dirty="0">
                          <a:solidFill>
                            <a:schemeClr val="tx1"/>
                          </a:solidFill>
                          <a:effectLst/>
                          <a:latin typeface="Calibri" panose="020F0502020204030204"/>
                          <a:ea typeface="+mn-ea"/>
                          <a:cs typeface="+mn-cs"/>
                        </a:rPr>
                        <a:t>STAFFING:</a:t>
                      </a:r>
                      <a:r>
                        <a:rPr lang="en-US" sz="1600" i="0" kern="1200" dirty="0">
                          <a:solidFill>
                            <a:schemeClr val="tx1"/>
                          </a:solidFill>
                          <a:effectLst/>
                          <a:latin typeface="Calibri" panose="020F0502020204030204"/>
                          <a:ea typeface="+mn-ea"/>
                          <a:cs typeface="+mn-cs"/>
                        </a:rPr>
                        <a:t> ADEQUATE</a:t>
                      </a:r>
                    </a:p>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i="0" kern="1200" dirty="0">
                          <a:solidFill>
                            <a:schemeClr val="tx1"/>
                          </a:solidFill>
                          <a:effectLst/>
                          <a:latin typeface="Calibri" panose="020F0502020204030204"/>
                          <a:ea typeface="+mn-ea"/>
                          <a:cs typeface="+mn-cs"/>
                        </a:rPr>
                        <a:t>TMMs:</a:t>
                      </a:r>
                    </a:p>
                    <a:p>
                      <a:pPr marL="5524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lang="es-MX" sz="1600" i="0" kern="1200" dirty="0">
                          <a:solidFill>
                            <a:schemeClr val="tx1"/>
                          </a:solidFill>
                          <a:effectLst/>
                          <a:latin typeface="Calibri" panose="020F0502020204030204"/>
                          <a:ea typeface="+mn-ea"/>
                          <a:cs typeface="+mn-cs"/>
                        </a:rPr>
                        <a:t>20 MIT MMUN ARRIVALS VIA CANOA/SHARQ FROM 1330Z TO 2100Z</a:t>
                      </a:r>
                    </a:p>
                    <a:p>
                      <a:pPr marL="5524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lang="es-MX" sz="1600" i="0" kern="1200" dirty="0">
                          <a:solidFill>
                            <a:schemeClr val="tx1"/>
                          </a:solidFill>
                          <a:effectLst/>
                          <a:latin typeface="Calibri" panose="020F0502020204030204"/>
                          <a:ea typeface="+mn-ea"/>
                          <a:cs typeface="+mn-cs"/>
                        </a:rPr>
                        <a:t>15 MIT MKJS ARRIVALS VIA URSUS FROM 1600Z TO 1900Z</a:t>
                      </a:r>
                    </a:p>
                    <a:p>
                      <a:pPr marL="5524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lang="en-US" sz="1600" i="0" kern="1200" dirty="0">
                          <a:solidFill>
                            <a:schemeClr val="tx1"/>
                          </a:solidFill>
                          <a:effectLst/>
                          <a:latin typeface="Calibri" panose="020F0502020204030204"/>
                          <a:ea typeface="+mn-ea"/>
                          <a:cs typeface="+mn-cs"/>
                        </a:rPr>
                        <a:t>POSSIBLE MIT DEST KMIA FOR FLOW CONTROL</a:t>
                      </a:r>
                      <a:endParaRPr lang="es-MX" sz="1600" i="0"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r h="2229345">
                <a:tc vMerge="1">
                  <a:txBody>
                    <a:bodyPr/>
                    <a:lstStyle/>
                    <a:p>
                      <a:endParaRPr lang="es-MX"/>
                    </a:p>
                  </a:txBody>
                  <a:tcPr/>
                </a:tc>
                <a:tc>
                  <a:txBody>
                    <a:bodyPr/>
                    <a:lstStyle/>
                    <a:p>
                      <a:pPr marL="344488"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800" i="0" kern="1200" dirty="0">
                          <a:solidFill>
                            <a:schemeClr val="tx1"/>
                          </a:solidFill>
                          <a:effectLst/>
                          <a:latin typeface="Calibri" panose="020F0502020204030204"/>
                          <a:ea typeface="+mn-ea"/>
                          <a:cs typeface="+mn-cs"/>
                        </a:rPr>
                        <a:t>SUMMER WEATHER. THURSDAY THRU’ MONDAY. HEAVY RAINS AND THUNDERSTORMS</a:t>
                      </a: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vMerge="1">
                  <a:txBody>
                    <a:bodyPr/>
                    <a:lstStyle/>
                    <a:p>
                      <a:endParaRPr lang="es-MX"/>
                    </a:p>
                  </a:txBody>
                  <a:tcPr/>
                </a:tc>
                <a:extLst>
                  <a:ext uri="{0D108BD9-81ED-4DB2-BD59-A6C34878D82A}">
                    <a16:rowId xmlns:a16="http://schemas.microsoft.com/office/drawing/2014/main" val="849959409"/>
                  </a:ext>
                </a:extLst>
              </a:tr>
            </a:tbl>
          </a:graphicData>
        </a:graphic>
      </p:graphicFrame>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646000" y="573083"/>
            <a:ext cx="1064895" cy="559950"/>
          </a:xfrm>
          <a:prstGeom prst="rect">
            <a:avLst/>
          </a:prstGeom>
          <a:noFill/>
          <a:ln>
            <a:noFill/>
          </a:ln>
        </p:spPr>
      </p:pic>
      <p:pic>
        <p:nvPicPr>
          <p:cNvPr id="8" name="Imagen 7"/>
          <p:cNvPicPr>
            <a:picLocks noChangeAspect="1"/>
          </p:cNvPicPr>
          <p:nvPr/>
        </p:nvPicPr>
        <p:blipFill>
          <a:blip r:embed="rId5"/>
          <a:stretch>
            <a:fillRect/>
          </a:stretch>
        </p:blipFill>
        <p:spPr>
          <a:xfrm>
            <a:off x="77002" y="134323"/>
            <a:ext cx="2334510" cy="963573"/>
          </a:xfrm>
          <a:prstGeom prst="rect">
            <a:avLst/>
          </a:prstGeom>
        </p:spPr>
      </p:pic>
      <p:pic>
        <p:nvPicPr>
          <p:cNvPr id="6" name="Imagen 5"/>
          <p:cNvPicPr>
            <a:picLocks noChangeAspect="1"/>
          </p:cNvPicPr>
          <p:nvPr/>
        </p:nvPicPr>
        <p:blipFill>
          <a:blip r:embed="rId6"/>
          <a:stretch>
            <a:fillRect/>
          </a:stretch>
        </p:blipFill>
        <p:spPr>
          <a:xfrm>
            <a:off x="5737014" y="2147171"/>
            <a:ext cx="2767751" cy="2335932"/>
          </a:xfrm>
          <a:prstGeom prst="rect">
            <a:avLst/>
          </a:prstGeom>
        </p:spPr>
      </p:pic>
    </p:spTree>
    <p:extLst>
      <p:ext uri="{BB962C8B-B14F-4D97-AF65-F5344CB8AC3E}">
        <p14:creationId xmlns:p14="http://schemas.microsoft.com/office/powerpoint/2010/main" val="33070266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886200" y="1752599"/>
            <a:ext cx="6048446" cy="350519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1928884" y="1676400"/>
            <a:ext cx="1828800" cy="182880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2749" y="-56289"/>
            <a:ext cx="62865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270381"/>
            <a:ext cx="5630636" cy="400110"/>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mn-cs"/>
              </a:rPr>
              <a:t>MKJK – SEPTEMBER 10, 2026</a:t>
            </a:r>
          </a:p>
        </p:txBody>
      </p:sp>
      <p:sp>
        <p:nvSpPr>
          <p:cNvPr id="9" name="TextBox 8">
            <a:extLst>
              <a:ext uri="{FF2B5EF4-FFF2-40B4-BE49-F238E27FC236}">
                <a16:creationId xmlns:a16="http://schemas.microsoft.com/office/drawing/2014/main" id="{80388C2C-C13E-B3CF-758E-58D333A746AC}"/>
              </a:ext>
            </a:extLst>
          </p:cNvPr>
          <p:cNvSpPr txBox="1"/>
          <p:nvPr/>
        </p:nvSpPr>
        <p:spPr>
          <a:xfrm>
            <a:off x="3524251" y="2002971"/>
            <a:ext cx="257175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JM" sz="1800" b="0" i="0" u="none" strike="noStrike" kern="1200" cap="none" spc="0" normalizeH="0" baseline="0" noProof="0" dirty="0">
              <a:ln>
                <a:noFill/>
              </a:ln>
              <a:solidFill>
                <a:srgbClr val="1D1A36"/>
              </a:solidFill>
              <a:effectLst/>
              <a:uLnTx/>
              <a:uFillTx/>
              <a:latin typeface="Arial" panose="020B0604020202020204"/>
              <a:ea typeface="+mn-ea"/>
              <a:cs typeface="+mn-cs"/>
            </a:endParaRPr>
          </a:p>
        </p:txBody>
      </p:sp>
      <p:graphicFrame>
        <p:nvGraphicFramePr>
          <p:cNvPr id="10" name="object 7">
            <a:extLst>
              <a:ext uri="{FF2B5EF4-FFF2-40B4-BE49-F238E27FC236}">
                <a16:creationId xmlns:a16="http://schemas.microsoft.com/office/drawing/2014/main" id="{110ADD6A-2CD2-8FC7-5EA4-FDA3A031607A}"/>
              </a:ext>
            </a:extLst>
          </p:cNvPr>
          <p:cNvGraphicFramePr>
            <a:graphicFrameLocks noGrp="1"/>
          </p:cNvGraphicFramePr>
          <p:nvPr>
            <p:extLst/>
          </p:nvPr>
        </p:nvGraphicFramePr>
        <p:xfrm>
          <a:off x="0" y="654658"/>
          <a:ext cx="12191998" cy="8810556"/>
        </p:xfrm>
        <a:graphic>
          <a:graphicData uri="http://schemas.openxmlformats.org/drawingml/2006/table">
            <a:tbl>
              <a:tblPr firstRow="1" bandRow="1"/>
              <a:tblGrid>
                <a:gridCol w="6755642">
                  <a:extLst>
                    <a:ext uri="{9D8B030D-6E8A-4147-A177-3AD203B41FA5}">
                      <a16:colId xmlns:a16="http://schemas.microsoft.com/office/drawing/2014/main" val="20000"/>
                    </a:ext>
                  </a:extLst>
                </a:gridCol>
                <a:gridCol w="3753134">
                  <a:extLst>
                    <a:ext uri="{9D8B030D-6E8A-4147-A177-3AD203B41FA5}">
                      <a16:colId xmlns:a16="http://schemas.microsoft.com/office/drawing/2014/main" val="20001"/>
                    </a:ext>
                  </a:extLst>
                </a:gridCol>
                <a:gridCol w="1683222">
                  <a:extLst>
                    <a:ext uri="{9D8B030D-6E8A-4147-A177-3AD203B41FA5}">
                      <a16:colId xmlns:a16="http://schemas.microsoft.com/office/drawing/2014/main" val="3692319164"/>
                    </a:ext>
                  </a:extLst>
                </a:gridCol>
              </a:tblGrid>
              <a:tr h="51247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lang="en-US"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a:t>
                      </a:r>
                      <a:r>
                        <a:rPr lang="en-US" sz="2000" b="1" kern="1200" spc="-20" dirty="0" err="1">
                          <a:solidFill>
                            <a:schemeClr val="tx1"/>
                          </a:solidFill>
                          <a:latin typeface="Calibri"/>
                          <a:ea typeface="+mn-ea"/>
                          <a:cs typeface="Calibri"/>
                        </a:rPr>
                        <a:t>Wx</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500" b="1" kern="1200" spc="-20" dirty="0">
                          <a:solidFill>
                            <a:schemeClr val="tx1"/>
                          </a:solidFill>
                          <a:latin typeface="Calibri"/>
                          <a:ea typeface="+mn-ea"/>
                          <a:cs typeface="Calibri"/>
                        </a:rPr>
                        <a:t>OTHER INFO</a:t>
                      </a:r>
                      <a:endParaRPr sz="15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6128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TMMs: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MKJK: AIC02/23: ALL TFC DEPARTING KMIA DESTINED SKBO SHALL ROUTE IN KFIR VIA EMABU UP525 SINID DLY BTW 1400 &amp; 2000UTC.</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500" b="1" u="none"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i="0" u="sng" kern="1200" dirty="0">
                          <a:solidFill>
                            <a:schemeClr val="tx1"/>
                          </a:solidFill>
                          <a:effectLst/>
                          <a:latin typeface="Calibri" panose="020F0502020204030204"/>
                          <a:ea typeface="+mn-ea"/>
                          <a:cs typeface="+mn-cs"/>
                        </a:rPr>
                        <a:t>MKJP</a:t>
                      </a:r>
                      <a:endParaRPr lang="en-JM"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none" kern="1200" dirty="0">
                          <a:solidFill>
                            <a:schemeClr val="tx1"/>
                          </a:solidFill>
                          <a:effectLst/>
                          <a:latin typeface="Calibri" panose="020F0502020204030204"/>
                          <a:ea typeface="+mn-ea"/>
                          <a:cs typeface="+mn-cs"/>
                        </a:rPr>
                        <a:t>SEE NOTAMs </a:t>
                      </a:r>
                      <a:r>
                        <a:rPr lang="en-JM" sz="1500" b="1" i="0" kern="1200" dirty="0">
                          <a:solidFill>
                            <a:schemeClr val="tx1"/>
                          </a:solidFill>
                          <a:effectLst/>
                          <a:latin typeface="Calibri" panose="020F0502020204030204"/>
                          <a:ea typeface="+mn-ea"/>
                          <a:cs typeface="+mn-cs"/>
                        </a:rPr>
                        <a:t>A0332/26 , A0333/26 &amp; A0334/26 REGARDING ACFT STAND CLOSURES &amp; ADJUSTED TAXI PROCEDURES TO SOME ACFT STANDS DUE THE AIRPORT REHABILITION WORKS AT MKJP</a:t>
                      </a:r>
                      <a:r>
                        <a:rPr lang="en-JM" sz="1500" b="0" i="0" kern="1200" dirty="0">
                          <a:solidFill>
                            <a:schemeClr val="tx1"/>
                          </a:solidFill>
                          <a:effectLst/>
                          <a:latin typeface="Calibri" panose="020F0502020204030204"/>
                          <a:ea typeface="+mn-ea"/>
                          <a:cs typeface="+mn-cs"/>
                        </a:rPr>
                        <a:t>. TIL 01 OCT 0200UTC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A0310/26</a:t>
                      </a:r>
                      <a:r>
                        <a:rPr lang="en-JM" sz="1800" b="0" i="0" kern="1200" dirty="0">
                          <a:solidFill>
                            <a:schemeClr val="tx1"/>
                          </a:solidFill>
                          <a:effectLst/>
                          <a:latin typeface="Calibri" panose="020F0502020204030204"/>
                          <a:ea typeface="+mn-ea"/>
                          <a:cs typeface="+mn-cs"/>
                        </a:rPr>
                        <a:t> - </a:t>
                      </a:r>
                      <a:r>
                        <a:rPr lang="en-US" sz="1600" b="1" i="0" kern="1200" dirty="0">
                          <a:solidFill>
                            <a:schemeClr val="tx1"/>
                          </a:solidFill>
                          <a:effectLst/>
                          <a:latin typeface="Calibri" panose="020F0502020204030204"/>
                          <a:ea typeface="+mn-ea"/>
                          <a:cs typeface="+mn-cs"/>
                        </a:rPr>
                        <a:t>SECN OF RWY 12 (FIRST 500M FM THR) BLW MINIMUM FRICTION LVL AND MAY BE SLIPPERY. WHEN WET. </a:t>
                      </a:r>
                      <a:r>
                        <a:rPr lang="en-JM" sz="1600" b="0" i="0" kern="1200" dirty="0">
                          <a:solidFill>
                            <a:schemeClr val="tx1"/>
                          </a:solidFill>
                          <a:effectLst/>
                          <a:latin typeface="Calibri" panose="020F0502020204030204"/>
                          <a:ea typeface="+mn-ea"/>
                          <a:cs typeface="+mn-cs"/>
                        </a:rPr>
                        <a:t>03 AUG 2000UTC TIL 14 SEP 2200UTC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i="0" kern="1200" dirty="0">
                          <a:solidFill>
                            <a:schemeClr val="tx1"/>
                          </a:solidFill>
                          <a:effectLst/>
                          <a:latin typeface="Calibri" panose="020F0502020204030204"/>
                          <a:ea typeface="+mn-ea"/>
                          <a:cs typeface="+mn-cs"/>
                        </a:rPr>
                        <a:t>AIP SUPP 16/26: ILS/DME ISIA 109.500MHz US || AIP SUP 02/26 : ILS/DME IMLY 109.1MHz US . RNP APP MAIN BEING USED.</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i="0" kern="1200" dirty="0">
                          <a:solidFill>
                            <a:schemeClr val="tx1"/>
                          </a:solidFill>
                          <a:effectLst/>
                          <a:latin typeface="Calibri" panose="020F0502020204030204"/>
                          <a:ea typeface="+mn-ea"/>
                          <a:cs typeface="+mn-cs"/>
                        </a:rPr>
                        <a:t>A0348/26 - DVOR/DME SIA 115.700MHZ U/S DUE MAINT. </a:t>
                      </a:r>
                      <a:r>
                        <a:rPr lang="en-US" sz="1600" b="0" i="0" kern="1200" dirty="0">
                          <a:solidFill>
                            <a:schemeClr val="tx1"/>
                          </a:solidFill>
                          <a:effectLst/>
                          <a:latin typeface="Calibri" panose="020F0502020204030204"/>
                          <a:ea typeface="+mn-ea"/>
                          <a:cs typeface="+mn-cs"/>
                        </a:rPr>
                        <a:t>16 SEP 1100UTC TIL 16 SEP 1530UTC 2026</a:t>
                      </a:r>
                      <a:endParaRPr lang="en-JM" sz="1600" b="0"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solidFill>
                            <a:schemeClr val="tx1"/>
                          </a:solidFill>
                        </a:rPr>
                        <a:t>     </a:t>
                      </a:r>
                      <a:endParaRPr lang="en-US"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      </a:t>
                      </a: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JM" sz="1600" b="0" i="0" u="none" strike="noStrike" dirty="0">
                          <a:solidFill>
                            <a:srgbClr val="000000"/>
                          </a:solidFill>
                          <a:effectLst/>
                          <a:latin typeface="Calibri" panose="020F0502020204030204" pitchFamily="34" charset="0"/>
                          <a:cs typeface="Calibri" panose="020F0502020204030204" pitchFamily="34" charset="0"/>
                        </a:rPr>
                        <a:t>TROUGH + TWs</a:t>
                      </a:r>
                    </a:p>
                    <a:p>
                      <a:pPr algn="ctr"/>
                      <a:r>
                        <a:rPr lang="en-JM" sz="1600" b="0" i="0" u="none" strike="noStrike" dirty="0">
                          <a:solidFill>
                            <a:srgbClr val="000000"/>
                          </a:solidFill>
                          <a:effectLst/>
                          <a:latin typeface="Calibri" panose="020F0502020204030204" pitchFamily="34" charset="0"/>
                          <a:cs typeface="Calibri" panose="020F0502020204030204" pitchFamily="34" charset="0"/>
                        </a:rPr>
                        <a:t>AFT ISO SHWRS +  TSs + WINDY CDNS</a:t>
                      </a: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en-JM" sz="1600" b="1" i="0" u="sng" strike="noStrike" dirty="0">
                          <a:solidFill>
                            <a:srgbClr val="000000"/>
                          </a:solidFill>
                          <a:effectLst/>
                          <a:latin typeface="Calibri" panose="020F0502020204030204" pitchFamily="34" charset="0"/>
                          <a:cs typeface="Calibri" panose="020F0502020204030204" pitchFamily="34" charset="0"/>
                        </a:rPr>
                        <a:t>GRAND CAYMAN TMA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dirty="0">
                          <a:solidFill>
                            <a:srgbClr val="000000"/>
                          </a:solidFill>
                          <a:effectLst/>
                          <a:latin typeface="Calibri" panose="020F0502020204030204" pitchFamily="34" charset="0"/>
                          <a:cs typeface="Calibri" panose="020F0502020204030204" pitchFamily="34" charset="0"/>
                        </a:rPr>
                        <a:t> ISO SHWRS </a:t>
                      </a:r>
                      <a:r>
                        <a:rPr lang="en-JM" sz="1600" b="0" i="0" u="none" strike="noStrike">
                          <a:solidFill>
                            <a:srgbClr val="000000"/>
                          </a:solidFill>
                          <a:effectLst/>
                          <a:latin typeface="Calibri" panose="020F0502020204030204" pitchFamily="34" charset="0"/>
                          <a:cs typeface="Calibri" panose="020F0502020204030204" pitchFamily="34" charset="0"/>
                        </a:rPr>
                        <a:t>+ HAZE FORECASTED</a:t>
                      </a:r>
                      <a:endParaRPr lang="en-JM" sz="1600" b="0" i="0" u="none" strike="noStrike" dirty="0">
                        <a:solidFill>
                          <a:srgbClr val="000000"/>
                        </a:solidFill>
                        <a:effectLst/>
                        <a:latin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JM" sz="1600" b="0" i="0" u="none" strike="noStrike" dirty="0">
                        <a:solidFill>
                          <a:srgbClr val="000000"/>
                        </a:solidFill>
                        <a:effectLst/>
                        <a:latin typeface="Calibri" panose="020F0502020204030204" pitchFamily="34" charset="0"/>
                        <a:cs typeface="Calibri" panose="020F0502020204030204" pitchFamily="34" charset="0"/>
                      </a:endParaRPr>
                    </a:p>
                  </a:txBody>
                  <a:tcP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0" indent="0" algn="l">
                        <a:buFont typeface="Arial" panose="020B0604020202020204" pitchFamily="34" charset="0"/>
                        <a:buNone/>
                      </a:pPr>
                      <a:r>
                        <a:rPr lang="en-JM" sz="1600" b="1" i="0" kern="1200" dirty="0">
                          <a:solidFill>
                            <a:schemeClr val="tx1"/>
                          </a:solidFill>
                          <a:effectLst/>
                          <a:latin typeface="Calibri" panose="020F0502020204030204" pitchFamily="34" charset="0"/>
                          <a:ea typeface="+mn-ea"/>
                          <a:cs typeface="Calibri" panose="020F0502020204030204" pitchFamily="34" charset="0"/>
                        </a:rPr>
                        <a:t>MODERATE - HIGH TFC VOL EXPECTED</a:t>
                      </a:r>
                    </a:p>
                    <a:p>
                      <a:pPr marL="0" indent="0" algn="l">
                        <a:buFont typeface="Arial" panose="020B0604020202020204" pitchFamily="34" charset="0"/>
                        <a:buNone/>
                      </a:pPr>
                      <a:endParaRPr lang="en-JM" sz="1600" b="1" i="0" kern="1200" dirty="0">
                        <a:solidFill>
                          <a:schemeClr val="tx1"/>
                        </a:solidFill>
                        <a:effectLst/>
                        <a:latin typeface="Calibri" panose="020F0502020204030204" pitchFamily="34" charset="0"/>
                        <a:ea typeface="+mn-ea"/>
                        <a:cs typeface="Calibri" panose="020F0502020204030204" pitchFamily="34" charset="0"/>
                      </a:endParaRPr>
                    </a:p>
                    <a:p>
                      <a:pPr marL="0" indent="0" algn="l">
                        <a:buFont typeface="Arial" panose="020B0604020202020204" pitchFamily="34" charset="0"/>
                        <a:buNone/>
                      </a:pPr>
                      <a:r>
                        <a:rPr lang="en-JM" sz="1600" b="1" i="0" u="none" strike="noStrike" kern="1200" dirty="0">
                          <a:solidFill>
                            <a:schemeClr val="tx1"/>
                          </a:solidFill>
                          <a:effectLst/>
                          <a:latin typeface="Calibri" panose="020F0502020204030204" pitchFamily="34" charset="0"/>
                          <a:ea typeface="+mn-ea"/>
                          <a:cs typeface="Calibri" panose="020F0502020204030204" pitchFamily="34" charset="0"/>
                        </a:rPr>
                        <a:t>STAFFING : ADEQUATE</a:t>
                      </a:r>
                    </a:p>
                    <a:p>
                      <a:pPr marL="0" indent="0" algn="l">
                        <a:buFont typeface="Arial" panose="020B0604020202020204" pitchFamily="34" charset="0"/>
                        <a:buNone/>
                      </a:pPr>
                      <a:endParaRPr lang="en-JM" sz="1500" b="1" i="0" u="none" strike="noStrike" kern="1200" dirty="0">
                        <a:solidFill>
                          <a:schemeClr val="tx1"/>
                        </a:solidFill>
                        <a:effectLst/>
                        <a:latin typeface="Calibri" panose="020F0502020204030204" pitchFamily="34" charset="0"/>
                        <a:ea typeface="+mn-ea"/>
                        <a:cs typeface="Calibri" panose="020F0502020204030204" pitchFamily="34" charset="0"/>
                      </a:endParaRPr>
                    </a:p>
                  </a:txBody>
                  <a:tcP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Picture 1" descr="Text&#10;&#10;Description automatically generated">
            <a:extLst>
              <a:ext uri="{FF2B5EF4-FFF2-40B4-BE49-F238E27FC236}">
                <a16:creationId xmlns:a16="http://schemas.microsoft.com/office/drawing/2014/main" id="{3B472D20-FC8E-D4DF-CA08-25D7A3C90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3938954" cy="734794"/>
          </a:xfrm>
          <a:prstGeom prst="rect">
            <a:avLst/>
          </a:prstGeom>
        </p:spPr>
      </p:pic>
      <p:pic>
        <p:nvPicPr>
          <p:cNvPr id="7" name="Picture 6">
            <a:extLst>
              <a:ext uri="{FF2B5EF4-FFF2-40B4-BE49-F238E27FC236}">
                <a16:creationId xmlns:a16="http://schemas.microsoft.com/office/drawing/2014/main" id="{BD1A6216-F739-93EA-069D-5A2B46EB6623}"/>
              </a:ext>
            </a:extLst>
          </p:cNvPr>
          <p:cNvPicPr>
            <a:picLocks noChangeAspect="1"/>
          </p:cNvPicPr>
          <p:nvPr/>
        </p:nvPicPr>
        <p:blipFill>
          <a:blip r:embed="rId4"/>
          <a:stretch>
            <a:fillRect/>
          </a:stretch>
        </p:blipFill>
        <p:spPr>
          <a:xfrm>
            <a:off x="7072354" y="1832262"/>
            <a:ext cx="1362265" cy="809738"/>
          </a:xfrm>
          <a:prstGeom prst="rect">
            <a:avLst/>
          </a:prstGeom>
        </p:spPr>
      </p:pic>
      <p:pic>
        <p:nvPicPr>
          <p:cNvPr id="12" name="Picture 11">
            <a:extLst>
              <a:ext uri="{FF2B5EF4-FFF2-40B4-BE49-F238E27FC236}">
                <a16:creationId xmlns:a16="http://schemas.microsoft.com/office/drawing/2014/main" id="{27E4459D-0634-42F2-8677-CC528E9B307C}"/>
              </a:ext>
            </a:extLst>
          </p:cNvPr>
          <p:cNvPicPr>
            <a:picLocks noChangeAspect="1"/>
          </p:cNvPicPr>
          <p:nvPr/>
        </p:nvPicPr>
        <p:blipFill>
          <a:blip r:embed="rId5"/>
          <a:stretch>
            <a:fillRect/>
          </a:stretch>
        </p:blipFill>
        <p:spPr>
          <a:xfrm>
            <a:off x="8663186" y="1832262"/>
            <a:ext cx="1324160" cy="809738"/>
          </a:xfrm>
          <a:prstGeom prst="rect">
            <a:avLst/>
          </a:prstGeom>
        </p:spPr>
      </p:pic>
      <p:pic>
        <p:nvPicPr>
          <p:cNvPr id="15" name="Picture 14">
            <a:extLst>
              <a:ext uri="{FF2B5EF4-FFF2-40B4-BE49-F238E27FC236}">
                <a16:creationId xmlns:a16="http://schemas.microsoft.com/office/drawing/2014/main" id="{16532839-E70E-F14D-51A6-3F4D3C5C8FFB}"/>
              </a:ext>
            </a:extLst>
          </p:cNvPr>
          <p:cNvPicPr>
            <a:picLocks noChangeAspect="1"/>
          </p:cNvPicPr>
          <p:nvPr/>
        </p:nvPicPr>
        <p:blipFill>
          <a:blip r:embed="rId6"/>
          <a:stretch>
            <a:fillRect/>
          </a:stretch>
        </p:blipFill>
        <p:spPr>
          <a:xfrm>
            <a:off x="7072354" y="2789230"/>
            <a:ext cx="1362265" cy="828791"/>
          </a:xfrm>
          <a:prstGeom prst="rect">
            <a:avLst/>
          </a:prstGeom>
        </p:spPr>
      </p:pic>
      <p:pic>
        <p:nvPicPr>
          <p:cNvPr id="17" name="Picture 16">
            <a:extLst>
              <a:ext uri="{FF2B5EF4-FFF2-40B4-BE49-F238E27FC236}">
                <a16:creationId xmlns:a16="http://schemas.microsoft.com/office/drawing/2014/main" id="{DBA0FBF6-EEF5-BD4B-A969-CC987D851B4A}"/>
              </a:ext>
            </a:extLst>
          </p:cNvPr>
          <p:cNvPicPr>
            <a:picLocks noChangeAspect="1"/>
          </p:cNvPicPr>
          <p:nvPr/>
        </p:nvPicPr>
        <p:blipFill>
          <a:blip r:embed="rId7"/>
          <a:stretch>
            <a:fillRect/>
          </a:stretch>
        </p:blipFill>
        <p:spPr>
          <a:xfrm>
            <a:off x="8685931" y="2789230"/>
            <a:ext cx="1352739" cy="771633"/>
          </a:xfrm>
          <a:prstGeom prst="rect">
            <a:avLst/>
          </a:prstGeom>
        </p:spPr>
      </p:pic>
      <p:pic>
        <p:nvPicPr>
          <p:cNvPr id="20" name="Picture 19">
            <a:extLst>
              <a:ext uri="{FF2B5EF4-FFF2-40B4-BE49-F238E27FC236}">
                <a16:creationId xmlns:a16="http://schemas.microsoft.com/office/drawing/2014/main" id="{9A98325D-7C5F-17F1-2204-7949954F674B}"/>
              </a:ext>
            </a:extLst>
          </p:cNvPr>
          <p:cNvPicPr>
            <a:picLocks noChangeAspect="1"/>
          </p:cNvPicPr>
          <p:nvPr/>
        </p:nvPicPr>
        <p:blipFill>
          <a:blip r:embed="rId8"/>
          <a:stretch>
            <a:fillRect/>
          </a:stretch>
        </p:blipFill>
        <p:spPr>
          <a:xfrm>
            <a:off x="6895360" y="4272679"/>
            <a:ext cx="3545178" cy="1857634"/>
          </a:xfrm>
          <a:prstGeom prst="rect">
            <a:avLst/>
          </a:prstGeom>
        </p:spPr>
      </p:pic>
    </p:spTree>
    <p:extLst>
      <p:ext uri="{BB962C8B-B14F-4D97-AF65-F5344CB8AC3E}">
        <p14:creationId xmlns:p14="http://schemas.microsoft.com/office/powerpoint/2010/main" val="4323357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ángulo 3"/>
          <p:cNvSpPr/>
          <p:nvPr/>
        </p:nvSpPr>
        <p:spPr bwMode="auto">
          <a:xfrm>
            <a:off x="4114800" y="445573"/>
            <a:ext cx="6172200" cy="584775"/>
          </a:xfrm>
          <a:prstGeom prst="rect">
            <a:avLst/>
          </a:prstGeom>
        </p:spPr>
        <p:txBody>
          <a:bodyPr wrap="square">
            <a:spAutoFit/>
          </a:bodyPr>
          <a:lstStyle/>
          <a:p>
            <a:pPr>
              <a:defRPr/>
            </a:pPr>
            <a:r>
              <a:rPr lang="en-US" sz="3200" b="1">
                <a:solidFill>
                  <a:srgbClr val="002060"/>
                </a:solidFill>
              </a:rPr>
              <a:t>            CADENA                                   </a:t>
            </a:r>
            <a:endParaRPr lang="es-MX" sz="3200"/>
          </a:p>
        </p:txBody>
      </p:sp>
      <p:pic>
        <p:nvPicPr>
          <p:cNvPr id="8" name="Imagen 7"/>
          <p:cNvPicPr>
            <a:picLocks noChangeAspect="1"/>
          </p:cNvPicPr>
          <p:nvPr/>
        </p:nvPicPr>
        <p:blipFill>
          <a:blip r:embed="rId2"/>
          <a:stretch/>
        </p:blipFill>
        <p:spPr bwMode="auto">
          <a:xfrm>
            <a:off x="1905000" y="434853"/>
            <a:ext cx="1828800" cy="513892"/>
          </a:xfrm>
          <a:prstGeom prst="rect">
            <a:avLst/>
          </a:prstGeom>
        </p:spPr>
      </p:pic>
      <p:pic>
        <p:nvPicPr>
          <p:cNvPr id="10" name="Imagen 9"/>
          <p:cNvPicPr>
            <a:picLocks noChangeAspect="1"/>
          </p:cNvPicPr>
          <p:nvPr/>
        </p:nvPicPr>
        <p:blipFill>
          <a:blip r:embed="rId3"/>
          <a:stretch/>
        </p:blipFill>
        <p:spPr bwMode="auto">
          <a:xfrm>
            <a:off x="2800166" y="1295401"/>
            <a:ext cx="6557963" cy="4462035"/>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 name="TextBox 3"/>
          <p:cNvSpPr txBox="1"/>
          <p:nvPr/>
        </p:nvSpPr>
        <p:spPr>
          <a:xfrm>
            <a:off x="4909456" y="-5620"/>
            <a:ext cx="2373096"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67"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68"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graphicFrame>
        <p:nvGraphicFramePr>
          <p:cNvPr id="1269" name="object 7"/>
          <p:cNvGraphicFramePr/>
          <p:nvPr/>
        </p:nvGraphicFramePr>
        <p:xfrm>
          <a:off x="66392" y="837243"/>
          <a:ext cx="12059215" cy="6032541"/>
        </p:xfrm>
        <a:graphic>
          <a:graphicData uri="http://schemas.openxmlformats.org/drawingml/2006/table">
            <a:tbl>
              <a:tblPr firstRow="1"/>
              <a:tblGrid>
                <a:gridCol w="6037740">
                  <a:extLst>
                    <a:ext uri="{9D8B030D-6E8A-4147-A177-3AD203B41FA5}">
                      <a16:colId xmlns:a16="http://schemas.microsoft.com/office/drawing/2014/main" val="20000"/>
                    </a:ext>
                  </a:extLst>
                </a:gridCol>
                <a:gridCol w="6021475">
                  <a:extLst>
                    <a:ext uri="{9D8B030D-6E8A-4147-A177-3AD203B41FA5}">
                      <a16:colId xmlns:a16="http://schemas.microsoft.com/office/drawing/2014/main" val="20001"/>
                    </a:ext>
                  </a:extLst>
                </a:gridCol>
              </a:tblGrid>
              <a:tr h="419100">
                <a:tc gridSpan="2">
                  <a:txBody>
                    <a:bodyPr/>
                    <a:lstStyle/>
                    <a:p>
                      <a:pPr indent="176212" algn="ctr">
                        <a:tabLst>
                          <a:tab pos="355600" algn="l"/>
                        </a:tabLst>
                        <a:defRPr sz="800" spc="-13">
                          <a:solidFill>
                            <a:srgbClr val="000000"/>
                          </a:solidFill>
                          <a:latin typeface="Montserrat"/>
                          <a:ea typeface="Montserrat"/>
                          <a:cs typeface="Montserrat"/>
                          <a:sym typeface="Montserrat"/>
                        </a:defRPr>
                      </a:pPr>
                      <a:r>
                        <a:t>Airport/Airspace Constraints </a:t>
                      </a:r>
                      <a:endParaRPr spc="-8">
                        <a:latin typeface="+mj-lt"/>
                        <a:ea typeface="+mj-ea"/>
                        <a:cs typeface="+mj-cs"/>
                        <a:sym typeface="Calibri"/>
                      </a:endParaRPr>
                    </a:p>
                    <a:p>
                      <a:pPr indent="176212" algn="ctr">
                        <a:tabLst>
                          <a:tab pos="355600" algn="l"/>
                        </a:tabLst>
                        <a:defRPr sz="800" spc="-13">
                          <a:solidFill>
                            <a:srgbClr val="000000"/>
                          </a:solidFill>
                          <a:latin typeface="Montserrat"/>
                          <a:ea typeface="Montserrat"/>
                          <a:cs typeface="Montserrat"/>
                          <a:sym typeface="Montserrat"/>
                        </a:defRPr>
                      </a:pPr>
                      <a:r>
                        <a:t>(Equipment Outages/Significant NOTAM/Special Events)</a:t>
                      </a:r>
                    </a:p>
                  </a:txBody>
                  <a:tcPr marL="0" marR="0" marT="0" marB="0" horzOverflow="overflow">
                    <a:lnB w="12700">
                      <a:solidFill>
                        <a:srgbClr val="FFFFFF"/>
                      </a:solidFill>
                    </a:lnB>
                    <a:solidFill>
                      <a:srgbClr val="92CDDD"/>
                    </a:solidFill>
                  </a:tcPr>
                </a:tc>
                <a:tc hMerge="1">
                  <a:txBody>
                    <a:bodyPr/>
                    <a:lstStyle/>
                    <a:p>
                      <a:endParaRPr lang="en-US"/>
                    </a:p>
                  </a:txBody>
                  <a:tcPr/>
                </a:tc>
                <a:extLst>
                  <a:ext uri="{0D108BD9-81ED-4DB2-BD59-A6C34878D82A}">
                    <a16:rowId xmlns:a16="http://schemas.microsoft.com/office/drawing/2014/main" val="10000"/>
                  </a:ext>
                </a:extLst>
              </a:tr>
              <a:tr h="5613441">
                <a:tc>
                  <a:txBody>
                    <a:bodyPr/>
                    <a:lstStyle/>
                    <a:p>
                      <a:pPr marL="158113" indent="-72389" algn="l">
                        <a:buSzPct val="100000"/>
                        <a:buFont typeface="Arial"/>
                        <a:buChar char="•"/>
                        <a:tabLst>
                          <a:tab pos="342900" algn="l"/>
                          <a:tab pos="342900" algn="l"/>
                        </a:tabLst>
                        <a:defRPr sz="800" b="1" spc="-1">
                          <a:solidFill>
                            <a:srgbClr val="000000"/>
                          </a:solidFill>
                          <a:latin typeface="+mn-lt"/>
                          <a:ea typeface="+mn-ea"/>
                          <a:cs typeface="+mn-cs"/>
                          <a:sym typeface="Menlo Regular"/>
                        </a:defRPr>
                      </a:pPr>
                      <a:r>
                        <a:t>STAFFING: ADEQUATE   VOLUME: LOW</a:t>
                      </a:r>
                    </a:p>
                    <a:p>
                      <a:pPr algn="l">
                        <a:tabLst>
                          <a:tab pos="342900" algn="l"/>
                          <a:tab pos="342900" algn="l"/>
                        </a:tabLst>
                        <a:defRPr sz="800" b="1" spc="-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MMMX ——— </a:t>
                      </a:r>
                    </a:p>
                    <a:p>
                      <a:pPr algn="l" defTabSz="457200">
                        <a:defRPr sz="800" b="1">
                          <a:solidFill>
                            <a:srgbClr val="000000"/>
                          </a:solidFill>
                          <a:latin typeface="+mn-lt"/>
                          <a:ea typeface="+mn-ea"/>
                          <a:cs typeface="+mn-cs"/>
                          <a:sym typeface="Menlo Regular"/>
                        </a:defRPr>
                      </a:pPr>
                      <a:r>
                        <a:t>A8790/26 NOTAMN D)10 11 0530-1200 1730-1740, 12 0530-1200 1600-1700 E) RWY 05R/23L CLSD</a:t>
                      </a:r>
                    </a:p>
                    <a:p>
                      <a:pPr algn="l" defTabSz="457200">
                        <a:defRPr sz="800" b="1">
                          <a:solidFill>
                            <a:srgbClr val="000000"/>
                          </a:solidFill>
                          <a:latin typeface="+mn-lt"/>
                          <a:ea typeface="+mn-ea"/>
                          <a:cs typeface="+mn-cs"/>
                          <a:sym typeface="Menlo Regular"/>
                        </a:defRPr>
                      </a:pPr>
                      <a:r>
                        <a:t>A8789/26 NOTAMN D)10 11 1630-1640, 12 1730-1740, 13 14 0500-1200 1630-1640 E) RWY 05L/23R CLSD</a:t>
                      </a:r>
                    </a:p>
                    <a:p>
                      <a:pPr algn="l" defTabSz="457200">
                        <a:defRPr sz="800" b="1">
                          <a:solidFill>
                            <a:srgbClr val="FF2600"/>
                          </a:solidFill>
                          <a:latin typeface="+mn-lt"/>
                          <a:ea typeface="+mn-ea"/>
                          <a:cs typeface="+mn-cs"/>
                          <a:sym typeface="Menlo Regular"/>
                        </a:defRPr>
                      </a:pPr>
                      <a:r>
                        <a:t>A8260/26 NOTAMN B) 2609161600 C) 2609162000 E) AP CLSD</a:t>
                      </a:r>
                    </a:p>
                    <a:p>
                      <a:pPr algn="l" defTabSz="457200">
                        <a:defRPr sz="800" b="1">
                          <a:solidFill>
                            <a:srgbClr val="FF2600"/>
                          </a:solidFill>
                          <a:latin typeface="+mn-lt"/>
                          <a:ea typeface="+mn-ea"/>
                          <a:cs typeface="+mn-cs"/>
                          <a:sym typeface="Menlo Regular"/>
                        </a:defRPr>
                      </a:pPr>
                      <a:r>
                        <a:t>B1724/26 NOTAMR B1722/26 B) 2609161600 C) 2609162000 E) PROHIBITED AREA FOR ALL FLTS DUE MIL OPS LATERAL LIMIT CIRCLE OF 20NM OF RADIUS WITH CENTER IN VOR/DME MEX F) GND G) 17000FT AMSL</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MMSM ———</a:t>
                      </a:r>
                    </a:p>
                    <a:p>
                      <a:pPr algn="l" defTabSz="457200">
                        <a:defRPr sz="800" b="1">
                          <a:solidFill>
                            <a:srgbClr val="000000"/>
                          </a:solidFill>
                          <a:latin typeface="+mn-lt"/>
                          <a:ea typeface="+mn-ea"/>
                          <a:cs typeface="+mn-cs"/>
                          <a:sym typeface="Menlo Regular"/>
                        </a:defRPr>
                      </a:pPr>
                      <a:r>
                        <a:t>A8649/26 NOTAMR A8362/26 D) 08-12 0200-1100 E) RWY 04L/22R CLSD</a:t>
                      </a:r>
                    </a:p>
                    <a:p>
                      <a:pPr algn="l" defTabSz="457200">
                        <a:defRPr sz="800" b="1">
                          <a:solidFill>
                            <a:srgbClr val="000000"/>
                          </a:solidFill>
                          <a:latin typeface="+mn-lt"/>
                          <a:ea typeface="+mn-ea"/>
                          <a:cs typeface="+mn-cs"/>
                          <a:sym typeface="Menlo Regular"/>
                        </a:defRPr>
                      </a:pPr>
                      <a:r>
                        <a:t>A8650/26 NOTAMR A8377/26 D) 08-12 0100-0130 1130-1230 E) RWY 04C/22C CLSD</a:t>
                      </a:r>
                    </a:p>
                    <a:p>
                      <a:pPr algn="l" defTabSz="457200">
                        <a:defRPr sz="800" b="1">
                          <a:solidFill>
                            <a:srgbClr val="FF2600"/>
                          </a:solidFill>
                          <a:latin typeface="+mn-lt"/>
                          <a:ea typeface="+mn-ea"/>
                          <a:cs typeface="+mn-cs"/>
                          <a:sym typeface="Menlo Regular"/>
                        </a:defRPr>
                      </a:pPr>
                      <a:r>
                        <a:t>A8261/26 NOTAMN B) 2609161600 C) 2609162000 E) AP CLSD</a:t>
                      </a:r>
                    </a:p>
                    <a:p>
                      <a:pPr algn="l" defTabSz="457200">
                        <a:defRPr sz="800" b="1">
                          <a:solidFill>
                            <a:srgbClr val="FF2600"/>
                          </a:solidFill>
                          <a:latin typeface="+mn-lt"/>
                          <a:ea typeface="+mn-ea"/>
                          <a:cs typeface="+mn-cs"/>
                          <a:sym typeface="Menlo Regular"/>
                        </a:defRPr>
                      </a:pPr>
                      <a:r>
                        <a:t>B1723/26 NOTAMN B) 2609161600 C) 2609162000 E) PROHIBITED AREA FOR ALL FLTS DUE MIL OPS LATERAL LIMIT CIRCLE OF 10NM OF RADIUS WITH CENTER IN VOR/DME SLM F) GND G) 17000FT AMSL</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MMGL ———</a:t>
                      </a:r>
                    </a:p>
                    <a:p>
                      <a:pPr algn="l" defTabSz="457200">
                        <a:defRPr sz="800" b="1">
                          <a:solidFill>
                            <a:srgbClr val="000000"/>
                          </a:solidFill>
                          <a:latin typeface="+mn-lt"/>
                          <a:ea typeface="+mn-ea"/>
                          <a:cs typeface="+mn-cs"/>
                          <a:sym typeface="Menlo Regular"/>
                        </a:defRPr>
                      </a:pPr>
                      <a:r>
                        <a:t>A6874/26 NOTAMN B) 2607212221 C) 2610212359 E) CRANE 45M HGT GEOGRAPHIC SITUATION: </a:t>
                      </a:r>
                    </a:p>
                    <a:p>
                      <a:pPr algn="l" defTabSz="457200">
                        <a:defRPr sz="800" b="1">
                          <a:solidFill>
                            <a:srgbClr val="000000"/>
                          </a:solidFill>
                          <a:latin typeface="+mn-lt"/>
                          <a:ea typeface="+mn-ea"/>
                          <a:cs typeface="+mn-cs"/>
                          <a:sym typeface="Menlo Regular"/>
                        </a:defRPr>
                      </a:pPr>
                      <a:r>
                        <a:t>AEROPUERTO INTERNACIONAL DE GUADALAJARA</a:t>
                      </a:r>
                    </a:p>
                    <a:p>
                      <a:pPr algn="l" defTabSz="457200">
                        <a:defRPr sz="800" b="1">
                          <a:solidFill>
                            <a:srgbClr val="000000"/>
                          </a:solidFill>
                          <a:latin typeface="+mn-lt"/>
                          <a:ea typeface="+mn-ea"/>
                          <a:cs typeface="+mn-cs"/>
                          <a:sym typeface="Menlo Regular"/>
                        </a:defRPr>
                      </a:pPr>
                      <a:r>
                        <a:t>A8278/26 NOTAMR A6922/26 B) 2608310000 C) 2611302359 E) OBST 60M HGT GEOGRAPHIC SITUATION: </a:t>
                      </a:r>
                    </a:p>
                    <a:p>
                      <a:pPr algn="l" defTabSz="457200">
                        <a:defRPr sz="800" b="1">
                          <a:solidFill>
                            <a:srgbClr val="000000"/>
                          </a:solidFill>
                          <a:latin typeface="+mn-lt"/>
                          <a:ea typeface="+mn-ea"/>
                          <a:cs typeface="+mn-cs"/>
                          <a:sym typeface="Menlo Regular"/>
                        </a:defRPr>
                      </a:pPr>
                      <a:r>
                        <a:t>NEW TERMINAL 2 PROJECT</a:t>
                      </a:r>
                    </a:p>
                    <a:p>
                      <a:pPr algn="l" defTabSz="457200">
                        <a:defRPr sz="800" b="1">
                          <a:solidFill>
                            <a:srgbClr val="000000"/>
                          </a:solidFill>
                          <a:latin typeface="+mn-lt"/>
                          <a:ea typeface="+mn-ea"/>
                          <a:cs typeface="+mn-cs"/>
                          <a:sym typeface="Menlo Regular"/>
                        </a:defRPr>
                      </a:pPr>
                      <a:r>
                        <a:t>A8516/26 NOTAMR A8386/26 D) 03-08 10-14 1700-0000 E) RWY 11R/29L USEFUL ONLY AS TWY BTN TWY A6 AND THR RWY 11R</a:t>
                      </a:r>
                    </a:p>
                    <a:p>
                      <a:pPr algn="l" defTabSz="457200">
                        <a:defRPr sz="800" b="1">
                          <a:solidFill>
                            <a:srgbClr val="000000"/>
                          </a:solidFill>
                          <a:latin typeface="+mn-lt"/>
                          <a:ea typeface="+mn-ea"/>
                          <a:cs typeface="+mn-cs"/>
                          <a:sym typeface="Menlo Regular"/>
                        </a:defRPr>
                      </a:pPr>
                      <a:r>
                        <a:t>A8517/26 NOTAMR A8387/26 D)  03-08 10-14 1700-0000 E) RWY 11R/29L CLSD</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MMPR ———</a:t>
                      </a:r>
                    </a:p>
                    <a:p>
                      <a:pPr algn="l" defTabSz="457200">
                        <a:defRPr sz="800" b="1">
                          <a:solidFill>
                            <a:srgbClr val="000000"/>
                          </a:solidFill>
                          <a:latin typeface="+mn-lt"/>
                          <a:ea typeface="+mn-ea"/>
                          <a:cs typeface="+mn-cs"/>
                          <a:sym typeface="Menlo Regular"/>
                        </a:defRPr>
                      </a:pPr>
                      <a:r>
                        <a:t>A7265/26 NOTAMN B) 2610061330 C) 2610061500 E) RWY 04/22 CLSD</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MMMY ———</a:t>
                      </a:r>
                    </a:p>
                    <a:p>
                      <a:pPr algn="l" defTabSz="457200">
                        <a:defRPr sz="8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A8727/26 NOTAMN B) 2609070615 C) 2610071200 D) DLY 0615-1200 E) RWY 12/30 CLSD</a:t>
                      </a:r>
                    </a:p>
                    <a:p>
                      <a:pPr algn="l" defTabSz="457200">
                        <a:defRPr sz="800" b="1">
                          <a:solidFill>
                            <a:srgbClr val="FF2600"/>
                          </a:solidFill>
                          <a:latin typeface="Helvetica Neue"/>
                          <a:ea typeface="Helvetica Neue"/>
                          <a:cs typeface="Helvetica Neue"/>
                          <a:sym typeface="Helvetica Neue"/>
                        </a:defRPr>
                      </a:pPr>
                      <a:r>
                        <a:rPr>
                          <a:latin typeface="+mn-lt"/>
                          <a:ea typeface="+mn-ea"/>
                          <a:cs typeface="+mn-cs"/>
                          <a:sym typeface="Menlo Regular"/>
                        </a:rPr>
                        <a:t>DEPARTURES EXPECT GROUND DELAY DUE BACK TRACK ON RUNWAY 16/34 DURING NOTAM A8727/26</a:t>
                      </a:r>
                    </a:p>
                    <a:p>
                      <a:pPr algn="l" defTabSz="457200">
                        <a:defRPr sz="8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A5672/26 NOTAMN B) 2606231400 C) 2609240100 D) DLY 1400-0100 E) CTN CRANE 40M HGT</a:t>
                      </a:r>
                    </a:p>
                    <a:p>
                      <a:pPr algn="l" defTabSz="457200">
                        <a:defRPr sz="8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GEOGRAPHIC SITUATION: 254643.09N 1000652.65W ACFT STAND 1 TERMINAL SOUTH APN A</a:t>
                      </a:r>
                    </a:p>
                    <a:p>
                      <a:pPr algn="l" defTabSz="457200">
                        <a:defRPr sz="8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defTabSz="304800">
                        <a:defRPr sz="800" b="1">
                          <a:solidFill>
                            <a:srgbClr val="000000"/>
                          </a:solidFill>
                          <a:latin typeface="+mn-lt"/>
                          <a:ea typeface="+mn-ea"/>
                          <a:cs typeface="+mn-cs"/>
                          <a:sym typeface="Menlo Regular"/>
                        </a:defRPr>
                      </a:pPr>
                      <a:r>
                        <a:t>------- MMUN ———</a:t>
                      </a:r>
                    </a:p>
                    <a:p>
                      <a:pPr algn="l" defTabSz="304800">
                        <a:defRPr sz="800" b="1">
                          <a:solidFill>
                            <a:srgbClr val="000000"/>
                          </a:solidFill>
                          <a:latin typeface="+mn-lt"/>
                          <a:ea typeface="+mn-ea"/>
                          <a:cs typeface="+mn-cs"/>
                          <a:sym typeface="Menlo Regular"/>
                        </a:defRPr>
                      </a:pPr>
                      <a:r>
                        <a:t>A7759/26 NOTAMR A5281/26 B) 2608142008 C) 2611131700 E) CRANE 40M HGT IN TERMINAL 1</a:t>
                      </a:r>
                    </a:p>
                    <a:p>
                      <a:pPr algn="l" defTabSz="3048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 MMCZ ------- </a:t>
                      </a:r>
                    </a:p>
                    <a:p>
                      <a:pPr algn="l" defTabSz="457200">
                        <a:defRPr sz="800" b="1">
                          <a:solidFill>
                            <a:srgbClr val="333333"/>
                          </a:solidFill>
                          <a:latin typeface="Helvetica Neue"/>
                          <a:ea typeface="Helvetica Neue"/>
                          <a:cs typeface="Helvetica Neue"/>
                          <a:sym typeface="Helvetica Neue"/>
                        </a:defRPr>
                      </a:pPr>
                      <a:endParaRPr/>
                    </a:p>
                    <a:p>
                      <a:pPr algn="l" defTabSz="457200">
                        <a:defRPr sz="8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a:tabLst>
                          <a:tab pos="342900" algn="l"/>
                          <a:tab pos="342900" algn="l"/>
                        </a:tabLst>
                        <a:defRPr sz="800" b="1" spc="-1">
                          <a:solidFill>
                            <a:srgbClr val="000000"/>
                          </a:solidFill>
                          <a:latin typeface="+mn-lt"/>
                          <a:ea typeface="+mn-ea"/>
                          <a:cs typeface="+mn-cs"/>
                          <a:sym typeface="Menlo Regular"/>
                        </a:defRPr>
                      </a:pPr>
                      <a:r>
                        <a:t>------- MMTL ———</a:t>
                      </a:r>
                    </a:p>
                    <a:p>
                      <a:pPr algn="l">
                        <a:tabLst>
                          <a:tab pos="342900" algn="l"/>
                          <a:tab pos="342900" algn="l"/>
                        </a:tabLst>
                        <a:defRPr sz="800" b="1" spc="-1">
                          <a:solidFill>
                            <a:srgbClr val="000000"/>
                          </a:solidFill>
                          <a:latin typeface="+mn-lt"/>
                          <a:ea typeface="+mn-ea"/>
                          <a:cs typeface="+mn-cs"/>
                          <a:sym typeface="Menlo Regular"/>
                        </a:defRPr>
                      </a:pPr>
                      <a:r>
                        <a:t>A8410/26 NOTAMR A6054/26 B) 2608312045 C) 2611302359 E) AP HR OF SER ARE NOW FROM 1200 TO 2359 UTC</a:t>
                      </a:r>
                    </a:p>
                  </a:txBody>
                  <a:tcPr marL="0" marR="0" marT="0" marB="0" horzOverflow="overflow">
                    <a:lnT w="12700">
                      <a:solidFill>
                        <a:srgbClr val="FFFFFF"/>
                      </a:solidFill>
                    </a:lnT>
                    <a:solidFill>
                      <a:srgbClr val="92CDDD"/>
                    </a:solidFill>
                  </a:tcPr>
                </a:tc>
                <a:tc>
                  <a:txBody>
                    <a:bodyPr/>
                    <a:lstStyle/>
                    <a:p>
                      <a:pPr algn="l" defTabSz="304800">
                        <a:defRPr sz="800" b="1">
                          <a:solidFill>
                            <a:srgbClr val="000000"/>
                          </a:solidFill>
                          <a:latin typeface="+mn-lt"/>
                          <a:ea typeface="+mn-ea"/>
                          <a:cs typeface="+mn-cs"/>
                          <a:sym typeface="Menlo Regular"/>
                        </a:defRPr>
                      </a:pPr>
                      <a:endParaRPr/>
                    </a:p>
                    <a:p>
                      <a:pPr algn="l" defTabSz="304800">
                        <a:defRPr sz="800" b="1">
                          <a:solidFill>
                            <a:srgbClr val="000000"/>
                          </a:solidFill>
                          <a:latin typeface="+mn-lt"/>
                          <a:ea typeface="+mn-ea"/>
                          <a:cs typeface="+mn-cs"/>
                          <a:sym typeface="Menlo Regular"/>
                        </a:defRPr>
                      </a:pPr>
                      <a:r>
                        <a:t>———— MMFR -------</a:t>
                      </a:r>
                    </a:p>
                    <a:p>
                      <a:pPr algn="l" defTabSz="457200">
                        <a:defRPr sz="800" b="1">
                          <a:solidFill>
                            <a:srgbClr val="000000"/>
                          </a:solidFill>
                          <a:latin typeface="+mn-lt"/>
                          <a:ea typeface="+mn-ea"/>
                          <a:cs typeface="+mn-cs"/>
                          <a:sym typeface="Menlo Regular"/>
                        </a:defRPr>
                      </a:pPr>
                      <a:r>
                        <a:t>B1216/26 NOTAMR B1215/26 B) 2606101940 C) 2609151500 E) THE GOVERNMENT OF THE UNITED STATES OF AMERICA HAS ISSUED AN ADVISORY REGARDING A POTENTIALLY HAZARDOUS SITUATION WITHIN THE MAZATLAN OCEANIC (MMFO), MEXICO (MMFR), CENTRAL AMERICA (MHTG), BOGOTA(SKED),GUAYAQUIL (SEFG), AND PANAMA (MPZL) FLIGHT INFORMATION REGIONS.</a:t>
                      </a:r>
                    </a:p>
                    <a:p>
                      <a:pPr algn="l" defTabSz="457200">
                        <a:defRPr sz="800" b="1">
                          <a:solidFill>
                            <a:srgbClr val="000000"/>
                          </a:solidFill>
                          <a:latin typeface="+mn-lt"/>
                          <a:ea typeface="+mn-ea"/>
                          <a:cs typeface="+mn-cs"/>
                          <a:sym typeface="Menlo Regular"/>
                        </a:defRPr>
                      </a:pPr>
                      <a:r>
                        <a:t>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a:t>
                      </a:r>
                    </a:p>
                    <a:p>
                      <a:pPr algn="l" defTabSz="457200">
                        <a:defRPr sz="800" b="1">
                          <a:solidFill>
                            <a:srgbClr val="000000"/>
                          </a:solidFill>
                          <a:latin typeface="+mn-lt"/>
                          <a:ea typeface="+mn-ea"/>
                          <a:cs typeface="+mn-cs"/>
                          <a:sym typeface="Menlo Regular"/>
                        </a:defRPr>
                      </a:pPr>
                      <a:r>
                        <a:t>AIR NAVIGATION AND AIR TRAFFIC CONTROL SERVICES MAINTAIN THEIR SURVEILLANCE SYSTEMS (SURVEILLANCE RADAR) AND CONVENTIONAL RADIO NAVIGATION AIDS (VOR/DME) NATIONWIDE FULLY OPERATIONAL, AS THESE ARE NOT VULNERABLE TO GNSS INTERFERENCE. F) SFC G) UNL</a:t>
                      </a: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endParaRPr/>
                    </a:p>
                    <a:p>
                      <a:pPr algn="l" defTabSz="457200">
                        <a:defRPr sz="800" b="1">
                          <a:solidFill>
                            <a:srgbClr val="000000"/>
                          </a:solidFill>
                          <a:latin typeface="+mn-lt"/>
                          <a:ea typeface="+mn-ea"/>
                          <a:cs typeface="+mn-cs"/>
                          <a:sym typeface="Menlo Regular"/>
                        </a:defRPr>
                      </a:pPr>
                      <a:r>
                        <a:t>B1765/26 NOTAMN D) 10 1537-1920, 11 1523-1906, 12 1509-1852, 13 1455-1838, 14 1441-1824, 15 1427-1810, 16 1414-1757  E) DANGEROUS AREA FOR SPACEX R-2 STAGE 1 REENTRY LATERAL LIMIT AREA FORMED BY THE UNION OF THE FOLLOWING POINTS: FIR MEXICO MMFR F) SFC G) UNL</a:t>
                      </a:r>
                    </a:p>
                    <a:p>
                      <a:pPr algn="l" defTabSz="457200">
                        <a:defRPr sz="800" b="1">
                          <a:solidFill>
                            <a:srgbClr val="000000"/>
                          </a:solidFill>
                          <a:latin typeface="+mn-lt"/>
                          <a:ea typeface="+mn-ea"/>
                          <a:cs typeface="+mn-cs"/>
                          <a:sym typeface="Menlo Regular"/>
                        </a:defRPr>
                      </a:pPr>
                      <a:endParaRPr/>
                    </a:p>
                    <a:p>
                      <a:pPr algn="l" defTabSz="457200">
                        <a:defRPr sz="800">
                          <a:solidFill>
                            <a:srgbClr val="333333"/>
                          </a:solidFill>
                          <a:latin typeface="Helvetica Neue Medium"/>
                          <a:ea typeface="Helvetica Neue Medium"/>
                          <a:cs typeface="Helvetica Neue Medium"/>
                          <a:sym typeface="Helvetica Neue Medium"/>
                        </a:defRPr>
                      </a:pPr>
                      <a:endParaRPr>
                        <a:latin typeface="+mn-lt"/>
                        <a:ea typeface="+mn-ea"/>
                        <a:cs typeface="+mn-cs"/>
                        <a:sym typeface="Menlo Regular"/>
                      </a:endParaRPr>
                    </a:p>
                    <a:p>
                      <a:pPr algn="l" defTabSz="457200">
                        <a:defRPr sz="800" b="1">
                          <a:solidFill>
                            <a:srgbClr val="000000"/>
                          </a:solidFill>
                          <a:latin typeface="+mn-lt"/>
                          <a:ea typeface="+mn-ea"/>
                          <a:cs typeface="+mn-cs"/>
                          <a:sym typeface="Menlo Regular"/>
                        </a:defRPr>
                      </a:pPr>
                      <a:endParaRPr>
                        <a:latin typeface="+mn-lt"/>
                        <a:ea typeface="+mn-ea"/>
                        <a:cs typeface="+mn-cs"/>
                        <a:sym typeface="Menlo Regular"/>
                      </a:endParaRPr>
                    </a:p>
                    <a:p>
                      <a:pPr algn="l" defTabSz="457200">
                        <a:defRPr sz="800" b="1">
                          <a:solidFill>
                            <a:srgbClr val="000000"/>
                          </a:solidFill>
                          <a:latin typeface="+mn-lt"/>
                          <a:ea typeface="+mn-ea"/>
                          <a:cs typeface="+mn-cs"/>
                          <a:sym typeface="Menlo Regular"/>
                        </a:defRPr>
                      </a:pPr>
                      <a:r>
                        <a:t>——— MMFO ———</a:t>
                      </a:r>
                    </a:p>
                    <a:p>
                      <a:pPr algn="l" defTabSz="457200">
                        <a:defRPr sz="800" b="1">
                          <a:solidFill>
                            <a:srgbClr val="000000"/>
                          </a:solidFill>
                          <a:latin typeface="+mn-lt"/>
                          <a:ea typeface="+mn-ea"/>
                          <a:cs typeface="+mn-cs"/>
                          <a:sym typeface="Menlo Regular"/>
                        </a:defRPr>
                      </a:pPr>
                      <a:endParaRPr/>
                    </a:p>
                  </a:txBody>
                  <a:tcPr marL="0" marR="0" marT="0" marB="0" horzOverflow="overflow">
                    <a:lnT w="12700">
                      <a:solidFill>
                        <a:srgbClr val="FFFFFF"/>
                      </a:solidFill>
                    </a:lnT>
                    <a:solidFill>
                      <a:srgbClr val="92CDDD"/>
                    </a:solidFill>
                  </a:tcPr>
                </a:tc>
                <a:extLst>
                  <a:ext uri="{0D108BD9-81ED-4DB2-BD59-A6C34878D82A}">
                    <a16:rowId xmlns:a16="http://schemas.microsoft.com/office/drawing/2014/main" val="10001"/>
                  </a:ext>
                </a:extLst>
              </a:tr>
            </a:tbl>
          </a:graphicData>
        </a:graphic>
      </p:graphicFrame>
      <p:sp>
        <p:nvSpPr>
          <p:cNvPr id="1270" name="Rectángulo 10"/>
          <p:cNvSpPr txBox="1"/>
          <p:nvPr/>
        </p:nvSpPr>
        <p:spPr>
          <a:xfrm>
            <a:off x="3945640" y="440771"/>
            <a:ext cx="4300721" cy="340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Sep 10, 2026</a:t>
            </a: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2"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73"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74"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sp>
        <p:nvSpPr>
          <p:cNvPr id="1275" name="Rectángulo 10"/>
          <p:cNvSpPr txBox="1"/>
          <p:nvPr/>
        </p:nvSpPr>
        <p:spPr>
          <a:xfrm>
            <a:off x="3945640" y="440771"/>
            <a:ext cx="4300721" cy="340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Sep 10, 2026</a:t>
            </a:r>
          </a:p>
        </p:txBody>
      </p:sp>
      <p:pic>
        <p:nvPicPr>
          <p:cNvPr id="1276" name="Captura de pantalla 2026-09-10 a la(s) 7.26.14.png" descr="Captura de pantalla 2026-09-10 a la(s) 7.26.14.png"/>
          <p:cNvPicPr>
            <a:picLocks noChangeAspect="1"/>
          </p:cNvPicPr>
          <p:nvPr/>
        </p:nvPicPr>
        <p:blipFill>
          <a:blip r:embed="rId4">
            <a:extLst/>
          </a:blip>
          <a:stretch>
            <a:fillRect/>
          </a:stretch>
        </p:blipFill>
        <p:spPr>
          <a:xfrm>
            <a:off x="337446" y="827399"/>
            <a:ext cx="5346994" cy="3016495"/>
          </a:xfrm>
          <a:prstGeom prst="rect">
            <a:avLst/>
          </a:prstGeom>
          <a:ln w="12700">
            <a:miter lim="400000"/>
          </a:ln>
        </p:spPr>
      </p:pic>
      <p:pic>
        <p:nvPicPr>
          <p:cNvPr id="1277" name="Captura de pantalla 2026-09-10 a la(s) 7.26.20.png" descr="Captura de pantalla 2026-09-10 a la(s) 7.26.20.png"/>
          <p:cNvPicPr>
            <a:picLocks noChangeAspect="1"/>
          </p:cNvPicPr>
          <p:nvPr/>
        </p:nvPicPr>
        <p:blipFill>
          <a:blip r:embed="rId5">
            <a:extLst/>
          </a:blip>
          <a:stretch>
            <a:fillRect/>
          </a:stretch>
        </p:blipFill>
        <p:spPr>
          <a:xfrm>
            <a:off x="6501399" y="827399"/>
            <a:ext cx="5346995" cy="3016495"/>
          </a:xfrm>
          <a:prstGeom prst="rect">
            <a:avLst/>
          </a:prstGeom>
          <a:ln w="12700">
            <a:miter lim="400000"/>
          </a:ln>
        </p:spPr>
      </p:pic>
      <p:pic>
        <p:nvPicPr>
          <p:cNvPr id="1278" name="Captura de pantalla 2026-09-10 a la(s) 7.26.26.png" descr="Captura de pantalla 2026-09-10 a la(s) 7.26.26.png"/>
          <p:cNvPicPr>
            <a:picLocks noChangeAspect="1"/>
          </p:cNvPicPr>
          <p:nvPr/>
        </p:nvPicPr>
        <p:blipFill>
          <a:blip r:embed="rId6">
            <a:extLst/>
          </a:blip>
          <a:stretch>
            <a:fillRect/>
          </a:stretch>
        </p:blipFill>
        <p:spPr>
          <a:xfrm>
            <a:off x="337446" y="3832025"/>
            <a:ext cx="5346993" cy="3016495"/>
          </a:xfrm>
          <a:prstGeom prst="rect">
            <a:avLst/>
          </a:prstGeom>
          <a:ln w="12700">
            <a:miter lim="400000"/>
          </a:ln>
        </p:spPr>
      </p:pic>
      <p:pic>
        <p:nvPicPr>
          <p:cNvPr id="1279" name="Captura de pantalla 2026-09-10 a la(s) 7.26.32.png" descr="Captura de pantalla 2026-09-10 a la(s) 7.26.32.png"/>
          <p:cNvPicPr>
            <a:picLocks noChangeAspect="1"/>
          </p:cNvPicPr>
          <p:nvPr/>
        </p:nvPicPr>
        <p:blipFill>
          <a:blip r:embed="rId7">
            <a:extLst/>
          </a:blip>
          <a:stretch>
            <a:fillRect/>
          </a:stretch>
        </p:blipFill>
        <p:spPr>
          <a:xfrm>
            <a:off x="6501399" y="3832025"/>
            <a:ext cx="5346994" cy="3016495"/>
          </a:xfrm>
          <a:prstGeom prst="rect">
            <a:avLst/>
          </a:prstGeom>
          <a:ln w="12700">
            <a:miter lim="400000"/>
          </a:ln>
        </p:spPr>
      </p:pic>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1"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800" b="1" i="0" u="none" strike="noStrike" kern="0" cap="none" spc="0" normalizeH="0" baseline="0" noProof="0">
                <a:ln>
                  <a:noFill/>
                </a:ln>
                <a:solidFill>
                  <a:srgbClr val="002060"/>
                </a:solidFill>
                <a:effectLst/>
                <a:uLnTx/>
                <a:uFillTx/>
                <a:latin typeface="Helvetica"/>
                <a:cs typeface="Helvetica"/>
                <a:sym typeface="Helvetica"/>
              </a:rPr>
              <a:t>CADENA</a:t>
            </a:r>
          </a:p>
        </p:txBody>
      </p:sp>
      <p:pic>
        <p:nvPicPr>
          <p:cNvPr id="1282" name="Imagen 6" descr="Imagen 6"/>
          <p:cNvPicPr>
            <a:picLocks noChangeAspect="1"/>
          </p:cNvPicPr>
          <p:nvPr/>
        </p:nvPicPr>
        <p:blipFill>
          <a:blip r:embed="rId2">
            <a:extLst/>
          </a:blip>
          <a:stretch>
            <a:fillRect/>
          </a:stretch>
        </p:blipFill>
        <p:spPr>
          <a:xfrm>
            <a:off x="211892" y="147573"/>
            <a:ext cx="2042081" cy="594415"/>
          </a:xfrm>
          <a:prstGeom prst="rect">
            <a:avLst/>
          </a:prstGeom>
          <a:ln w="12700">
            <a:miter lim="400000"/>
          </a:ln>
        </p:spPr>
      </p:pic>
      <p:pic>
        <p:nvPicPr>
          <p:cNvPr id="1283" name="Imagen 11" descr="Imagen 11"/>
          <p:cNvPicPr>
            <a:picLocks noChangeAspect="1"/>
          </p:cNvPicPr>
          <p:nvPr/>
        </p:nvPicPr>
        <p:blipFill>
          <a:blip r:embed="rId3">
            <a:extLst/>
          </a:blip>
          <a:stretch>
            <a:fillRect/>
          </a:stretch>
        </p:blipFill>
        <p:spPr>
          <a:xfrm>
            <a:off x="9256969" y="47221"/>
            <a:ext cx="2796161" cy="795118"/>
          </a:xfrm>
          <a:prstGeom prst="rect">
            <a:avLst/>
          </a:prstGeom>
          <a:ln w="12700">
            <a:miter lim="400000"/>
          </a:ln>
        </p:spPr>
      </p:pic>
      <p:sp>
        <p:nvSpPr>
          <p:cNvPr id="1284" name="Rectángulo 10"/>
          <p:cNvSpPr txBox="1"/>
          <p:nvPr/>
        </p:nvSpPr>
        <p:spPr>
          <a:xfrm>
            <a:off x="3945640" y="440771"/>
            <a:ext cx="4300721" cy="34017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pPr marL="0" marR="0" lvl="0" indent="0" algn="ctr" defTabSz="914400" rtl="0" eaLnBrk="1" fontAlgn="auto" latinLnBrk="0" hangingPunct="0">
              <a:lnSpc>
                <a:spcPct val="100000"/>
              </a:lnSpc>
              <a:spcBef>
                <a:spcPts val="0"/>
              </a:spcBef>
              <a:spcAft>
                <a:spcPts val="0"/>
              </a:spcAft>
              <a:buClrTx/>
              <a:buSzTx/>
              <a:buFontTx/>
              <a:buNone/>
              <a:tabLst/>
              <a:defRPr/>
            </a:pPr>
            <a:r>
              <a:rPr kumimoji="0" sz="2000" b="1" i="0" u="none" strike="noStrike" kern="0" cap="none" spc="0" normalizeH="0" baseline="0" noProof="0">
                <a:ln>
                  <a:noFill/>
                </a:ln>
                <a:solidFill>
                  <a:srgbClr val="FF0000"/>
                </a:solidFill>
                <a:effectLst/>
                <a:uLnTx/>
                <a:uFillTx/>
                <a:latin typeface="Calibri"/>
                <a:ea typeface="Calibri"/>
                <a:cs typeface="Calibri"/>
                <a:sym typeface="Calibri"/>
              </a:rPr>
              <a:t>SENEAM – Sep 10, 2026</a:t>
            </a:r>
          </a:p>
        </p:txBody>
      </p:sp>
      <p:pic>
        <p:nvPicPr>
          <p:cNvPr id="1285" name="Captura de pantalla 2026-09-10 a la(s) 7.11.35 a.m..png" descr="Captura de pantalla 2026-09-10 a la(s) 7.11.35 a.m..png"/>
          <p:cNvPicPr>
            <a:picLocks noChangeAspect="1"/>
          </p:cNvPicPr>
          <p:nvPr/>
        </p:nvPicPr>
        <p:blipFill>
          <a:blip r:embed="rId4">
            <a:extLst/>
          </a:blip>
          <a:stretch>
            <a:fillRect/>
          </a:stretch>
        </p:blipFill>
        <p:spPr>
          <a:xfrm>
            <a:off x="732487" y="773243"/>
            <a:ext cx="5346787" cy="3007568"/>
          </a:xfrm>
          <a:prstGeom prst="rect">
            <a:avLst/>
          </a:prstGeom>
          <a:ln w="12700">
            <a:miter lim="400000"/>
          </a:ln>
        </p:spPr>
      </p:pic>
      <p:pic>
        <p:nvPicPr>
          <p:cNvPr id="1286" name="Captura de pantalla 2026-09-10 a la(s) 7.11.47 a.m..png" descr="Captura de pantalla 2026-09-10 a la(s) 7.11.47 a.m..png"/>
          <p:cNvPicPr>
            <a:picLocks noChangeAspect="1"/>
          </p:cNvPicPr>
          <p:nvPr/>
        </p:nvPicPr>
        <p:blipFill>
          <a:blip r:embed="rId5">
            <a:extLst/>
          </a:blip>
          <a:stretch>
            <a:fillRect/>
          </a:stretch>
        </p:blipFill>
        <p:spPr>
          <a:xfrm>
            <a:off x="6265333" y="791482"/>
            <a:ext cx="5281937" cy="2971090"/>
          </a:xfrm>
          <a:prstGeom prst="rect">
            <a:avLst/>
          </a:prstGeom>
          <a:ln w="12700">
            <a:miter lim="400000"/>
          </a:ln>
        </p:spPr>
      </p:pic>
      <p:pic>
        <p:nvPicPr>
          <p:cNvPr id="1287" name="Captura de pantalla 2026-09-10 a la(s) 7.11.57 a.m..png" descr="Captura de pantalla 2026-09-10 a la(s) 7.11.57 a.m..png"/>
          <p:cNvPicPr>
            <a:picLocks noChangeAspect="1"/>
          </p:cNvPicPr>
          <p:nvPr/>
        </p:nvPicPr>
        <p:blipFill>
          <a:blip r:embed="rId6">
            <a:extLst/>
          </a:blip>
          <a:stretch>
            <a:fillRect/>
          </a:stretch>
        </p:blipFill>
        <p:spPr>
          <a:xfrm>
            <a:off x="732487" y="3812065"/>
            <a:ext cx="5346787" cy="3007569"/>
          </a:xfrm>
          <a:prstGeom prst="rect">
            <a:avLst/>
          </a:prstGeom>
          <a:ln w="12700">
            <a:miter lim="400000"/>
          </a:ln>
        </p:spPr>
      </p:pic>
      <p:pic>
        <p:nvPicPr>
          <p:cNvPr id="1288" name="Captura de pantalla 2026-09-10 a la(s) 7.12.05 a.m..png" descr="Captura de pantalla 2026-09-10 a la(s) 7.12.05 a.m..png"/>
          <p:cNvPicPr>
            <a:picLocks noChangeAspect="1"/>
          </p:cNvPicPr>
          <p:nvPr/>
        </p:nvPicPr>
        <p:blipFill>
          <a:blip r:embed="rId7">
            <a:extLst/>
          </a:blip>
          <a:stretch>
            <a:fillRect/>
          </a:stretch>
        </p:blipFill>
        <p:spPr>
          <a:xfrm>
            <a:off x="6232908" y="3812065"/>
            <a:ext cx="5346787" cy="3007569"/>
          </a:xfrm>
          <a:prstGeom prst="rect">
            <a:avLst/>
          </a:prstGeom>
          <a:ln w="12700">
            <a:miter lim="400000"/>
          </a:ln>
        </p:spPr>
      </p:pic>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4267200" y="1676401"/>
            <a:ext cx="4724399" cy="3917027"/>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133600" y="1676400"/>
            <a:ext cx="1828800" cy="1120462"/>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2232441"/>
          </a:xfrm>
          <a:prstGeom prst="rect">
            <a:avLst/>
          </a:prstGeom>
        </p:spPr>
        <p:txBody>
          <a:bodyPr>
            <a:normAutofit fontScale="92500" lnSpcReduction="20000"/>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Stakeholder comments / questions</a:t>
            </a:r>
            <a:endParaRPr/>
          </a:p>
          <a:p>
            <a:pPr algn="ctr">
              <a:defRPr/>
            </a:pPr>
            <a:endParaRPr lang="en-US" sz="3300" b="1">
              <a:solidFill>
                <a:srgbClr val="002060"/>
              </a:solidFill>
            </a:endParaRPr>
          </a:p>
          <a:p>
            <a:pPr algn="ctr">
              <a:defRPr/>
            </a:pPr>
            <a:r>
              <a:rPr lang="en-US" sz="3300" b="1">
                <a:solidFill>
                  <a:srgbClr val="002060"/>
                </a:solidFill>
              </a:rPr>
              <a:t>Airlines</a:t>
            </a:r>
            <a:endParaRPr/>
          </a:p>
          <a:p>
            <a:pPr algn="ctr">
              <a:defRPr/>
            </a:pPr>
            <a:r>
              <a:rPr lang="en-US" sz="3300" b="1">
                <a:solidFill>
                  <a:srgbClr val="002060"/>
                </a:solidFill>
              </a:rPr>
              <a:t>IATA</a:t>
            </a:r>
            <a:endParaRPr/>
          </a:p>
          <a:p>
            <a:pPr algn="ctr">
              <a:defRPr/>
            </a:pPr>
            <a:r>
              <a:rPr lang="en-US" sz="3300" b="1">
                <a:solidFill>
                  <a:srgbClr val="002060"/>
                </a:solidFill>
              </a:rPr>
              <a:t>ALTA</a:t>
            </a:r>
            <a:endParaRPr/>
          </a:p>
          <a:p>
            <a:pPr algn="ctr">
              <a:defRPr/>
            </a:pPr>
            <a:r>
              <a:rPr lang="en-US" sz="3300" b="1">
                <a:solidFill>
                  <a:srgbClr val="002060"/>
                </a:solidFill>
              </a:rPr>
              <a:t>ACI</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181600" y="42672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615413"/>
          </a:xfrm>
          <a:prstGeom prst="rect">
            <a:avLst/>
          </a:prstGeom>
        </p:spPr>
        <p:txBody>
          <a:bodyPr>
            <a:normAutofit/>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Any additional comments or questions?</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044439" y="32766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0"/>
          </p:nvPr>
        </p:nvSpPr>
        <p:spPr bwMode="auto"/>
        <p:txBody>
          <a:bodyPr/>
          <a:lstStyle/>
          <a:p>
            <a:pPr>
              <a:defRPr/>
            </a:pPr>
            <a:r>
              <a:rPr lang="es-ES"/>
              <a:t>THANK YOU</a:t>
            </a:r>
            <a:endParaRPr/>
          </a:p>
        </p:txBody>
      </p:sp>
    </p:spTree>
  </p:cSld>
  <p:clrMapOvr>
    <a:masterClrMapping/>
  </p:clrMapOvr>
</p:sld>
</file>

<file path=ppt/theme/theme1.xml><?xml version="1.0" encoding="utf-8"?>
<a:theme xmlns:a="http://schemas.openxmlformats.org/drawingml/2006/main" name="1_CANSO Title Pag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Arial"/>
        <a:cs typeface="Arial"/>
      </a:majorFont>
      <a:minorFont>
        <a:latin typeface="Calibri"/>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End Slid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5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2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CANSO Title Page">
  <a:themeElements>
    <a:clrScheme name="CANSO Title Page">
      <a:dk1>
        <a:srgbClr val="1D1A36"/>
      </a:dk1>
      <a:lt1>
        <a:srgbClr val="FFFFFF"/>
      </a:lt1>
      <a:dk2>
        <a:srgbClr val="A7A7A7"/>
      </a:dk2>
      <a:lt2>
        <a:srgbClr val="535353"/>
      </a:lt2>
      <a:accent1>
        <a:srgbClr val="38EC9B"/>
      </a:accent1>
      <a:accent2>
        <a:srgbClr val="747981"/>
      </a:accent2>
      <a:accent3>
        <a:srgbClr val="A6A9B3"/>
      </a:accent3>
      <a:accent4>
        <a:srgbClr val="FF00A2"/>
      </a:accent4>
      <a:accent5>
        <a:srgbClr val="7475CA"/>
      </a:accent5>
      <a:accent6>
        <a:srgbClr val="FF7500"/>
      </a:accent6>
      <a:hlink>
        <a:srgbClr val="0000FF"/>
      </a:hlink>
      <a:folHlink>
        <a:srgbClr val="FF00FF"/>
      </a:folHlink>
    </a:clrScheme>
    <a:fontScheme name="CANSO Title Page">
      <a:majorFont>
        <a:latin typeface="Calibri"/>
        <a:ea typeface="Calibri"/>
        <a:cs typeface="Calibri"/>
      </a:majorFont>
      <a:minorFont>
        <a:latin typeface="Menlo Regular"/>
        <a:ea typeface="Menlo Regular"/>
        <a:cs typeface="Menlo Regular"/>
      </a:minorFont>
    </a:fontScheme>
    <a:fmtScheme name="CANSO Title Pag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1D1A36"/>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908</TotalTime>
  <Words>2927</Words>
  <Application>Microsoft Office PowerPoint</Application>
  <DocSecurity>0</DocSecurity>
  <PresentationFormat>Widescreen</PresentationFormat>
  <Paragraphs>568</Paragraphs>
  <Slides>51</Slides>
  <Notes>11</Notes>
  <HiddenSlides>8</HiddenSlides>
  <MMClips>0</MMClips>
  <ScaleCrop>false</ScaleCrop>
  <HeadingPairs>
    <vt:vector size="6" baseType="variant">
      <vt:variant>
        <vt:lpstr>Fonts Used</vt:lpstr>
      </vt:variant>
      <vt:variant>
        <vt:i4>16</vt:i4>
      </vt:variant>
      <vt:variant>
        <vt:lpstr>Theme</vt:lpstr>
      </vt:variant>
      <vt:variant>
        <vt:i4>10</vt:i4>
      </vt:variant>
      <vt:variant>
        <vt:lpstr>Slide Titles</vt:lpstr>
      </vt:variant>
      <vt:variant>
        <vt:i4>51</vt:i4>
      </vt:variant>
    </vt:vector>
  </HeadingPairs>
  <TitlesOfParts>
    <vt:vector size="77" baseType="lpstr">
      <vt:lpstr>Aptos</vt:lpstr>
      <vt:lpstr>Arial</vt:lpstr>
      <vt:lpstr>Biome</vt:lpstr>
      <vt:lpstr>Calibri</vt:lpstr>
      <vt:lpstr>Calibri Light</vt:lpstr>
      <vt:lpstr>Helvetica</vt:lpstr>
      <vt:lpstr>Helvetica Neue</vt:lpstr>
      <vt:lpstr>Menlo Regular</vt:lpstr>
      <vt:lpstr>Montserrat</vt:lpstr>
      <vt:lpstr>Montserrat Medium</vt:lpstr>
      <vt:lpstr>Montserrat Regular</vt:lpstr>
      <vt:lpstr>Montserrat SemiBold</vt:lpstr>
      <vt:lpstr>Noto Sans Medium</vt:lpstr>
      <vt:lpstr>Noto Sans SemiBold</vt:lpstr>
      <vt:lpstr>Tahoma</vt:lpstr>
      <vt:lpstr>Wingdings</vt:lpstr>
      <vt:lpstr>1_CANSO Title Page</vt:lpstr>
      <vt:lpstr>Office Theme</vt:lpstr>
      <vt:lpstr>End Slide</vt:lpstr>
      <vt:lpstr>5_Content</vt:lpstr>
      <vt:lpstr>1_Office Theme</vt:lpstr>
      <vt:lpstr>2_Office Theme</vt:lpstr>
      <vt:lpstr>2_Content</vt:lpstr>
      <vt:lpstr>3_Office Theme</vt:lpstr>
      <vt:lpstr>Tema de Office</vt:lpstr>
      <vt:lpstr>CANSO Title Page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Rebecca Hunter</dc:creator>
  <cp:keywords/>
  <dc:description/>
  <cp:lastModifiedBy>Kendall Galindo</cp:lastModifiedBy>
  <cp:revision>205</cp:revision>
  <dcterms:created xsi:type="dcterms:W3CDTF">2021-06-16T15:37:59Z</dcterms:created>
  <dcterms:modified xsi:type="dcterms:W3CDTF">2026-09-10T16:46:45Z</dcterms:modified>
  <cp:category/>
  <dc:identifier/>
  <cp:contentStatus/>
  <dc:language/>
  <cp:version/>
</cp:coreProperties>
</file>