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tmp" ContentType="image/png"/>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slideLayouts/slideLayout22.xml" ContentType="application/vnd.openxmlformats-officedocument.presentationml.slideLayout+xml"/>
  <Override PartName="/ppt/theme/theme3.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4.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5.xml" ContentType="application/vnd.openxmlformats-officedocument.theme+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6.xml" ContentType="application/vnd.openxmlformats-officedocument.theme+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7.xml" ContentType="application/vnd.openxmlformats-officedocument.theme+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theme/theme8.xml" ContentType="application/vnd.openxmlformats-officedocument.theme+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theme/theme9.xml" ContentType="application/vnd.openxmlformats-officedocument.theme+xml"/>
  <Override PartName="/ppt/theme/theme10.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59" r:id="rId2"/>
    <p:sldMasterId id="2147483671" r:id="rId3"/>
    <p:sldMasterId id="2147483673" r:id="rId4"/>
    <p:sldMasterId id="2147483684" r:id="rId5"/>
    <p:sldMasterId id="2147483689" r:id="rId6"/>
    <p:sldMasterId id="2147483694" r:id="rId7"/>
    <p:sldMasterId id="2147483706" r:id="rId8"/>
    <p:sldMasterId id="2147483718" r:id="rId9"/>
  </p:sldMasterIdLst>
  <p:notesMasterIdLst>
    <p:notesMasterId r:id="rId45"/>
  </p:notesMasterIdLst>
  <p:sldIdLst>
    <p:sldId id="256" r:id="rId10"/>
    <p:sldId id="257" r:id="rId11"/>
    <p:sldId id="1379" r:id="rId12"/>
    <p:sldId id="281" r:id="rId13"/>
    <p:sldId id="258" r:id="rId14"/>
    <p:sldId id="264" r:id="rId15"/>
    <p:sldId id="1050" r:id="rId16"/>
    <p:sldId id="265" r:id="rId17"/>
    <p:sldId id="1382" r:id="rId18"/>
    <p:sldId id="267" r:id="rId19"/>
    <p:sldId id="1381" r:id="rId20"/>
    <p:sldId id="282" r:id="rId21"/>
    <p:sldId id="415" r:id="rId22"/>
    <p:sldId id="270" r:id="rId23"/>
    <p:sldId id="433" r:id="rId24"/>
    <p:sldId id="426" r:id="rId25"/>
    <p:sldId id="271" r:id="rId26"/>
    <p:sldId id="1383" r:id="rId27"/>
    <p:sldId id="1374" r:id="rId28"/>
    <p:sldId id="1384" r:id="rId29"/>
    <p:sldId id="1386" r:id="rId30"/>
    <p:sldId id="1377" r:id="rId31"/>
    <p:sldId id="1385" r:id="rId32"/>
    <p:sldId id="1387" r:id="rId33"/>
    <p:sldId id="272" r:id="rId34"/>
    <p:sldId id="1380" r:id="rId35"/>
    <p:sldId id="865" r:id="rId36"/>
    <p:sldId id="273" r:id="rId37"/>
    <p:sldId id="864" r:id="rId38"/>
    <p:sldId id="274" r:id="rId39"/>
    <p:sldId id="1388" r:id="rId40"/>
    <p:sldId id="1389" r:id="rId41"/>
    <p:sldId id="1390" r:id="rId42"/>
    <p:sldId id="277" r:id="rId43"/>
    <p:sldId id="278" r:id="rId44"/>
  </p:sldIdLst>
  <p:sldSz cx="12192000" cy="6858000"/>
  <p:notesSz cx="12192000" cy="6858000"/>
  <p:defaultTextStyle>
    <a:defPPr>
      <a:defRPr lang="en-US"/>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A23F4373-1449-4039-8E55-02F61EF1CCB1}">
          <p14:sldIdLst>
            <p14:sldId id="256"/>
            <p14:sldId id="257"/>
            <p14:sldId id="1379"/>
            <p14:sldId id="281"/>
            <p14:sldId id="258"/>
            <p14:sldId id="264"/>
            <p14:sldId id="1050"/>
            <p14:sldId id="265"/>
            <p14:sldId id="1382"/>
            <p14:sldId id="267"/>
            <p14:sldId id="1381"/>
            <p14:sldId id="282"/>
            <p14:sldId id="415"/>
            <p14:sldId id="270"/>
          </p14:sldIdLst>
        </p14:section>
        <p14:section name="Default Section" id="{0D61DF5F-49A1-4E39-9299-953944EA4655}">
          <p14:sldIdLst>
            <p14:sldId id="433"/>
            <p14:sldId id="426"/>
          </p14:sldIdLst>
        </p14:section>
        <p14:section name="Untitled Section" id="{2769A438-3630-45F2-80C4-88FACA735EBA}">
          <p14:sldIdLst>
            <p14:sldId id="271"/>
            <p14:sldId id="1383"/>
            <p14:sldId id="1374"/>
            <p14:sldId id="1384"/>
            <p14:sldId id="1386"/>
            <p14:sldId id="1377"/>
            <p14:sldId id="1385"/>
            <p14:sldId id="1387"/>
            <p14:sldId id="272"/>
            <p14:sldId id="1380"/>
            <p14:sldId id="865"/>
            <p14:sldId id="273"/>
            <p14:sldId id="864"/>
            <p14:sldId id="274"/>
            <p14:sldId id="1388"/>
            <p14:sldId id="1389"/>
            <p14:sldId id="1390"/>
            <p14:sldId id="277"/>
            <p14:sldId id="278"/>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1B8407E-E7AE-4BE6-9298-09E7466EE7CE}" v="10" dt="2026-10-29T13:38:59.07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65" d="100"/>
          <a:sy n="65" d="100"/>
        </p:scale>
        <p:origin x="912"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9" Type="http://schemas.openxmlformats.org/officeDocument/2006/relationships/slide" Target="slides/slide30.xml"/><Relationship Id="rId21" Type="http://schemas.openxmlformats.org/officeDocument/2006/relationships/slide" Target="slides/slide12.xml"/><Relationship Id="rId34" Type="http://schemas.openxmlformats.org/officeDocument/2006/relationships/slide" Target="slides/slide25.xml"/><Relationship Id="rId42" Type="http://schemas.openxmlformats.org/officeDocument/2006/relationships/slide" Target="slides/slide33.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7.xml"/><Relationship Id="rId29" Type="http://schemas.openxmlformats.org/officeDocument/2006/relationships/slide" Target="slides/slide20.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slide" Target="slides/slide23.xml"/><Relationship Id="rId37" Type="http://schemas.openxmlformats.org/officeDocument/2006/relationships/slide" Target="slides/slide28.xml"/><Relationship Id="rId40" Type="http://schemas.openxmlformats.org/officeDocument/2006/relationships/slide" Target="slides/slide31.xml"/><Relationship Id="rId45" Type="http://schemas.openxmlformats.org/officeDocument/2006/relationships/notesMaster" Target="notesMasters/notesMaster1.xml"/><Relationship Id="rId5" Type="http://schemas.openxmlformats.org/officeDocument/2006/relationships/slideMaster" Target="slideMasters/slideMaster5.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slide" Target="slides/slide27.xml"/><Relationship Id="rId49" Type="http://schemas.openxmlformats.org/officeDocument/2006/relationships/tableStyles" Target="tableStyles.xml"/><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slide" Target="slides/slide22.xml"/><Relationship Id="rId44" Type="http://schemas.openxmlformats.org/officeDocument/2006/relationships/slide" Target="slides/slide35.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slide" Target="slides/slide26.xml"/><Relationship Id="rId43" Type="http://schemas.openxmlformats.org/officeDocument/2006/relationships/slide" Target="slides/slide34.xml"/><Relationship Id="rId48" Type="http://schemas.openxmlformats.org/officeDocument/2006/relationships/theme" Target="theme/theme1.xml"/><Relationship Id="rId8" Type="http://schemas.openxmlformats.org/officeDocument/2006/relationships/slideMaster" Target="slideMasters/slideMaster8.xml"/><Relationship Id="rId51" Type="http://schemas.microsoft.com/office/2015/10/relationships/revisionInfo" Target="revisionInfo.xml"/><Relationship Id="rId3" Type="http://schemas.openxmlformats.org/officeDocument/2006/relationships/slideMaster" Target="slideMasters/slideMaster3.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slide" Target="slides/slide24.xml"/><Relationship Id="rId38" Type="http://schemas.openxmlformats.org/officeDocument/2006/relationships/slide" Target="slides/slide29.xml"/><Relationship Id="rId46" Type="http://schemas.openxmlformats.org/officeDocument/2006/relationships/presProps" Target="presProps.xml"/><Relationship Id="rId20" Type="http://schemas.openxmlformats.org/officeDocument/2006/relationships/slide" Target="slides/slide11.xml"/><Relationship Id="rId41" Type="http://schemas.openxmlformats.org/officeDocument/2006/relationships/slide" Target="slides/slide32.xml"/><Relationship Id="rId1" Type="http://schemas.openxmlformats.org/officeDocument/2006/relationships/slideMaster" Target="slideMasters/slideMaster1.xml"/><Relationship Id="rId6" Type="http://schemas.openxmlformats.org/officeDocument/2006/relationships/slideMaster" Target="slideMasters/slideMaster6.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roy Blackwood" userId="231d526e-8098-440b-9629-aeba7ec91342" providerId="ADAL" clId="{FC0DBA47-5BE9-44BB-9E8C-9067920836BC}"/>
    <pc:docChg chg="addSld modSld">
      <pc:chgData name="Troy Blackwood" userId="231d526e-8098-440b-9629-aeba7ec91342" providerId="ADAL" clId="{FC0DBA47-5BE9-44BB-9E8C-9067920836BC}" dt="2026-10-29T13:38:59.063" v="9"/>
      <pc:docMkLst>
        <pc:docMk/>
      </pc:docMkLst>
      <pc:sldChg chg="add">
        <pc:chgData name="Troy Blackwood" userId="231d526e-8098-440b-9629-aeba7ec91342" providerId="ADAL" clId="{FC0DBA47-5BE9-44BB-9E8C-9067920836BC}" dt="2026-10-29T13:10:29.842" v="4"/>
        <pc:sldMkLst>
          <pc:docMk/>
          <pc:sldMk cId="3915076352" sldId="258"/>
        </pc:sldMkLst>
      </pc:sldChg>
      <pc:sldChg chg="add">
        <pc:chgData name="Troy Blackwood" userId="231d526e-8098-440b-9629-aeba7ec91342" providerId="ADAL" clId="{FC0DBA47-5BE9-44BB-9E8C-9067920836BC}" dt="2026-10-29T13:09:17.976" v="2"/>
        <pc:sldMkLst>
          <pc:docMk/>
          <pc:sldMk cId="4188610343" sldId="415"/>
        </pc:sldMkLst>
      </pc:sldChg>
      <pc:sldChg chg="add">
        <pc:chgData name="Troy Blackwood" userId="231d526e-8098-440b-9629-aeba7ec91342" providerId="ADAL" clId="{FC0DBA47-5BE9-44BB-9E8C-9067920836BC}" dt="2026-10-29T13:09:54.778" v="3"/>
        <pc:sldMkLst>
          <pc:docMk/>
          <pc:sldMk cId="2953518732" sldId="426"/>
        </pc:sldMkLst>
      </pc:sldChg>
      <pc:sldChg chg="add">
        <pc:chgData name="Troy Blackwood" userId="231d526e-8098-440b-9629-aeba7ec91342" providerId="ADAL" clId="{FC0DBA47-5BE9-44BB-9E8C-9067920836BC}" dt="2026-10-29T13:09:54.778" v="3"/>
        <pc:sldMkLst>
          <pc:docMk/>
          <pc:sldMk cId="2481621707" sldId="433"/>
        </pc:sldMkLst>
      </pc:sldChg>
      <pc:sldChg chg="add">
        <pc:chgData name="Troy Blackwood" userId="231d526e-8098-440b-9629-aeba7ec91342" providerId="ADAL" clId="{FC0DBA47-5BE9-44BB-9E8C-9067920836BC}" dt="2026-10-29T13:08:02.926" v="0"/>
        <pc:sldMkLst>
          <pc:docMk/>
          <pc:sldMk cId="3663333652" sldId="864"/>
        </pc:sldMkLst>
      </pc:sldChg>
      <pc:sldChg chg="add">
        <pc:chgData name="Troy Blackwood" userId="231d526e-8098-440b-9629-aeba7ec91342" providerId="ADAL" clId="{FC0DBA47-5BE9-44BB-9E8C-9067920836BC}" dt="2026-10-29T13:08:45.094" v="1"/>
        <pc:sldMkLst>
          <pc:docMk/>
          <pc:sldMk cId="3295940146" sldId="865"/>
        </pc:sldMkLst>
      </pc:sldChg>
      <pc:sldChg chg="add">
        <pc:chgData name="Troy Blackwood" userId="231d526e-8098-440b-9629-aeba7ec91342" providerId="ADAL" clId="{FC0DBA47-5BE9-44BB-9E8C-9067920836BC}" dt="2026-10-29T13:11:00.834" v="5"/>
        <pc:sldMkLst>
          <pc:docMk/>
          <pc:sldMk cId="2812698033" sldId="1050"/>
        </pc:sldMkLst>
      </pc:sldChg>
      <pc:sldChg chg="add">
        <pc:chgData name="Troy Blackwood" userId="231d526e-8098-440b-9629-aeba7ec91342" providerId="ADAL" clId="{FC0DBA47-5BE9-44BB-9E8C-9067920836BC}" dt="2026-10-29T13:13:06.997" v="8"/>
        <pc:sldMkLst>
          <pc:docMk/>
          <pc:sldMk cId="1064496826" sldId="1374"/>
        </pc:sldMkLst>
      </pc:sldChg>
      <pc:sldChg chg="add">
        <pc:chgData name="Troy Blackwood" userId="231d526e-8098-440b-9629-aeba7ec91342" providerId="ADAL" clId="{FC0DBA47-5BE9-44BB-9E8C-9067920836BC}" dt="2026-10-29T13:13:06.997" v="8"/>
        <pc:sldMkLst>
          <pc:docMk/>
          <pc:sldMk cId="4210124100" sldId="1377"/>
        </pc:sldMkLst>
      </pc:sldChg>
      <pc:sldChg chg="add">
        <pc:chgData name="Troy Blackwood" userId="231d526e-8098-440b-9629-aeba7ec91342" providerId="ADAL" clId="{FC0DBA47-5BE9-44BB-9E8C-9067920836BC}" dt="2026-10-29T13:08:45.094" v="1"/>
        <pc:sldMkLst>
          <pc:docMk/>
          <pc:sldMk cId="2984273315" sldId="1380"/>
        </pc:sldMkLst>
      </pc:sldChg>
      <pc:sldChg chg="add">
        <pc:chgData name="Troy Blackwood" userId="231d526e-8098-440b-9629-aeba7ec91342" providerId="ADAL" clId="{FC0DBA47-5BE9-44BB-9E8C-9067920836BC}" dt="2026-10-29T13:11:40.509" v="6"/>
        <pc:sldMkLst>
          <pc:docMk/>
          <pc:sldMk cId="4266371733" sldId="1381"/>
        </pc:sldMkLst>
      </pc:sldChg>
      <pc:sldChg chg="add">
        <pc:chgData name="Troy Blackwood" userId="231d526e-8098-440b-9629-aeba7ec91342" providerId="ADAL" clId="{FC0DBA47-5BE9-44BB-9E8C-9067920836BC}" dt="2026-10-29T13:12:30.555" v="7"/>
        <pc:sldMkLst>
          <pc:docMk/>
          <pc:sldMk cId="3757762288" sldId="1382"/>
        </pc:sldMkLst>
      </pc:sldChg>
      <pc:sldChg chg="add">
        <pc:chgData name="Troy Blackwood" userId="231d526e-8098-440b-9629-aeba7ec91342" providerId="ADAL" clId="{FC0DBA47-5BE9-44BB-9E8C-9067920836BC}" dt="2026-10-29T13:13:06.997" v="8"/>
        <pc:sldMkLst>
          <pc:docMk/>
          <pc:sldMk cId="2165462876" sldId="1383"/>
        </pc:sldMkLst>
      </pc:sldChg>
      <pc:sldChg chg="add">
        <pc:chgData name="Troy Blackwood" userId="231d526e-8098-440b-9629-aeba7ec91342" providerId="ADAL" clId="{FC0DBA47-5BE9-44BB-9E8C-9067920836BC}" dt="2026-10-29T13:13:06.997" v="8"/>
        <pc:sldMkLst>
          <pc:docMk/>
          <pc:sldMk cId="2867573461" sldId="1384"/>
        </pc:sldMkLst>
      </pc:sldChg>
      <pc:sldChg chg="add">
        <pc:chgData name="Troy Blackwood" userId="231d526e-8098-440b-9629-aeba7ec91342" providerId="ADAL" clId="{FC0DBA47-5BE9-44BB-9E8C-9067920836BC}" dt="2026-10-29T13:13:06.997" v="8"/>
        <pc:sldMkLst>
          <pc:docMk/>
          <pc:sldMk cId="398201645" sldId="1385"/>
        </pc:sldMkLst>
      </pc:sldChg>
      <pc:sldChg chg="add">
        <pc:chgData name="Troy Blackwood" userId="231d526e-8098-440b-9629-aeba7ec91342" providerId="ADAL" clId="{FC0DBA47-5BE9-44BB-9E8C-9067920836BC}" dt="2026-10-29T13:13:06.997" v="8"/>
        <pc:sldMkLst>
          <pc:docMk/>
          <pc:sldMk cId="740944915" sldId="1386"/>
        </pc:sldMkLst>
      </pc:sldChg>
      <pc:sldChg chg="add">
        <pc:chgData name="Troy Blackwood" userId="231d526e-8098-440b-9629-aeba7ec91342" providerId="ADAL" clId="{FC0DBA47-5BE9-44BB-9E8C-9067920836BC}" dt="2026-10-29T13:13:06.997" v="8"/>
        <pc:sldMkLst>
          <pc:docMk/>
          <pc:sldMk cId="72684295" sldId="1387"/>
        </pc:sldMkLst>
      </pc:sldChg>
      <pc:sldChg chg="add">
        <pc:chgData name="Troy Blackwood" userId="231d526e-8098-440b-9629-aeba7ec91342" providerId="ADAL" clId="{FC0DBA47-5BE9-44BB-9E8C-9067920836BC}" dt="2026-10-29T13:38:59.063" v="9"/>
        <pc:sldMkLst>
          <pc:docMk/>
          <pc:sldMk cId="0" sldId="1388"/>
        </pc:sldMkLst>
      </pc:sldChg>
      <pc:sldChg chg="add">
        <pc:chgData name="Troy Blackwood" userId="231d526e-8098-440b-9629-aeba7ec91342" providerId="ADAL" clId="{FC0DBA47-5BE9-44BB-9E8C-9067920836BC}" dt="2026-10-29T13:38:59.063" v="9"/>
        <pc:sldMkLst>
          <pc:docMk/>
          <pc:sldMk cId="0" sldId="1389"/>
        </pc:sldMkLst>
      </pc:sldChg>
      <pc:sldChg chg="add">
        <pc:chgData name="Troy Blackwood" userId="231d526e-8098-440b-9629-aeba7ec91342" providerId="ADAL" clId="{FC0DBA47-5BE9-44BB-9E8C-9067920836BC}" dt="2026-10-29T13:38:59.063" v="9"/>
        <pc:sldMkLst>
          <pc:docMk/>
          <pc:sldMk cId="0" sldId="1390"/>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D89E77A-2A07-4315-9E26-26E1BFCDB1C9}" type="doc">
      <dgm:prSet loTypeId="urn:microsoft.com/office/officeart/2005/8/layout/vList2" loCatId="list" qsTypeId="urn:microsoft.com/office/officeart/2005/8/quickstyle/3d1#1" qsCatId="3D" csTypeId="urn:microsoft.com/office/officeart/2005/8/colors/colorful1#1" csCatId="colorful" phldr="1"/>
      <dgm:spPr bwMode="auto"/>
      <dgm:t>
        <a:bodyPr/>
        <a:lstStyle/>
        <a:p>
          <a:pPr>
            <a:defRPr/>
          </a:pPr>
          <a:endParaRPr lang="en-US"/>
        </a:p>
      </dgm:t>
    </dgm:pt>
    <dgm:pt modelId="{4180269B-7017-42D0-B15E-438F70B10858}">
      <dgm:prSet phldrT="" custT="1"/>
      <dgm:spPr bwMode="auto">
        <a:solidFill>
          <a:srgbClr val="AC0000"/>
        </a:solidFill>
      </dgm:spPr>
      <dgm:t>
        <a:bodyPr/>
        <a:lstStyle/>
        <a:p>
          <a:pPr algn="ctr">
            <a:defRPr/>
          </a:pPr>
          <a:r>
            <a:rPr lang="en-US" sz="2800" dirty="0">
              <a:latin typeface="Helvetica"/>
              <a:cs typeface="Helvetica"/>
            </a:rPr>
            <a:t>WEATHER OVERVIEW</a:t>
          </a:r>
          <a:endParaRPr dirty="0"/>
        </a:p>
      </dgm:t>
    </dgm:pt>
    <dgm:pt modelId="{0AF9DAAB-E54E-4CA6-AC9F-98D3413BCFF7}" type="parTrans" cxnId="{4C50F379-28FC-4684-B817-943ADD4E430F}">
      <dgm:prSet/>
      <dgm:spPr bwMode="auto"/>
      <dgm:t>
        <a:bodyPr/>
        <a:lstStyle/>
        <a:p>
          <a:pPr>
            <a:defRPr/>
          </a:pPr>
          <a:endParaRPr lang="en-US"/>
        </a:p>
      </dgm:t>
    </dgm:pt>
    <dgm:pt modelId="{DEE4381B-9BCE-4B30-AE18-C94369AEC366}" type="sibTrans" cxnId="{4C50F379-28FC-4684-B817-943ADD4E430F}">
      <dgm:prSet/>
      <dgm:spPr bwMode="auto"/>
      <dgm:t>
        <a:bodyPr/>
        <a:lstStyle/>
        <a:p>
          <a:pPr>
            <a:defRPr/>
          </a:pPr>
          <a:endParaRPr lang="en-US"/>
        </a:p>
      </dgm:t>
    </dgm:pt>
    <dgm:pt modelId="{6678B37B-ACEA-479E-9C70-A37E635DCC41}" type="pres">
      <dgm:prSet presAssocID="{6D89E77A-2A07-4315-9E26-26E1BFCDB1C9}" presName="linear" presStyleCnt="0">
        <dgm:presLayoutVars>
          <dgm:animLvl val="lvl"/>
          <dgm:resizeHandles val="exact"/>
        </dgm:presLayoutVars>
      </dgm:prSet>
      <dgm:spPr bwMode="auto"/>
    </dgm:pt>
    <dgm:pt modelId="{B4E715D0-197D-4711-A7BC-AA6AB672ED96}" type="pres">
      <dgm:prSet presAssocID="{4180269B-7017-42D0-B15E-438F70B10858}" presName="parentText" presStyleLbl="node1" presStyleIdx="0" presStyleCnt="1" custScaleY="141593" custLinFactNeighborX="4385" custLinFactNeighborY="-563">
        <dgm:presLayoutVars>
          <dgm:chMax val="0"/>
          <dgm:bulletEnabled val="1"/>
        </dgm:presLayoutVars>
      </dgm:prSet>
      <dgm:spPr bwMode="auto"/>
    </dgm:pt>
  </dgm:ptLst>
  <dgm:cxnLst>
    <dgm:cxn modelId="{4C50F379-28FC-4684-B817-943ADD4E430F}" srcId="{6D89E77A-2A07-4315-9E26-26E1BFCDB1C9}" destId="{4180269B-7017-42D0-B15E-438F70B10858}" srcOrd="0" destOrd="0" parTransId="{0AF9DAAB-E54E-4CA6-AC9F-98D3413BCFF7}" sibTransId="{DEE4381B-9BCE-4B30-AE18-C94369AEC366}"/>
    <dgm:cxn modelId="{02A16099-E82B-40AE-8A78-9225F194E433}" type="presOf" srcId="{6D89E77A-2A07-4315-9E26-26E1BFCDB1C9}" destId="{6678B37B-ACEA-479E-9C70-A37E635DCC41}" srcOrd="0" destOrd="0" presId="urn:microsoft.com/office/officeart/2005/8/layout/vList2"/>
    <dgm:cxn modelId="{0DD895A0-6F4B-4BD7-87CB-B2C3880DE07B}" type="presOf" srcId="{4180269B-7017-42D0-B15E-438F70B10858}" destId="{B4E715D0-197D-4711-A7BC-AA6AB672ED96}" srcOrd="0" destOrd="0" presId="urn:microsoft.com/office/officeart/2005/8/layout/vList2"/>
    <dgm:cxn modelId="{96972CC0-F72B-42DF-86F5-824ED3FE7F58}" type="presParOf" srcId="{6678B37B-ACEA-479E-9C70-A37E635DCC41}" destId="{B4E715D0-197D-4711-A7BC-AA6AB672ED96}"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D89E77A-2A07-4315-9E26-26E1BFCDB1C9}" type="doc">
      <dgm:prSet loTypeId="urn:microsoft.com/office/officeart/2005/8/layout/vList2" loCatId="list" qsTypeId="urn:microsoft.com/office/officeart/2005/8/quickstyle/3d1#1" qsCatId="3D" csTypeId="urn:microsoft.com/office/officeart/2005/8/colors/colorful1#1" csCatId="colorful" phldr="1"/>
      <dgm:spPr bwMode="auto"/>
      <dgm:t>
        <a:bodyPr/>
        <a:lstStyle/>
        <a:p>
          <a:pPr>
            <a:defRPr/>
          </a:pPr>
          <a:endParaRPr lang="en-US"/>
        </a:p>
      </dgm:t>
    </dgm:pt>
    <dgm:pt modelId="{4180269B-7017-42D0-B15E-438F70B10858}">
      <dgm:prSet phldrT="" custT="1"/>
      <dgm:spPr bwMode="auto">
        <a:solidFill>
          <a:srgbClr val="AC0000"/>
        </a:solidFill>
      </dgm:spPr>
      <dgm:t>
        <a:bodyPr/>
        <a:lstStyle/>
        <a:p>
          <a:pPr algn="ctr">
            <a:defRPr/>
          </a:pPr>
          <a:r>
            <a:rPr lang="en-US" sz="2800" dirty="0">
              <a:latin typeface="Helvetica"/>
              <a:cs typeface="Helvetica"/>
            </a:rPr>
            <a:t>WEATHER OVERVIEW</a:t>
          </a:r>
          <a:endParaRPr dirty="0"/>
        </a:p>
      </dgm:t>
    </dgm:pt>
    <dgm:pt modelId="{0AF9DAAB-E54E-4CA6-AC9F-98D3413BCFF7}" type="parTrans" cxnId="{4C50F379-28FC-4684-B817-943ADD4E430F}">
      <dgm:prSet/>
      <dgm:spPr bwMode="auto"/>
      <dgm:t>
        <a:bodyPr/>
        <a:lstStyle/>
        <a:p>
          <a:pPr>
            <a:defRPr/>
          </a:pPr>
          <a:endParaRPr lang="en-US"/>
        </a:p>
      </dgm:t>
    </dgm:pt>
    <dgm:pt modelId="{DEE4381B-9BCE-4B30-AE18-C94369AEC366}" type="sibTrans" cxnId="{4C50F379-28FC-4684-B817-943ADD4E430F}">
      <dgm:prSet/>
      <dgm:spPr bwMode="auto"/>
      <dgm:t>
        <a:bodyPr/>
        <a:lstStyle/>
        <a:p>
          <a:pPr>
            <a:defRPr/>
          </a:pPr>
          <a:endParaRPr lang="en-US"/>
        </a:p>
      </dgm:t>
    </dgm:pt>
    <dgm:pt modelId="{6678B37B-ACEA-479E-9C70-A37E635DCC41}" type="pres">
      <dgm:prSet presAssocID="{6D89E77A-2A07-4315-9E26-26E1BFCDB1C9}" presName="linear" presStyleCnt="0">
        <dgm:presLayoutVars>
          <dgm:animLvl val="lvl"/>
          <dgm:resizeHandles val="exact"/>
        </dgm:presLayoutVars>
      </dgm:prSet>
      <dgm:spPr bwMode="auto"/>
    </dgm:pt>
    <dgm:pt modelId="{B4E715D0-197D-4711-A7BC-AA6AB672ED96}" type="pres">
      <dgm:prSet presAssocID="{4180269B-7017-42D0-B15E-438F70B10858}" presName="parentText" presStyleLbl="node1" presStyleIdx="0" presStyleCnt="1" custScaleY="141593" custLinFactNeighborX="4385" custLinFactNeighborY="-563">
        <dgm:presLayoutVars>
          <dgm:chMax val="0"/>
          <dgm:bulletEnabled val="1"/>
        </dgm:presLayoutVars>
      </dgm:prSet>
      <dgm:spPr bwMode="auto"/>
    </dgm:pt>
  </dgm:ptLst>
  <dgm:cxnLst>
    <dgm:cxn modelId="{4C50F379-28FC-4684-B817-943ADD4E430F}" srcId="{6D89E77A-2A07-4315-9E26-26E1BFCDB1C9}" destId="{4180269B-7017-42D0-B15E-438F70B10858}" srcOrd="0" destOrd="0" parTransId="{0AF9DAAB-E54E-4CA6-AC9F-98D3413BCFF7}" sibTransId="{DEE4381B-9BCE-4B30-AE18-C94369AEC366}"/>
    <dgm:cxn modelId="{02A16099-E82B-40AE-8A78-9225F194E433}" type="presOf" srcId="{6D89E77A-2A07-4315-9E26-26E1BFCDB1C9}" destId="{6678B37B-ACEA-479E-9C70-A37E635DCC41}" srcOrd="0" destOrd="0" presId="urn:microsoft.com/office/officeart/2005/8/layout/vList2"/>
    <dgm:cxn modelId="{0DD895A0-6F4B-4BD7-87CB-B2C3880DE07B}" type="presOf" srcId="{4180269B-7017-42D0-B15E-438F70B10858}" destId="{B4E715D0-197D-4711-A7BC-AA6AB672ED96}" srcOrd="0" destOrd="0" presId="urn:microsoft.com/office/officeart/2005/8/layout/vList2"/>
    <dgm:cxn modelId="{96972CC0-F72B-42DF-86F5-824ED3FE7F58}" type="presParOf" srcId="{6678B37B-ACEA-479E-9C70-A37E635DCC41}" destId="{B4E715D0-197D-4711-A7BC-AA6AB672ED96}"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E715D0-197D-4711-A7BC-AA6AB672ED96}">
      <dsp:nvSpPr>
        <dsp:cNvPr id="0" name=""/>
        <dsp:cNvSpPr/>
      </dsp:nvSpPr>
      <dsp:spPr bwMode="auto">
        <a:xfrm>
          <a:off x="0" y="117695"/>
          <a:ext cx="4114799" cy="446855"/>
        </a:xfrm>
        <a:prstGeom prst="roundRect">
          <a:avLst/>
        </a:prstGeom>
        <a:solidFill>
          <a:srgbClr val="AC0000"/>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defRPr/>
          </a:pPr>
          <a:r>
            <a:rPr lang="en-US" sz="2800" kern="1200" dirty="0">
              <a:latin typeface="Helvetica"/>
              <a:cs typeface="Helvetica"/>
            </a:rPr>
            <a:t>WEATHER OVERVIEW</a:t>
          </a:r>
          <a:endParaRPr kern="1200" dirty="0"/>
        </a:p>
      </dsp:txBody>
      <dsp:txXfrm>
        <a:off x="21814" y="139509"/>
        <a:ext cx="4071171" cy="40322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E715D0-197D-4711-A7BC-AA6AB672ED96}">
      <dsp:nvSpPr>
        <dsp:cNvPr id="0" name=""/>
        <dsp:cNvSpPr/>
      </dsp:nvSpPr>
      <dsp:spPr bwMode="auto">
        <a:xfrm>
          <a:off x="0" y="117695"/>
          <a:ext cx="4114799" cy="446855"/>
        </a:xfrm>
        <a:prstGeom prst="roundRect">
          <a:avLst/>
        </a:prstGeom>
        <a:solidFill>
          <a:srgbClr val="AC0000"/>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defRPr/>
          </a:pPr>
          <a:r>
            <a:rPr lang="en-US" sz="2800" kern="1200" dirty="0">
              <a:latin typeface="Helvetica"/>
              <a:cs typeface="Helvetica"/>
            </a:rPr>
            <a:t>WEATHER OVERVIEW</a:t>
          </a:r>
          <a:endParaRPr kern="1200" dirty="0"/>
        </a:p>
      </dsp:txBody>
      <dsp:txXfrm>
        <a:off x="21814" y="139509"/>
        <a:ext cx="4071171" cy="403227"/>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5283200" cy="344488"/>
          </a:xfrm>
          <a:prstGeom prst="rect">
            <a:avLst/>
          </a:prstGeom>
        </p:spPr>
        <p:txBody>
          <a:bodyPr vert="horz" lIns="91440" tIns="45720" rIns="91440" bIns="45720" rtlCol="0"/>
          <a:lstStyle>
            <a:lvl1pPr algn="l">
              <a:defRPr sz="1200"/>
            </a:lvl1pPr>
          </a:lstStyle>
          <a:p>
            <a:endParaRPr lang="es-AR"/>
          </a:p>
        </p:txBody>
      </p:sp>
      <p:sp>
        <p:nvSpPr>
          <p:cNvPr id="3" name="Marcador de fecha 2"/>
          <p:cNvSpPr>
            <a:spLocks noGrp="1"/>
          </p:cNvSpPr>
          <p:nvPr>
            <p:ph type="dt" idx="1"/>
          </p:nvPr>
        </p:nvSpPr>
        <p:spPr>
          <a:xfrm>
            <a:off x="6905625" y="0"/>
            <a:ext cx="5283200" cy="344488"/>
          </a:xfrm>
          <a:prstGeom prst="rect">
            <a:avLst/>
          </a:prstGeom>
        </p:spPr>
        <p:txBody>
          <a:bodyPr vert="horz" lIns="91440" tIns="45720" rIns="91440" bIns="45720" rtlCol="0"/>
          <a:lstStyle>
            <a:lvl1pPr algn="r">
              <a:defRPr sz="1200"/>
            </a:lvl1pPr>
          </a:lstStyle>
          <a:p>
            <a:fld id="{91DABCCE-3379-44E5-98EE-24C0E9FA95B6}" type="datetimeFigureOut">
              <a:rPr lang="es-AR" smtClean="0"/>
              <a:t>29/10/2026</a:t>
            </a:fld>
            <a:endParaRPr lang="es-AR"/>
          </a:p>
        </p:txBody>
      </p:sp>
      <p:sp>
        <p:nvSpPr>
          <p:cNvPr id="4" name="Marcador de imagen de diapositiva 3"/>
          <p:cNvSpPr>
            <a:spLocks noGrp="1" noRot="1" noChangeAspect="1"/>
          </p:cNvSpPr>
          <p:nvPr>
            <p:ph type="sldImg" idx="2"/>
          </p:nvPr>
        </p:nvSpPr>
        <p:spPr>
          <a:xfrm>
            <a:off x="4038600" y="857250"/>
            <a:ext cx="4114800" cy="2314575"/>
          </a:xfrm>
          <a:prstGeom prst="rect">
            <a:avLst/>
          </a:prstGeom>
          <a:noFill/>
          <a:ln w="12700">
            <a:solidFill>
              <a:prstClr val="black"/>
            </a:solidFill>
          </a:ln>
        </p:spPr>
        <p:txBody>
          <a:bodyPr vert="horz" lIns="91440" tIns="45720" rIns="91440" bIns="45720" rtlCol="0" anchor="ctr"/>
          <a:lstStyle/>
          <a:p>
            <a:endParaRPr lang="es-AR"/>
          </a:p>
        </p:txBody>
      </p:sp>
      <p:sp>
        <p:nvSpPr>
          <p:cNvPr id="5" name="Marcador de notas 4"/>
          <p:cNvSpPr>
            <a:spLocks noGrp="1"/>
          </p:cNvSpPr>
          <p:nvPr>
            <p:ph type="body" sz="quarter" idx="3"/>
          </p:nvPr>
        </p:nvSpPr>
        <p:spPr>
          <a:xfrm>
            <a:off x="1219200" y="3300413"/>
            <a:ext cx="9753600" cy="2700337"/>
          </a:xfrm>
          <a:prstGeom prst="rect">
            <a:avLst/>
          </a:prstGeom>
        </p:spPr>
        <p:txBody>
          <a:bodyPr vert="horz" lIns="91440" tIns="45720" rIns="91440" bIns="45720" rtlCol="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AR"/>
          </a:p>
        </p:txBody>
      </p:sp>
      <p:sp>
        <p:nvSpPr>
          <p:cNvPr id="6" name="Marcador de pie de página 5"/>
          <p:cNvSpPr>
            <a:spLocks noGrp="1"/>
          </p:cNvSpPr>
          <p:nvPr>
            <p:ph type="ftr" sz="quarter" idx="4"/>
          </p:nvPr>
        </p:nvSpPr>
        <p:spPr>
          <a:xfrm>
            <a:off x="0" y="6513513"/>
            <a:ext cx="5283200" cy="344487"/>
          </a:xfrm>
          <a:prstGeom prst="rect">
            <a:avLst/>
          </a:prstGeom>
        </p:spPr>
        <p:txBody>
          <a:bodyPr vert="horz" lIns="91440" tIns="45720" rIns="91440" bIns="45720" rtlCol="0" anchor="b"/>
          <a:lstStyle>
            <a:lvl1pPr algn="l">
              <a:defRPr sz="1200"/>
            </a:lvl1pPr>
          </a:lstStyle>
          <a:p>
            <a:endParaRPr lang="es-AR"/>
          </a:p>
        </p:txBody>
      </p:sp>
      <p:sp>
        <p:nvSpPr>
          <p:cNvPr id="7" name="Marcador de número de diapositiva 6"/>
          <p:cNvSpPr>
            <a:spLocks noGrp="1"/>
          </p:cNvSpPr>
          <p:nvPr>
            <p:ph type="sldNum" sz="quarter" idx="5"/>
          </p:nvPr>
        </p:nvSpPr>
        <p:spPr>
          <a:xfrm>
            <a:off x="6905625" y="6513513"/>
            <a:ext cx="5283200" cy="344487"/>
          </a:xfrm>
          <a:prstGeom prst="rect">
            <a:avLst/>
          </a:prstGeom>
        </p:spPr>
        <p:txBody>
          <a:bodyPr vert="horz" lIns="91440" tIns="45720" rIns="91440" bIns="45720" rtlCol="0" anchor="b"/>
          <a:lstStyle>
            <a:lvl1pPr algn="r">
              <a:defRPr sz="1200"/>
            </a:lvl1pPr>
          </a:lstStyle>
          <a:p>
            <a:fld id="{64AA6128-06DC-40F0-B3D4-C4256873E981}" type="slidenum">
              <a:rPr lang="es-AR" smtClean="0"/>
              <a:t>‹#›</a:t>
            </a:fld>
            <a:endParaRPr lang="es-AR"/>
          </a:p>
        </p:txBody>
      </p:sp>
    </p:spTree>
    <p:extLst>
      <p:ext uri="{BB962C8B-B14F-4D97-AF65-F5344CB8AC3E}">
        <p14:creationId xmlns:p14="http://schemas.microsoft.com/office/powerpoint/2010/main" val="15696319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eaLnBrk="1" fontAlgn="auto" latinLnBrk="0" hangingPunct="1">
              <a:lnSpc>
                <a:spcPct val="100000"/>
              </a:lnSpc>
              <a:spcBef>
                <a:spcPts val="0"/>
              </a:spcBef>
              <a:spcAft>
                <a:spcPts val="0"/>
              </a:spcAft>
              <a:buClrTx/>
              <a:buSzTx/>
              <a:buFontTx/>
              <a:buNone/>
              <a:tabLst/>
              <a:defRPr/>
            </a:pPr>
            <a:fld id="{AD9494DB-5338-274B-BC04-09097F20FB36}" type="slidenum">
              <a:rPr kumimoji="0" lang="en-US" sz="1200" b="0" i="0" u="none" strike="noStrike" kern="0" cap="none" spc="0" normalizeH="0" baseline="0" noProof="0" smtClean="0">
                <a:ln>
                  <a:noFill/>
                </a:ln>
                <a:solidFill>
                  <a:prstClr val="black"/>
                </a:solidFill>
                <a:effectLst/>
                <a:uLnTx/>
                <a:uFillTx/>
                <a:latin typeface="Aptos" panose="02110004020202020204"/>
                <a:ea typeface="+mn-ea"/>
                <a:cs typeface="+mn-cs"/>
              </a:rPr>
              <a:pPr marL="0" marR="0" lvl="0" indent="0" algn="r" defTabSz="914400" eaLnBrk="1" fontAlgn="auto" latinLnBrk="0" hangingPunct="1">
                <a:lnSpc>
                  <a:spcPct val="100000"/>
                </a:lnSpc>
                <a:spcBef>
                  <a:spcPts val="0"/>
                </a:spcBef>
                <a:spcAft>
                  <a:spcPts val="0"/>
                </a:spcAft>
                <a:buClrTx/>
                <a:buSzTx/>
                <a:buFontTx/>
                <a:buNone/>
                <a:tabLst/>
                <a:defRPr/>
              </a:pPr>
              <a:t>4</a:t>
            </a:fld>
            <a:endParaRPr kumimoji="0" lang="en-US" sz="1200" b="0" i="0" u="none" strike="noStrike" kern="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3198424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AR" dirty="0"/>
          </a:p>
        </p:txBody>
      </p:sp>
      <p:sp>
        <p:nvSpPr>
          <p:cNvPr id="4" name="Marcador de número de diapositiva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4AA6128-06DC-40F0-B3D4-C4256873E981}" type="slidenum">
              <a:rPr kumimoji="0" lang="es-AR" sz="1200" b="0" i="0" u="none" strike="noStrike" kern="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s-AR" sz="1200" b="0" i="0" u="none" strike="noStrike" kern="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961821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C" dirty="0"/>
          </a:p>
        </p:txBody>
      </p:sp>
      <p:sp>
        <p:nvSpPr>
          <p:cNvPr id="4" name="Marcador de número de diapositiva 3"/>
          <p:cNvSpPr>
            <a:spLocks noGrp="1"/>
          </p:cNvSpPr>
          <p:nvPr>
            <p:ph type="sldNum" sz="quarter" idx="5"/>
          </p:nvPr>
        </p:nvSpPr>
        <p:spPr/>
        <p:txBody>
          <a:bodyPr/>
          <a:lstStyle/>
          <a:p>
            <a:pPr marL="0" marR="0" lvl="0" indent="0" algn="r" defTabSz="942289" rtl="0" eaLnBrk="1" fontAlgn="auto" latinLnBrk="0" hangingPunct="1">
              <a:lnSpc>
                <a:spcPct val="100000"/>
              </a:lnSpc>
              <a:spcBef>
                <a:spcPts val="0"/>
              </a:spcBef>
              <a:spcAft>
                <a:spcPts val="0"/>
              </a:spcAft>
              <a:buClrTx/>
              <a:buSzTx/>
              <a:buFontTx/>
              <a:buNone/>
              <a:tabLst/>
              <a:defRPr/>
            </a:pPr>
            <a:fld id="{177CF15C-DD11-9C4A-8799-95C4A56721BB}" type="slidenum">
              <a:rPr kumimoji="0" lang="pl-PL"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42289" rtl="0" eaLnBrk="1" fontAlgn="auto" latinLnBrk="0" hangingPunct="1">
                <a:lnSpc>
                  <a:spcPct val="100000"/>
                </a:lnSpc>
                <a:spcBef>
                  <a:spcPts val="0"/>
                </a:spcBef>
                <a:spcAft>
                  <a:spcPts val="0"/>
                </a:spcAft>
                <a:buClrTx/>
                <a:buSzTx/>
                <a:buFontTx/>
                <a:buNone/>
                <a:tabLst/>
                <a:defRPr/>
              </a:pPr>
              <a:t>7</a:t>
            </a:fld>
            <a:endParaRPr kumimoji="0" lang="pl-P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982793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C"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77CF15C-DD11-9C4A-8799-95C4A56721BB}" type="slidenum">
              <a:rPr kumimoji="0" lang="pl-PL"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pl-P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224774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C" dirty="0"/>
          </a:p>
        </p:txBody>
      </p:sp>
      <p:sp>
        <p:nvSpPr>
          <p:cNvPr id="4" name="Marcador de número de diapositiva 3"/>
          <p:cNvSpPr>
            <a:spLocks noGrp="1"/>
          </p:cNvSpPr>
          <p:nvPr>
            <p:ph type="sldNum" sz="quarter" idx="5"/>
          </p:nvPr>
        </p:nvSpPr>
        <p:spPr/>
        <p:txBody>
          <a:bodyPr/>
          <a:lstStyle/>
          <a:p>
            <a:pPr marL="0" marR="0" lvl="0" indent="0" algn="r" defTabSz="942289" rtl="0" eaLnBrk="1" fontAlgn="auto" latinLnBrk="0" hangingPunct="1">
              <a:lnSpc>
                <a:spcPct val="100000"/>
              </a:lnSpc>
              <a:spcBef>
                <a:spcPts val="0"/>
              </a:spcBef>
              <a:spcAft>
                <a:spcPts val="0"/>
              </a:spcAft>
              <a:buClrTx/>
              <a:buSzTx/>
              <a:buFontTx/>
              <a:buNone/>
              <a:tabLst/>
              <a:defRPr/>
            </a:pPr>
            <a:fld id="{177CF15C-DD11-9C4A-8799-95C4A56721BB}" type="slidenum">
              <a:rPr kumimoji="0" lang="pl-PL"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42289" rtl="0" eaLnBrk="1" fontAlgn="auto" latinLnBrk="0" hangingPunct="1">
                <a:lnSpc>
                  <a:spcPct val="100000"/>
                </a:lnSpc>
                <a:spcBef>
                  <a:spcPts val="0"/>
                </a:spcBef>
                <a:spcAft>
                  <a:spcPts val="0"/>
                </a:spcAft>
                <a:buClrTx/>
                <a:buSzTx/>
                <a:buFontTx/>
                <a:buNone/>
                <a:tabLst/>
                <a:defRPr/>
              </a:pPr>
              <a:t>11</a:t>
            </a:fld>
            <a:endParaRPr kumimoji="0" lang="pl-P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982793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215902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txBody>
          <a:bodyPr/>
          <a:lstStyle/>
          <a:p>
            <a:endParaRPr lang="en-US"/>
          </a:p>
        </p:txBody>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036947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C"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77CF15C-DD11-9C4A-8799-95C4A56721BB}" type="slidenum">
              <a:rPr kumimoji="0" lang="pl-PL"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pl-P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224774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C"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77CF15C-DD11-9C4A-8799-95C4A56721BB}" type="slidenum">
              <a:rPr kumimoji="0" lang="pl-PL"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pl-P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644065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C"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77CF15C-DD11-9C4A-8799-95C4A56721BB}" type="slidenum">
              <a:rPr kumimoji="0" lang="pl-PL"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pl-P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2247743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jpg"/><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g"/><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8.jpg"/><Relationship Id="rId1" Type="http://schemas.openxmlformats.org/officeDocument/2006/relationships/slideMaster" Target="../slideMasters/slideMaster9.xml"/><Relationship Id="rId5" Type="http://schemas.openxmlformats.org/officeDocument/2006/relationships/image" Target="../media/image25.png"/><Relationship Id="rId4" Type="http://schemas.openxmlformats.org/officeDocument/2006/relationships/image" Target="../media/image24.png"/></Relationships>
</file>

<file path=ppt/slideLayouts/_rels/slideLayout6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8.jpg"/><Relationship Id="rId1" Type="http://schemas.openxmlformats.org/officeDocument/2006/relationships/slideMaster" Target="../slideMasters/slideMaster9.xml"/></Relationships>
</file>

<file path=ppt/slideLayouts/_rels/slideLayout6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8.jpg"/><Relationship Id="rId1" Type="http://schemas.openxmlformats.org/officeDocument/2006/relationships/slideMaster" Target="../slideMasters/slideMaster9.xml"/></Relationships>
</file>

<file path=ppt/slideLayouts/_rels/slideLayout6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8.jpg"/><Relationship Id="rId1" Type="http://schemas.openxmlformats.org/officeDocument/2006/relationships/slideMaster" Target="../slideMasters/slideMaster9.xml"/></Relationships>
</file>

<file path=ppt/slideLayouts/_rels/slideLayout6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18.jpg"/><Relationship Id="rId1" Type="http://schemas.openxmlformats.org/officeDocument/2006/relationships/slideMaster" Target="../slideMasters/slideMaster9.xml"/></Relationships>
</file>

<file path=ppt/slideLayouts/_rels/slideLayout6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18.jpg"/><Relationship Id="rId1" Type="http://schemas.openxmlformats.org/officeDocument/2006/relationships/slideMaster" Target="../slideMasters/slideMaster9.xml"/></Relationships>
</file>

<file path=ppt/slideLayouts/_rels/slideLayout6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1.jpeg"/><Relationship Id="rId1" Type="http://schemas.openxmlformats.org/officeDocument/2006/relationships/slideMaster" Target="../slideMasters/slideMaster9.xml"/></Relationships>
</file>

<file path=ppt/slideLayouts/_rels/slideLayout6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Master" Target="../slideMasters/slideMaster9.xml"/></Relationships>
</file>

<file path=ppt/slideLayouts/_rels/slideLayout7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1.jpeg"/><Relationship Id="rId1" Type="http://schemas.openxmlformats.org/officeDocument/2006/relationships/slideMaster" Target="../slideMasters/slideMaster9.xml"/></Relationships>
</file>

<file path=ppt/slideLayouts/_rels/slideLayout7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Master" Target="../slideMasters/slideMaster9.xml"/></Relationships>
</file>

<file path=ppt/slideLayouts/_rels/slideLayout7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8.jpg"/><Relationship Id="rId1" Type="http://schemas.openxmlformats.org/officeDocument/2006/relationships/slideMaster" Target="../slideMasters/slideMaster9.xml"/></Relationships>
</file>

<file path=ppt/slideLayouts/_rels/slideLayout7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18.jpg"/><Relationship Id="rId1" Type="http://schemas.openxmlformats.org/officeDocument/2006/relationships/slideMaster" Target="../slideMasters/slideMaster9.xml"/></Relationships>
</file>

<file path=ppt/slideLayouts/_rels/slideLayout7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18.jpg"/><Relationship Id="rId1" Type="http://schemas.openxmlformats.org/officeDocument/2006/relationships/slideMaster" Target="../slideMasters/slideMaster9.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Master" Target="../slideMasters/slideMaster9.xml"/></Relationships>
</file>

<file path=ppt/slideLayouts/_rels/slideLayout7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4.jpeg"/><Relationship Id="rId1" Type="http://schemas.openxmlformats.org/officeDocument/2006/relationships/slideMaster" Target="../slideMasters/slideMaster9.xml"/><Relationship Id="rId4" Type="http://schemas.openxmlformats.org/officeDocument/2006/relationships/image" Target="../media/image35.png"/></Relationships>
</file>

<file path=ppt/slideLayouts/_rels/slideLayout7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4.jpeg"/><Relationship Id="rId1" Type="http://schemas.openxmlformats.org/officeDocument/2006/relationships/slideMaster" Target="../slideMasters/slideMaster9.xml"/><Relationship Id="rId4" Type="http://schemas.openxmlformats.org/officeDocument/2006/relationships/image" Target="../media/image35.png"/></Relationships>
</file>

<file path=ppt/slideLayouts/_rels/slideLayout7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4.jpeg"/><Relationship Id="rId1" Type="http://schemas.openxmlformats.org/officeDocument/2006/relationships/slideMaster" Target="../slideMasters/slideMaster9.xml"/><Relationship Id="rId4" Type="http://schemas.openxmlformats.org/officeDocument/2006/relationships/image" Target="../media/image35.png"/></Relationships>
</file>

<file path=ppt/slideLayouts/_rels/slideLayout7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4.jpeg"/><Relationship Id="rId1" Type="http://schemas.openxmlformats.org/officeDocument/2006/relationships/slideMaster" Target="../slideMasters/slideMaster9.xml"/><Relationship Id="rId4" Type="http://schemas.openxmlformats.org/officeDocument/2006/relationships/image" Target="../media/image35.png"/></Relationships>
</file>

<file path=ppt/slideLayouts/_rels/slideLayout8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4.jpeg"/><Relationship Id="rId1" Type="http://schemas.openxmlformats.org/officeDocument/2006/relationships/slideMaster" Target="../slideMasters/slideMaster9.xml"/><Relationship Id="rId4" Type="http://schemas.openxmlformats.org/officeDocument/2006/relationships/image" Target="../media/image35.png"/></Relationships>
</file>

<file path=ppt/slideLayouts/_rels/slideLayout8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4.jpeg"/><Relationship Id="rId1" Type="http://schemas.openxmlformats.org/officeDocument/2006/relationships/slideMaster" Target="../slideMasters/slideMaster9.xml"/><Relationship Id="rId4" Type="http://schemas.openxmlformats.org/officeDocument/2006/relationships/image" Target="../media/image35.png"/></Relationships>
</file>

<file path=ppt/slideLayouts/_rels/slideLayout8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4.jpeg"/><Relationship Id="rId1" Type="http://schemas.openxmlformats.org/officeDocument/2006/relationships/slideMaster" Target="../slideMasters/slideMaster9.xml"/><Relationship Id="rId4" Type="http://schemas.openxmlformats.org/officeDocument/2006/relationships/image" Target="../media/image35.png"/></Relationships>
</file>

<file path=ppt/slideLayouts/_rels/slideLayout8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4.jpeg"/><Relationship Id="rId1" Type="http://schemas.openxmlformats.org/officeDocument/2006/relationships/slideMaster" Target="../slideMasters/slideMaster9.xml"/><Relationship Id="rId4" Type="http://schemas.openxmlformats.org/officeDocument/2006/relationships/image" Target="../media/image35.png"/></Relationships>
</file>

<file path=ppt/slideLayouts/_rels/slideLayout8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4.jpeg"/><Relationship Id="rId1" Type="http://schemas.openxmlformats.org/officeDocument/2006/relationships/slideMaster" Target="../slideMasters/slideMaster9.xml"/><Relationship Id="rId4" Type="http://schemas.openxmlformats.org/officeDocument/2006/relationships/image" Target="../media/image35.png"/></Relationships>
</file>

<file path=ppt/slideLayouts/_rels/slideLayout8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4.jpeg"/><Relationship Id="rId1" Type="http://schemas.openxmlformats.org/officeDocument/2006/relationships/slideMaster" Target="../slideMasters/slideMaster9.xml"/><Relationship Id="rId4" Type="http://schemas.openxmlformats.org/officeDocument/2006/relationships/image" Target="../media/image35.png"/></Relationships>
</file>

<file path=ppt/slideLayouts/_rels/slideLayout8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4.jpeg"/><Relationship Id="rId1" Type="http://schemas.openxmlformats.org/officeDocument/2006/relationships/slideMaster" Target="../slideMasters/slideMaster9.xml"/><Relationship Id="rId4" Type="http://schemas.openxmlformats.org/officeDocument/2006/relationships/image" Target="../media/image35.png"/></Relationships>
</file>

<file path=ppt/slideLayouts/_rels/slideLayout8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4.jpeg"/><Relationship Id="rId1" Type="http://schemas.openxmlformats.org/officeDocument/2006/relationships/slideMaster" Target="../slideMasters/slideMaster9.xml"/><Relationship Id="rId4" Type="http://schemas.openxmlformats.org/officeDocument/2006/relationships/image" Target="../media/image35.png"/></Relationships>
</file>

<file path=ppt/slideLayouts/_rels/slideLayout8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4.jpeg"/><Relationship Id="rId1" Type="http://schemas.openxmlformats.org/officeDocument/2006/relationships/slideMaster" Target="../slideMasters/slideMaster9.xml"/><Relationship Id="rId4" Type="http://schemas.openxmlformats.org/officeDocument/2006/relationships/image" Target="../media/image35.png"/></Relationships>
</file>

<file path=ppt/slideLayouts/_rels/slideLayout8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4.jpeg"/><Relationship Id="rId1" Type="http://schemas.openxmlformats.org/officeDocument/2006/relationships/slideMaster" Target="../slideMasters/slideMaster9.xml"/><Relationship Id="rId4" Type="http://schemas.openxmlformats.org/officeDocument/2006/relationships/image" Target="../media/image35.png"/></Relationships>
</file>

<file path=ppt/slideLayouts/_rels/slideLayout9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18.jpg"/><Relationship Id="rId1" Type="http://schemas.openxmlformats.org/officeDocument/2006/relationships/slideMaster" Target="../slideMasters/slideMaster9.xml"/><Relationship Id="rId4" Type="http://schemas.openxmlformats.org/officeDocument/2006/relationships/image" Target="../media/image24.png"/></Relationships>
</file>

<file path=ppt/slideLayouts/_rels/slideLayout9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8.jpg"/><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8.jpg"/><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8.jpg"/><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18.jpg"/><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18.jpg"/><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Master" Target="../slideMasters/slideMaster9.xml"/></Relationships>
</file>

<file path=ppt/slideLayouts/_rels/slideLayout10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Master" Target="../slideMasters/slideMaster9.xml"/></Relationships>
</file>

<file path=ppt/slideLayouts/_rels/slideLayout10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Master" Target="../slideMasters/slideMaster9.xml"/></Relationships>
</file>

<file path=ppt/slideLayouts/_rels/slideLayout10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Master" Target="../slideMasters/slideMaster9.xml"/></Relationships>
</file>

<file path=ppt/slideLayouts/_rels/slideLayout10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Master" Target="../slideMasters/slideMaster9.xml"/></Relationships>
</file>

<file path=ppt/slideLayouts/_rels/slideLayout10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Master" Target="../slideMasters/slideMaster9.xml"/></Relationships>
</file>

<file path=ppt/slideLayouts/_rels/slideLayout10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Master" Target="../slideMasters/slideMaster9.xml"/></Relationships>
</file>

<file path=ppt/slideLayouts/_rels/slideLayout10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Master" Target="../slideMasters/slideMaster9.xml"/></Relationships>
</file>

<file path=ppt/slideLayouts/_rels/slideLayout10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Master" Target="../slideMasters/slideMaster9.xml"/></Relationships>
</file>

<file path=ppt/slideLayouts/_rels/slideLayout109.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34.jpeg"/><Relationship Id="rId1" Type="http://schemas.openxmlformats.org/officeDocument/2006/relationships/slideMaster" Target="../slideMasters/slideMaster9.xml"/></Relationships>
</file>

<file path=ppt/slideLayouts/_rels/slideLayout11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Master" Target="../slideMasters/slideMaster9.xml"/></Relationships>
</file>

<file path=ppt/slideLayouts/_rels/slideLayout11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8.jpg"/><Relationship Id="rId1" Type="http://schemas.openxmlformats.org/officeDocument/2006/relationships/slideMaster" Target="../slideMasters/slideMaster9.xml"/><Relationship Id="rId4" Type="http://schemas.openxmlformats.org/officeDocument/2006/relationships/image" Target="../media/image24.png"/></Relationships>
</file>

<file path=ppt/slideLayouts/_rels/slideLayout1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8.jpg"/><Relationship Id="rId1" Type="http://schemas.openxmlformats.org/officeDocument/2006/relationships/slideMaster" Target="../slideMasters/slideMaster9.xml"/><Relationship Id="rId4" Type="http://schemas.openxmlformats.org/officeDocument/2006/relationships/image" Target="../media/image24.png"/></Relationships>
</file>

<file path=ppt/slideLayouts/_rels/slideLayout1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8.jpg"/><Relationship Id="rId1" Type="http://schemas.openxmlformats.org/officeDocument/2006/relationships/slideMaster" Target="../slideMasters/slideMaster9.xml"/><Relationship Id="rId4" Type="http://schemas.openxmlformats.org/officeDocument/2006/relationships/image" Target="../media/image24.png"/></Relationships>
</file>

<file path=ppt/slideLayouts/_rels/slideLayout1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8.jpg"/><Relationship Id="rId1" Type="http://schemas.openxmlformats.org/officeDocument/2006/relationships/slideMaster" Target="../slideMasters/slideMaster9.xml"/><Relationship Id="rId4" Type="http://schemas.openxmlformats.org/officeDocument/2006/relationships/image" Target="../media/image24.png"/></Relationships>
</file>

<file path=ppt/slideLayouts/_rels/slideLayout1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8.jpg"/><Relationship Id="rId1" Type="http://schemas.openxmlformats.org/officeDocument/2006/relationships/slideMaster" Target="../slideMasters/slideMaster9.xml"/><Relationship Id="rId4" Type="http://schemas.openxmlformats.org/officeDocument/2006/relationships/image" Target="../media/image24.png"/></Relationships>
</file>

<file path=ppt/slideLayouts/_rels/slideLayout1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8.jpg"/><Relationship Id="rId1" Type="http://schemas.openxmlformats.org/officeDocument/2006/relationships/slideMaster" Target="../slideMasters/slideMaster9.xml"/><Relationship Id="rId4" Type="http://schemas.openxmlformats.org/officeDocument/2006/relationships/image" Target="../media/image24.png"/></Relationships>
</file>

<file path=ppt/slideLayouts/_rels/slideLayout1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8.jpg"/><Relationship Id="rId1" Type="http://schemas.openxmlformats.org/officeDocument/2006/relationships/slideMaster" Target="../slideMasters/slideMaster9.xml"/><Relationship Id="rId4" Type="http://schemas.openxmlformats.org/officeDocument/2006/relationships/image" Target="../media/image24.png"/></Relationships>
</file>

<file path=ppt/slideLayouts/_rels/slideLayout1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8.jpg"/><Relationship Id="rId1" Type="http://schemas.openxmlformats.org/officeDocument/2006/relationships/slideMaster" Target="../slideMasters/slideMaster9.xml"/><Relationship Id="rId4" Type="http://schemas.openxmlformats.org/officeDocument/2006/relationships/image" Target="../media/image24.png"/></Relationships>
</file>

<file path=ppt/slideLayouts/_rels/slideLayout1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8.jpg"/><Relationship Id="rId1" Type="http://schemas.openxmlformats.org/officeDocument/2006/relationships/slideMaster" Target="../slideMasters/slideMaster9.xml"/><Relationship Id="rId5" Type="http://schemas.openxmlformats.org/officeDocument/2006/relationships/image" Target="../media/image37.jpeg"/><Relationship Id="rId4" Type="http://schemas.openxmlformats.org/officeDocument/2006/relationships/image" Target="../media/image24.png"/></Relationships>
</file>

<file path=ppt/slideLayouts/_rels/slideLayout1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8.jpg"/><Relationship Id="rId1" Type="http://schemas.openxmlformats.org/officeDocument/2006/relationships/slideMaster" Target="../slideMasters/slideMaster9.xml"/><Relationship Id="rId5" Type="http://schemas.openxmlformats.org/officeDocument/2006/relationships/image" Target="../media/image38.jpeg"/><Relationship Id="rId4" Type="http://schemas.openxmlformats.org/officeDocument/2006/relationships/image" Target="../media/image24.png"/></Relationships>
</file>

<file path=ppt/slideLayouts/_rels/slideLayout121.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Master" Target="../slideMasters/slideMaster9.xml"/></Relationships>
</file>

<file path=ppt/slideLayouts/_rels/slideLayout122.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Master" Target="../slideMasters/slideMaster9.xml"/></Relationships>
</file>

<file path=ppt/slideLayouts/_rels/slideLayout123.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Master" Target="../slideMasters/slideMaster9.xml"/></Relationships>
</file>

<file path=ppt/slideLayouts/_rels/slideLayout124.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Master" Target="../slideMasters/slideMaster9.xml"/></Relationships>
</file>

<file path=ppt/slideLayouts/_rels/slideLayout125.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Master" Target="../slideMasters/slideMaster9.xml"/></Relationships>
</file>

<file path=ppt/slideLayouts/_rels/slideLayout126.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Master" Target="../slideMasters/slideMaster9.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9.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Master" Target="../slideMasters/slideMaster9.xml"/></Relationships>
</file>

<file path=ppt/slideLayouts/_rels/slideLayout130.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Master" Target="../slideMasters/slideMaster9.xml"/></Relationships>
</file>

<file path=ppt/slideLayouts/_rels/slideLayout131.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Master" Target="../slideMasters/slideMaster9.xml"/></Relationships>
</file>

<file path=ppt/slideLayouts/_rels/slideLayout132.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Master" Target="../slideMasters/slideMaster9.xml"/></Relationships>
</file>

<file path=ppt/slideLayouts/_rels/slideLayout133.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Master" Target="../slideMasters/slideMaster9.xml"/></Relationships>
</file>

<file path=ppt/slideLayouts/_rels/slideLayout134.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PhAnim="0" preserve="1" userDrawn="1">
  <p:cSld name="CANSO">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REGIONAL FOCUS</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7"/>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PhAnim="0" preserve="1" userDrawn="1">
  <p:cSld name="CANSO-Africa">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REGIONAL FOCUS</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49" y="498476"/>
            <a:ext cx="8327300" cy="565987"/>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PhAnim="0" preserve="1" userDrawn="1">
  <p:cSld name="CANSO-Asia_Pacific">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REGIONAL FOCUS</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7"/>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PhAnim="0" preserve="1" userDrawn="1">
  <p:cSld name="CANSO-Europe">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REGIONAL FOCUS</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7"/>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PhAnim="0" preserve="1" userDrawn="1">
  <p:cSld name="CANSO-Latin_America and_Caribbean">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REGIONAL FOCUS</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7"/>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PhAnim="0" preserve="1" userDrawn="1">
  <p:cSld name="CANSO-Middle_East">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REGIONAL FOCUS</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7"/>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PhAnim="0" preserve="1" userDrawn="1">
  <p:cSld name="CANSO-Safety">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CANSO ACADEMY</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6"/>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PhAnim="0" preserve="1" userDrawn="1">
  <p:cSld name="CANSO-Operations">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CANSO ACADEMY</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6"/>
          </a:xfrm>
          <a:prstGeom prst="rect">
            <a:avLst/>
          </a:prstGeom>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PhAnim="0" preserve="1" userDrawn="1">
  <p:cSld name="CANSO-Strategy_and_Integration">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CANSO ACADEMY</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6"/>
          </a:xfrm>
          <a:prstGeom prst="rect">
            <a:avLst/>
          </a:prstGeom>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PhAnim="0" preserve="1" userDrawn="1">
  <p:cSld name="CANSO-ICAO_Affairs">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CANSO ACADEMY</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6"/>
          </a:xfrm>
          <a:prstGeom prst="rect">
            <a:avLst/>
          </a:prstGeom>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PhAnim="0" type="title" preserve="1" userDrawn="1">
  <p:cSld name="Title Slide">
    <p:spTree>
      <p:nvGrpSpPr>
        <p:cNvPr id="1" name=""/>
        <p:cNvGrpSpPr/>
        <p:nvPr/>
      </p:nvGrpSpPr>
      <p:grpSpPr bwMode="auto">
        <a:xfrm>
          <a:off x="0" y="0"/>
          <a:ext cx="0" cy="0"/>
          <a:chOff x="0" y="0"/>
          <a:chExt cx="0" cy="0"/>
        </a:xfrm>
      </p:grpSpPr>
      <p:sp>
        <p:nvSpPr>
          <p:cNvPr id="2" name="Title 1"/>
          <p:cNvSpPr>
            <a:spLocks noGrp="1"/>
          </p:cNvSpPr>
          <p:nvPr>
            <p:ph type="ctrTitle"/>
          </p:nvPr>
        </p:nvSpPr>
        <p:spPr bwMode="auto">
          <a:xfrm>
            <a:off x="1524000" y="1122363"/>
            <a:ext cx="9144000" cy="2387600"/>
          </a:xfrm>
        </p:spPr>
        <p:txBody>
          <a:bodyPr anchor="b"/>
          <a:lstStyle>
            <a:lvl1pPr algn="ctr">
              <a:defRPr sz="6000"/>
            </a:lvl1pPr>
          </a:lstStyle>
          <a:p>
            <a:pPr>
              <a:defRPr/>
            </a:pPr>
            <a:r>
              <a:rPr lang="en-US"/>
              <a:t>Click to edit Master title style</a:t>
            </a:r>
          </a:p>
        </p:txBody>
      </p:sp>
      <p:sp>
        <p:nvSpPr>
          <p:cNvPr id="3" name="Subtitle 2"/>
          <p:cNvSpPr>
            <a:spLocks noGrp="1"/>
          </p:cNvSpPr>
          <p:nvPr>
            <p:ph type="subTitle" idx="1"/>
          </p:nvPr>
        </p:nvSpPr>
        <p:spPr bwMode="auto">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a:defRPr/>
            </a:pPr>
            <a:r>
              <a:rPr lang="en-US"/>
              <a:t>Click to edit Master subtitle style</a:t>
            </a:r>
          </a:p>
        </p:txBody>
      </p:sp>
      <p:sp>
        <p:nvSpPr>
          <p:cNvPr id="4" name="Date Placeholder 3"/>
          <p:cNvSpPr>
            <a:spLocks noGrp="1"/>
          </p:cNvSpPr>
          <p:nvPr>
            <p:ph type="dt" sz="half" idx="10"/>
          </p:nvPr>
        </p:nvSpPr>
        <p:spPr bwMode="auto"/>
        <p:txBody>
          <a:bodyPr/>
          <a:lstStyle/>
          <a:p>
            <a:pPr>
              <a:defRPr/>
            </a:pPr>
            <a:fld id="{C764DE79-268F-4C1A-8933-263129D2AF90}" type="datetimeFigureOut">
              <a:rPr lang="en-US"/>
              <a:t>10/29/2026</a:t>
            </a:fld>
            <a:endParaRPr lang="en-US"/>
          </a:p>
        </p:txBody>
      </p:sp>
      <p:sp>
        <p:nvSpPr>
          <p:cNvPr id="5" name="Footer Placeholder 4"/>
          <p:cNvSpPr>
            <a:spLocks noGrp="1"/>
          </p:cNvSpPr>
          <p:nvPr>
            <p:ph type="ftr" sz="quarter" idx="11"/>
          </p:nvPr>
        </p:nvSpPr>
        <p:spPr bwMode="auto"/>
        <p:txBody>
          <a:bodyPr/>
          <a:lstStyle/>
          <a:p>
            <a:pPr>
              <a:defRPr/>
            </a:pPr>
            <a:endParaRPr lang="en-US"/>
          </a:p>
        </p:txBody>
      </p:sp>
      <p:sp>
        <p:nvSpPr>
          <p:cNvPr id="6" name="Slide Number Placeholder 5"/>
          <p:cNvSpPr>
            <a:spLocks noGrp="1"/>
          </p:cNvSpPr>
          <p:nvPr>
            <p:ph type="sldNum" sz="quarter" idx="12"/>
          </p:nvPr>
        </p:nvSpPr>
        <p:spPr bwMode="auto"/>
        <p:txBody>
          <a:bodyPr/>
          <a:lstStyle/>
          <a:p>
            <a:pPr>
              <a:defRPr/>
            </a:pPr>
            <a:fld id="{48F63A3B-78C7-47BE-AE5E-E10140E04643}" type="slidenum">
              <a:rPr lang="en-US"/>
              <a:t>‹#›</a:t>
            </a:fld>
            <a:endParaRPr lang="en-US"/>
          </a:p>
        </p:txBody>
      </p:sp>
    </p:spTree>
  </p:cSld>
  <p:clrMapOvr>
    <a:masterClrMapping/>
  </p:clrMapOvr>
  <p:hf sldNum="0" hdr="0" ftr="0"/>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PhAnim="0" type="obj" preserve="1" userDrawn="1">
  <p:cSld name="Title and Content">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p>
        </p:txBody>
      </p:sp>
      <p:sp>
        <p:nvSpPr>
          <p:cNvPr id="3" name="Content Placeholder 2"/>
          <p:cNvSpPr>
            <a:spLocks noGrp="1"/>
          </p:cNvSpPr>
          <p:nvPr>
            <p:ph idx="1"/>
          </p:nvPr>
        </p:nvSpPr>
        <p:spPr bwMode="auto"/>
        <p:txBody>
          <a:bodyPr/>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4" name="Date Placeholder 3"/>
          <p:cNvSpPr>
            <a:spLocks noGrp="1"/>
          </p:cNvSpPr>
          <p:nvPr>
            <p:ph type="dt" sz="half" idx="10"/>
          </p:nvPr>
        </p:nvSpPr>
        <p:spPr bwMode="auto"/>
        <p:txBody>
          <a:bodyPr/>
          <a:lstStyle/>
          <a:p>
            <a:pPr>
              <a:defRPr/>
            </a:pPr>
            <a:fld id="{C764DE79-268F-4C1A-8933-263129D2AF90}" type="datetimeFigureOut">
              <a:rPr lang="en-US"/>
              <a:t>10/29/2026</a:t>
            </a:fld>
            <a:endParaRPr lang="en-US"/>
          </a:p>
        </p:txBody>
      </p:sp>
      <p:sp>
        <p:nvSpPr>
          <p:cNvPr id="5" name="Footer Placeholder 4"/>
          <p:cNvSpPr>
            <a:spLocks noGrp="1"/>
          </p:cNvSpPr>
          <p:nvPr>
            <p:ph type="ftr" sz="quarter" idx="11"/>
          </p:nvPr>
        </p:nvSpPr>
        <p:spPr bwMode="auto"/>
        <p:txBody>
          <a:bodyPr/>
          <a:lstStyle/>
          <a:p>
            <a:pPr>
              <a:defRPr/>
            </a:pPr>
            <a:endParaRPr lang="en-US"/>
          </a:p>
        </p:txBody>
      </p:sp>
      <p:sp>
        <p:nvSpPr>
          <p:cNvPr id="6" name="Slide Number Placeholder 5"/>
          <p:cNvSpPr>
            <a:spLocks noGrp="1"/>
          </p:cNvSpPr>
          <p:nvPr>
            <p:ph type="sldNum" sz="quarter" idx="12"/>
          </p:nvPr>
        </p:nvSpPr>
        <p:spPr bwMode="auto"/>
        <p:txBody>
          <a:bodyPr/>
          <a:lstStyle/>
          <a:p>
            <a:pPr>
              <a:defRPr/>
            </a:pPr>
            <a:fld id="{48F63A3B-78C7-47BE-AE5E-E10140E04643}" type="slidenum">
              <a:rPr lang="en-US"/>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PhAnim="0" type="secHead" preserve="1" userDrawn="1">
  <p:cSld name="Section Header">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1850" y="1709738"/>
            <a:ext cx="10515600" cy="2852737"/>
          </a:xfrm>
        </p:spPr>
        <p:txBody>
          <a:bodyPr anchor="b"/>
          <a:lstStyle>
            <a:lvl1pPr>
              <a:defRPr sz="6000"/>
            </a:lvl1pPr>
          </a:lstStyle>
          <a:p>
            <a:pPr>
              <a:defRPr/>
            </a:pPr>
            <a:r>
              <a:rPr lang="en-US"/>
              <a:t>Click to edit Master title style</a:t>
            </a:r>
          </a:p>
        </p:txBody>
      </p:sp>
      <p:sp>
        <p:nvSpPr>
          <p:cNvPr id="3" name="Text Placeholder 2"/>
          <p:cNvSpPr>
            <a:spLocks noGrp="1"/>
          </p:cNvSpPr>
          <p:nvPr>
            <p:ph type="body" idx="1"/>
          </p:nvPr>
        </p:nvSpPr>
        <p:spPr bwMode="auto">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defRPr/>
            </a:pPr>
            <a:r>
              <a:rPr lang="en-US"/>
              <a:t>Edit Master text styles</a:t>
            </a:r>
            <a:endParaRPr/>
          </a:p>
        </p:txBody>
      </p:sp>
      <p:sp>
        <p:nvSpPr>
          <p:cNvPr id="4" name="Date Placeholder 3"/>
          <p:cNvSpPr>
            <a:spLocks noGrp="1"/>
          </p:cNvSpPr>
          <p:nvPr>
            <p:ph type="dt" sz="half" idx="10"/>
          </p:nvPr>
        </p:nvSpPr>
        <p:spPr bwMode="auto"/>
        <p:txBody>
          <a:bodyPr/>
          <a:lstStyle/>
          <a:p>
            <a:pPr>
              <a:defRPr/>
            </a:pPr>
            <a:fld id="{C764DE79-268F-4C1A-8933-263129D2AF90}" type="datetimeFigureOut">
              <a:rPr lang="en-US"/>
              <a:t>10/29/2026</a:t>
            </a:fld>
            <a:endParaRPr lang="en-US"/>
          </a:p>
        </p:txBody>
      </p:sp>
      <p:sp>
        <p:nvSpPr>
          <p:cNvPr id="5" name="Footer Placeholder 4"/>
          <p:cNvSpPr>
            <a:spLocks noGrp="1"/>
          </p:cNvSpPr>
          <p:nvPr>
            <p:ph type="ftr" sz="quarter" idx="11"/>
          </p:nvPr>
        </p:nvSpPr>
        <p:spPr bwMode="auto"/>
        <p:txBody>
          <a:bodyPr/>
          <a:lstStyle/>
          <a:p>
            <a:pPr>
              <a:defRPr/>
            </a:pPr>
            <a:endParaRPr lang="en-US"/>
          </a:p>
        </p:txBody>
      </p:sp>
      <p:sp>
        <p:nvSpPr>
          <p:cNvPr id="6" name="Slide Number Placeholder 5"/>
          <p:cNvSpPr>
            <a:spLocks noGrp="1"/>
          </p:cNvSpPr>
          <p:nvPr>
            <p:ph type="sldNum" sz="quarter" idx="12"/>
          </p:nvPr>
        </p:nvSpPr>
        <p:spPr bwMode="auto"/>
        <p:txBody>
          <a:bodyPr/>
          <a:lstStyle/>
          <a:p>
            <a:pPr>
              <a:defRPr/>
            </a:pPr>
            <a:fld id="{48F63A3B-78C7-47BE-AE5E-E10140E04643}" type="slidenum">
              <a:rPr lang="en-US"/>
              <a:t>‹#›</a:t>
            </a:fld>
            <a:endParaRPr lang="en-US"/>
          </a:p>
        </p:txBody>
      </p:sp>
    </p:spTree>
  </p:cSld>
  <p:clrMapOvr>
    <a:masterClrMapping/>
  </p:clrMapOvr>
  <p:hf sldNum="0" hdr="0" ftr="0"/>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PhAnim="0" type="twoObj" preserve="1" userDrawn="1">
  <p:cSld name="Two Content">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p>
        </p:txBody>
      </p:sp>
      <p:sp>
        <p:nvSpPr>
          <p:cNvPr id="3" name="Content Placeholder 2"/>
          <p:cNvSpPr>
            <a:spLocks noGrp="1"/>
          </p:cNvSpPr>
          <p:nvPr>
            <p:ph sz="half" idx="1"/>
          </p:nvPr>
        </p:nvSpPr>
        <p:spPr bwMode="auto">
          <a:xfrm>
            <a:off x="838200" y="1825625"/>
            <a:ext cx="5181600" cy="4351338"/>
          </a:xfrm>
        </p:spPr>
        <p:txBody>
          <a:bodyPr/>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4" name="Content Placeholder 3"/>
          <p:cNvSpPr>
            <a:spLocks noGrp="1"/>
          </p:cNvSpPr>
          <p:nvPr>
            <p:ph sz="half" idx="2"/>
          </p:nvPr>
        </p:nvSpPr>
        <p:spPr bwMode="auto">
          <a:xfrm>
            <a:off x="6172200" y="1825625"/>
            <a:ext cx="5181600" cy="4351338"/>
          </a:xfrm>
        </p:spPr>
        <p:txBody>
          <a:bodyPr/>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5" name="Date Placeholder 4"/>
          <p:cNvSpPr>
            <a:spLocks noGrp="1"/>
          </p:cNvSpPr>
          <p:nvPr>
            <p:ph type="dt" sz="half" idx="10"/>
          </p:nvPr>
        </p:nvSpPr>
        <p:spPr bwMode="auto"/>
        <p:txBody>
          <a:bodyPr/>
          <a:lstStyle/>
          <a:p>
            <a:pPr>
              <a:defRPr/>
            </a:pPr>
            <a:fld id="{C764DE79-268F-4C1A-8933-263129D2AF90}" type="datetimeFigureOut">
              <a:rPr lang="en-US"/>
              <a:t>10/29/2026</a:t>
            </a:fld>
            <a:endParaRPr lang="en-US"/>
          </a:p>
        </p:txBody>
      </p:sp>
      <p:sp>
        <p:nvSpPr>
          <p:cNvPr id="6" name="Footer Placeholder 5"/>
          <p:cNvSpPr>
            <a:spLocks noGrp="1"/>
          </p:cNvSpPr>
          <p:nvPr>
            <p:ph type="ftr" sz="quarter" idx="11"/>
          </p:nvPr>
        </p:nvSpPr>
        <p:spPr bwMode="auto"/>
        <p:txBody>
          <a:bodyPr/>
          <a:lstStyle/>
          <a:p>
            <a:pPr>
              <a:defRPr/>
            </a:pPr>
            <a:endParaRPr lang="en-US"/>
          </a:p>
        </p:txBody>
      </p:sp>
      <p:sp>
        <p:nvSpPr>
          <p:cNvPr id="7" name="Slide Number Placeholder 6"/>
          <p:cNvSpPr>
            <a:spLocks noGrp="1"/>
          </p:cNvSpPr>
          <p:nvPr>
            <p:ph type="sldNum" sz="quarter" idx="12"/>
          </p:nvPr>
        </p:nvSpPr>
        <p:spPr bwMode="auto"/>
        <p:txBody>
          <a:bodyPr/>
          <a:lstStyle/>
          <a:p>
            <a:pPr>
              <a:defRPr/>
            </a:pPr>
            <a:fld id="{48F63A3B-78C7-47BE-AE5E-E10140E04643}" type="slidenum">
              <a:rPr lang="en-US"/>
              <a:t>‹#›</a:t>
            </a:fld>
            <a:endParaRPr lang="en-US"/>
          </a:p>
        </p:txBody>
      </p:sp>
    </p:spTree>
  </p:cSld>
  <p:clrMapOvr>
    <a:masterClrMapping/>
  </p:clrMapOvr>
  <p:hf sldNum="0" hdr="0" ftr="0"/>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PhAnim="0" type="twoTxTwoObj" preserve="1" userDrawn="1">
  <p:cSld name="Comparis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9788" y="365125"/>
            <a:ext cx="10515600" cy="1325563"/>
          </a:xfrm>
        </p:spPr>
        <p:txBody>
          <a:bodyPr/>
          <a:lstStyle/>
          <a:p>
            <a:pPr>
              <a:defRPr/>
            </a:pPr>
            <a:r>
              <a:rPr lang="en-US"/>
              <a:t>Click to edit Master title style</a:t>
            </a:r>
          </a:p>
        </p:txBody>
      </p:sp>
      <p:sp>
        <p:nvSpPr>
          <p:cNvPr id="3" name="Text Placeholder 2"/>
          <p:cNvSpPr>
            <a:spLocks noGrp="1"/>
          </p:cNvSpPr>
          <p:nvPr>
            <p:ph type="body" idx="1"/>
          </p:nvPr>
        </p:nvSpPr>
        <p:spPr bwMode="auto">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en-US"/>
              <a:t>Edit Master text styles</a:t>
            </a:r>
            <a:endParaRPr/>
          </a:p>
        </p:txBody>
      </p:sp>
      <p:sp>
        <p:nvSpPr>
          <p:cNvPr id="4" name="Content Placeholder 3"/>
          <p:cNvSpPr>
            <a:spLocks noGrp="1"/>
          </p:cNvSpPr>
          <p:nvPr>
            <p:ph sz="half" idx="2"/>
          </p:nvPr>
        </p:nvSpPr>
        <p:spPr bwMode="auto">
          <a:xfrm>
            <a:off x="839788" y="2505074"/>
            <a:ext cx="5157787" cy="3684588"/>
          </a:xfrm>
        </p:spPr>
        <p:txBody>
          <a:bodyPr/>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5" name="Text Placeholder 4"/>
          <p:cNvSpPr>
            <a:spLocks noGrp="1"/>
          </p:cNvSpPr>
          <p:nvPr>
            <p:ph type="body" sz="quarter" idx="3"/>
          </p:nvPr>
        </p:nvSpPr>
        <p:spPr bwMode="auto">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en-US"/>
              <a:t>Edit Master text styles</a:t>
            </a:r>
            <a:endParaRPr/>
          </a:p>
        </p:txBody>
      </p:sp>
      <p:sp>
        <p:nvSpPr>
          <p:cNvPr id="6" name="Content Placeholder 5"/>
          <p:cNvSpPr>
            <a:spLocks noGrp="1"/>
          </p:cNvSpPr>
          <p:nvPr>
            <p:ph sz="quarter" idx="4"/>
          </p:nvPr>
        </p:nvSpPr>
        <p:spPr bwMode="auto">
          <a:xfrm>
            <a:off x="6172200" y="2505074"/>
            <a:ext cx="5183188" cy="3684588"/>
          </a:xfrm>
        </p:spPr>
        <p:txBody>
          <a:bodyPr/>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7" name="Date Placeholder 6"/>
          <p:cNvSpPr>
            <a:spLocks noGrp="1"/>
          </p:cNvSpPr>
          <p:nvPr>
            <p:ph type="dt" sz="half" idx="10"/>
          </p:nvPr>
        </p:nvSpPr>
        <p:spPr bwMode="auto"/>
        <p:txBody>
          <a:bodyPr/>
          <a:lstStyle/>
          <a:p>
            <a:pPr>
              <a:defRPr/>
            </a:pPr>
            <a:fld id="{C764DE79-268F-4C1A-8933-263129D2AF90}" type="datetimeFigureOut">
              <a:rPr lang="en-US"/>
              <a:t>10/29/2026</a:t>
            </a:fld>
            <a:endParaRPr lang="en-US"/>
          </a:p>
        </p:txBody>
      </p:sp>
      <p:sp>
        <p:nvSpPr>
          <p:cNvPr id="8" name="Footer Placeholder 7"/>
          <p:cNvSpPr>
            <a:spLocks noGrp="1"/>
          </p:cNvSpPr>
          <p:nvPr>
            <p:ph type="ftr" sz="quarter" idx="11"/>
          </p:nvPr>
        </p:nvSpPr>
        <p:spPr bwMode="auto"/>
        <p:txBody>
          <a:bodyPr/>
          <a:lstStyle/>
          <a:p>
            <a:pPr>
              <a:defRPr/>
            </a:pPr>
            <a:endParaRPr lang="en-US"/>
          </a:p>
        </p:txBody>
      </p:sp>
      <p:sp>
        <p:nvSpPr>
          <p:cNvPr id="9" name="Slide Number Placeholder 8"/>
          <p:cNvSpPr>
            <a:spLocks noGrp="1"/>
          </p:cNvSpPr>
          <p:nvPr>
            <p:ph type="sldNum" sz="quarter" idx="12"/>
          </p:nvPr>
        </p:nvSpPr>
        <p:spPr bwMode="auto"/>
        <p:txBody>
          <a:bodyPr/>
          <a:lstStyle/>
          <a:p>
            <a:pPr>
              <a:defRPr/>
            </a:pPr>
            <a:fld id="{48F63A3B-78C7-47BE-AE5E-E10140E04643}" type="slidenum">
              <a:rPr lang="en-US"/>
              <a:t>‹#›</a:t>
            </a:fld>
            <a:endParaRPr lang="en-US"/>
          </a:p>
        </p:txBody>
      </p:sp>
    </p:spTree>
  </p:cSld>
  <p:clrMapOvr>
    <a:masterClrMapping/>
  </p:clrMapOvr>
  <p:hf sldNum="0" hdr="0" ftr="0"/>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PhAnim="0" type="titleOnly" preserve="1" userDrawn="1">
  <p:cSld name="Title Only">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p>
        </p:txBody>
      </p:sp>
      <p:sp>
        <p:nvSpPr>
          <p:cNvPr id="3" name="Date Placeholder 2"/>
          <p:cNvSpPr>
            <a:spLocks noGrp="1"/>
          </p:cNvSpPr>
          <p:nvPr>
            <p:ph type="dt" sz="half" idx="10"/>
          </p:nvPr>
        </p:nvSpPr>
        <p:spPr bwMode="auto"/>
        <p:txBody>
          <a:bodyPr/>
          <a:lstStyle/>
          <a:p>
            <a:pPr>
              <a:defRPr/>
            </a:pPr>
            <a:fld id="{C764DE79-268F-4C1A-8933-263129D2AF90}" type="datetimeFigureOut">
              <a:rPr lang="en-US"/>
              <a:t>10/29/2026</a:t>
            </a:fld>
            <a:endParaRPr lang="en-US"/>
          </a:p>
        </p:txBody>
      </p:sp>
      <p:sp>
        <p:nvSpPr>
          <p:cNvPr id="4" name="Footer Placeholder 3"/>
          <p:cNvSpPr>
            <a:spLocks noGrp="1"/>
          </p:cNvSpPr>
          <p:nvPr>
            <p:ph type="ftr" sz="quarter" idx="11"/>
          </p:nvPr>
        </p:nvSpPr>
        <p:spPr bwMode="auto"/>
        <p:txBody>
          <a:bodyPr/>
          <a:lstStyle/>
          <a:p>
            <a:pPr>
              <a:defRPr/>
            </a:pPr>
            <a:endParaRPr lang="en-US"/>
          </a:p>
        </p:txBody>
      </p:sp>
      <p:sp>
        <p:nvSpPr>
          <p:cNvPr id="5" name="Slide Number Placeholder 4"/>
          <p:cNvSpPr>
            <a:spLocks noGrp="1"/>
          </p:cNvSpPr>
          <p:nvPr>
            <p:ph type="sldNum" sz="quarter" idx="12"/>
          </p:nvPr>
        </p:nvSpPr>
        <p:spPr bwMode="auto"/>
        <p:txBody>
          <a:bodyPr/>
          <a:lstStyle/>
          <a:p>
            <a:pPr>
              <a:defRPr/>
            </a:pPr>
            <a:fld id="{48F63A3B-78C7-47BE-AE5E-E10140E04643}" type="slidenum">
              <a:rPr lang="en-US"/>
              <a:t>‹#›</a:t>
            </a:fld>
            <a:endParaRPr lang="en-US"/>
          </a:p>
        </p:txBody>
      </p:sp>
    </p:spTree>
  </p:cSld>
  <p:clrMapOvr>
    <a:masterClrMapping/>
  </p:clrMapOvr>
  <p:hf sldNum="0" hdr="0" ftr="0"/>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PhAnim="0" type="blank" preserve="1" userDrawn="1">
  <p:cSld name="Blank">
    <p:spTree>
      <p:nvGrpSpPr>
        <p:cNvPr id="1" name=""/>
        <p:cNvGrpSpPr/>
        <p:nvPr/>
      </p:nvGrpSpPr>
      <p:grpSpPr bwMode="auto">
        <a:xfrm>
          <a:off x="0" y="0"/>
          <a:ext cx="0" cy="0"/>
          <a:chOff x="0" y="0"/>
          <a:chExt cx="0" cy="0"/>
        </a:xfrm>
      </p:grpSpPr>
      <p:sp>
        <p:nvSpPr>
          <p:cNvPr id="2" name="Date Placeholder 1"/>
          <p:cNvSpPr>
            <a:spLocks noGrp="1"/>
          </p:cNvSpPr>
          <p:nvPr>
            <p:ph type="dt" sz="half" idx="10"/>
          </p:nvPr>
        </p:nvSpPr>
        <p:spPr bwMode="auto"/>
        <p:txBody>
          <a:bodyPr/>
          <a:lstStyle/>
          <a:p>
            <a:pPr>
              <a:defRPr/>
            </a:pPr>
            <a:fld id="{7A4FAFA5-0521-4E5F-BBDE-74C0CC79D5E5}" type="datetimeFigureOut">
              <a:rPr lang="en-TT"/>
              <a:t>29/10/2026</a:t>
            </a:fld>
            <a:endParaRPr lang="en-TT"/>
          </a:p>
        </p:txBody>
      </p:sp>
      <p:sp>
        <p:nvSpPr>
          <p:cNvPr id="3" name="Footer Placeholder 2"/>
          <p:cNvSpPr>
            <a:spLocks noGrp="1"/>
          </p:cNvSpPr>
          <p:nvPr>
            <p:ph type="ftr" sz="quarter" idx="11"/>
          </p:nvPr>
        </p:nvSpPr>
        <p:spPr bwMode="auto"/>
        <p:txBody>
          <a:bodyPr/>
          <a:lstStyle/>
          <a:p>
            <a:pPr>
              <a:defRPr/>
            </a:pPr>
            <a:endParaRPr lang="en-TT"/>
          </a:p>
        </p:txBody>
      </p:sp>
      <p:sp>
        <p:nvSpPr>
          <p:cNvPr id="4" name="Slide Number Placeholder 3"/>
          <p:cNvSpPr>
            <a:spLocks noGrp="1"/>
          </p:cNvSpPr>
          <p:nvPr>
            <p:ph type="sldNum" sz="quarter" idx="12"/>
          </p:nvPr>
        </p:nvSpPr>
        <p:spPr bwMode="auto"/>
        <p:txBody>
          <a:bodyPr/>
          <a:lstStyle/>
          <a:p>
            <a:pPr>
              <a:defRPr/>
            </a:pPr>
            <a:fld id="{1A58A476-2B31-4805-AA4D-190DBB578FF2}" type="slidenum">
              <a:rPr lang="en-TT"/>
              <a:t>‹#›</a:t>
            </a:fld>
            <a:endParaRPr lang="en-TT"/>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PhAnim="0" type="objTx" preserve="1" userDrawn="1">
  <p:cSld name="Content with Capti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9788" y="457200"/>
            <a:ext cx="3932237" cy="1600200"/>
          </a:xfrm>
        </p:spPr>
        <p:txBody>
          <a:bodyPr anchor="b"/>
          <a:lstStyle>
            <a:lvl1pPr>
              <a:defRPr sz="3200"/>
            </a:lvl1pPr>
          </a:lstStyle>
          <a:p>
            <a:pPr>
              <a:defRPr/>
            </a:pPr>
            <a:r>
              <a:rPr lang="en-US"/>
              <a:t>Click to edit Master title style</a:t>
            </a:r>
          </a:p>
        </p:txBody>
      </p:sp>
      <p:sp>
        <p:nvSpPr>
          <p:cNvPr id="3" name="Content Placeholder 2"/>
          <p:cNvSpPr>
            <a:spLocks noGrp="1"/>
          </p:cNvSpPr>
          <p:nvPr>
            <p:ph idx="1"/>
          </p:nvPr>
        </p:nvSpPr>
        <p:spPr bwMode="auto">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4" name="Text Placeholder 3"/>
          <p:cNvSpPr>
            <a:spLocks noGrp="1"/>
          </p:cNvSpPr>
          <p:nvPr>
            <p:ph type="body" sz="half" idx="2"/>
          </p:nvPr>
        </p:nvSpPr>
        <p:spPr bwMode="auto">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en-US"/>
              <a:t>Edit Master text styles</a:t>
            </a:r>
            <a:endParaRPr/>
          </a:p>
        </p:txBody>
      </p:sp>
      <p:sp>
        <p:nvSpPr>
          <p:cNvPr id="5" name="Date Placeholder 4"/>
          <p:cNvSpPr>
            <a:spLocks noGrp="1"/>
          </p:cNvSpPr>
          <p:nvPr>
            <p:ph type="dt" sz="half" idx="10"/>
          </p:nvPr>
        </p:nvSpPr>
        <p:spPr bwMode="auto"/>
        <p:txBody>
          <a:bodyPr/>
          <a:lstStyle/>
          <a:p>
            <a:pPr>
              <a:defRPr/>
            </a:pPr>
            <a:fld id="{C764DE79-268F-4C1A-8933-263129D2AF90}" type="datetimeFigureOut">
              <a:rPr lang="en-US"/>
              <a:t>10/29/2026</a:t>
            </a:fld>
            <a:endParaRPr lang="en-US"/>
          </a:p>
        </p:txBody>
      </p:sp>
      <p:sp>
        <p:nvSpPr>
          <p:cNvPr id="6" name="Footer Placeholder 5"/>
          <p:cNvSpPr>
            <a:spLocks noGrp="1"/>
          </p:cNvSpPr>
          <p:nvPr>
            <p:ph type="ftr" sz="quarter" idx="11"/>
          </p:nvPr>
        </p:nvSpPr>
        <p:spPr bwMode="auto"/>
        <p:txBody>
          <a:bodyPr/>
          <a:lstStyle/>
          <a:p>
            <a:pPr>
              <a:defRPr/>
            </a:pPr>
            <a:endParaRPr lang="en-US"/>
          </a:p>
        </p:txBody>
      </p:sp>
      <p:sp>
        <p:nvSpPr>
          <p:cNvPr id="7" name="Slide Number Placeholder 6"/>
          <p:cNvSpPr>
            <a:spLocks noGrp="1"/>
          </p:cNvSpPr>
          <p:nvPr>
            <p:ph type="sldNum" sz="quarter" idx="12"/>
          </p:nvPr>
        </p:nvSpPr>
        <p:spPr bwMode="auto"/>
        <p:txBody>
          <a:bodyPr/>
          <a:lstStyle/>
          <a:p>
            <a:pPr>
              <a:defRPr/>
            </a:pPr>
            <a:fld id="{48F63A3B-78C7-47BE-AE5E-E10140E04643}" type="slidenum">
              <a:rPr lang="en-US"/>
              <a:t>‹#›</a:t>
            </a:fld>
            <a:endParaRPr lang="en-US"/>
          </a:p>
        </p:txBody>
      </p:sp>
    </p:spTree>
  </p:cSld>
  <p:clrMapOvr>
    <a:masterClrMapping/>
  </p:clrMapOvr>
  <p:hf sldNum="0" hdr="0" ftr="0"/>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PhAnim="0" type="picTx" preserve="1" userDrawn="1">
  <p:cSld name="Picture with Capti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9788" y="457200"/>
            <a:ext cx="3932237" cy="1600200"/>
          </a:xfrm>
        </p:spPr>
        <p:txBody>
          <a:bodyPr anchor="b"/>
          <a:lstStyle>
            <a:lvl1pPr>
              <a:defRPr sz="3200"/>
            </a:lvl1pPr>
          </a:lstStyle>
          <a:p>
            <a:pPr>
              <a:defRPr/>
            </a:pPr>
            <a:r>
              <a:rPr lang="en-US"/>
              <a:t>Click to edit Master title style</a:t>
            </a:r>
          </a:p>
        </p:txBody>
      </p:sp>
      <p:sp>
        <p:nvSpPr>
          <p:cNvPr id="3" name="Picture Placeholder 2"/>
          <p:cNvSpPr>
            <a:spLocks noGrp="1" noChangeAspect="1"/>
          </p:cNvSpPr>
          <p:nvPr>
            <p:ph type="pic" idx="1"/>
          </p:nvPr>
        </p:nvSpPr>
        <p:spPr bwMode="auto">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a:defRPr/>
            </a:pPr>
            <a:r>
              <a:rPr lang="en-US"/>
              <a:t>Click icon to add picture</a:t>
            </a:r>
          </a:p>
        </p:txBody>
      </p:sp>
      <p:sp>
        <p:nvSpPr>
          <p:cNvPr id="4" name="Text Placeholder 3"/>
          <p:cNvSpPr>
            <a:spLocks noGrp="1"/>
          </p:cNvSpPr>
          <p:nvPr>
            <p:ph type="body" sz="half" idx="2"/>
          </p:nvPr>
        </p:nvSpPr>
        <p:spPr bwMode="auto">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en-US"/>
              <a:t>Edit Master text styles</a:t>
            </a:r>
            <a:endParaRPr/>
          </a:p>
        </p:txBody>
      </p:sp>
      <p:sp>
        <p:nvSpPr>
          <p:cNvPr id="5" name="Date Placeholder 4"/>
          <p:cNvSpPr>
            <a:spLocks noGrp="1"/>
          </p:cNvSpPr>
          <p:nvPr>
            <p:ph type="dt" sz="half" idx="10"/>
          </p:nvPr>
        </p:nvSpPr>
        <p:spPr bwMode="auto"/>
        <p:txBody>
          <a:bodyPr/>
          <a:lstStyle/>
          <a:p>
            <a:pPr>
              <a:defRPr/>
            </a:pPr>
            <a:fld id="{C764DE79-268F-4C1A-8933-263129D2AF90}" type="datetimeFigureOut">
              <a:rPr lang="en-US"/>
              <a:t>10/29/2026</a:t>
            </a:fld>
            <a:endParaRPr lang="en-US"/>
          </a:p>
        </p:txBody>
      </p:sp>
      <p:sp>
        <p:nvSpPr>
          <p:cNvPr id="6" name="Footer Placeholder 5"/>
          <p:cNvSpPr>
            <a:spLocks noGrp="1"/>
          </p:cNvSpPr>
          <p:nvPr>
            <p:ph type="ftr" sz="quarter" idx="11"/>
          </p:nvPr>
        </p:nvSpPr>
        <p:spPr bwMode="auto"/>
        <p:txBody>
          <a:bodyPr/>
          <a:lstStyle/>
          <a:p>
            <a:pPr>
              <a:defRPr/>
            </a:pPr>
            <a:endParaRPr lang="en-US"/>
          </a:p>
        </p:txBody>
      </p:sp>
      <p:sp>
        <p:nvSpPr>
          <p:cNvPr id="7" name="Slide Number Placeholder 6"/>
          <p:cNvSpPr>
            <a:spLocks noGrp="1"/>
          </p:cNvSpPr>
          <p:nvPr>
            <p:ph type="sldNum" sz="quarter" idx="12"/>
          </p:nvPr>
        </p:nvSpPr>
        <p:spPr bwMode="auto"/>
        <p:txBody>
          <a:bodyPr/>
          <a:lstStyle/>
          <a:p>
            <a:pPr>
              <a:defRPr/>
            </a:pPr>
            <a:fld id="{48F63A3B-78C7-47BE-AE5E-E10140E04643}" type="slidenum">
              <a:rPr lang="en-US"/>
              <a:t>‹#›</a:t>
            </a:fld>
            <a:endParaRPr lang="en-US"/>
          </a:p>
        </p:txBody>
      </p:sp>
    </p:spTree>
  </p:cSld>
  <p:clrMapOvr>
    <a:masterClrMapping/>
  </p:clrMapOvr>
  <p:hf sldNum="0" hdr="0" ftr="0"/>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PhAnim="0" type="vertTx" preserve="1" userDrawn="1">
  <p:cSld name="Title and Vertical Text">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p>
        </p:txBody>
      </p:sp>
      <p:sp>
        <p:nvSpPr>
          <p:cNvPr id="3" name="Vertical Text Placeholder 2"/>
          <p:cNvSpPr>
            <a:spLocks noGrp="1"/>
          </p:cNvSpPr>
          <p:nvPr>
            <p:ph type="body" orient="vert" idx="1"/>
          </p:nvPr>
        </p:nvSpPr>
        <p:spPr bwMode="auto"/>
        <p:txBody>
          <a:bodyPr vert="eaVert"/>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4" name="Date Placeholder 3"/>
          <p:cNvSpPr>
            <a:spLocks noGrp="1"/>
          </p:cNvSpPr>
          <p:nvPr>
            <p:ph type="dt" sz="half" idx="10"/>
          </p:nvPr>
        </p:nvSpPr>
        <p:spPr bwMode="auto"/>
        <p:txBody>
          <a:bodyPr/>
          <a:lstStyle/>
          <a:p>
            <a:pPr>
              <a:defRPr/>
            </a:pPr>
            <a:fld id="{C764DE79-268F-4C1A-8933-263129D2AF90}" type="datetimeFigureOut">
              <a:rPr lang="en-US"/>
              <a:t>10/29/2026</a:t>
            </a:fld>
            <a:endParaRPr lang="en-US"/>
          </a:p>
        </p:txBody>
      </p:sp>
      <p:sp>
        <p:nvSpPr>
          <p:cNvPr id="5" name="Footer Placeholder 4"/>
          <p:cNvSpPr>
            <a:spLocks noGrp="1"/>
          </p:cNvSpPr>
          <p:nvPr>
            <p:ph type="ftr" sz="quarter" idx="11"/>
          </p:nvPr>
        </p:nvSpPr>
        <p:spPr bwMode="auto"/>
        <p:txBody>
          <a:bodyPr/>
          <a:lstStyle/>
          <a:p>
            <a:pPr>
              <a:defRPr/>
            </a:pPr>
            <a:endParaRPr lang="en-US"/>
          </a:p>
        </p:txBody>
      </p:sp>
      <p:sp>
        <p:nvSpPr>
          <p:cNvPr id="6" name="Slide Number Placeholder 5"/>
          <p:cNvSpPr>
            <a:spLocks noGrp="1"/>
          </p:cNvSpPr>
          <p:nvPr>
            <p:ph type="sldNum" sz="quarter" idx="12"/>
          </p:nvPr>
        </p:nvSpPr>
        <p:spPr bwMode="auto"/>
        <p:txBody>
          <a:bodyPr/>
          <a:lstStyle/>
          <a:p>
            <a:pPr>
              <a:defRPr/>
            </a:pPr>
            <a:fld id="{48F63A3B-78C7-47BE-AE5E-E10140E04643}" type="slidenum">
              <a:rPr lang="en-US"/>
              <a:t>‹#›</a:t>
            </a:fld>
            <a:endParaRPr lang="en-US"/>
          </a:p>
        </p:txBody>
      </p:sp>
    </p:spTree>
  </p:cSld>
  <p:clrMapOvr>
    <a:masterClrMapping/>
  </p:clrMapOvr>
  <p:hf sldNum="0" hdr="0" ftr="0"/>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PhAnim="0" type="vertTitleAndTx" preserve="1" userDrawn="1">
  <p:cSld name="Vertical Title and Text">
    <p:spTree>
      <p:nvGrpSpPr>
        <p:cNvPr id="1" name=""/>
        <p:cNvGrpSpPr/>
        <p:nvPr/>
      </p:nvGrpSpPr>
      <p:grpSpPr bwMode="auto">
        <a:xfrm>
          <a:off x="0" y="0"/>
          <a:ext cx="0" cy="0"/>
          <a:chOff x="0" y="0"/>
          <a:chExt cx="0" cy="0"/>
        </a:xfrm>
      </p:grpSpPr>
      <p:sp>
        <p:nvSpPr>
          <p:cNvPr id="2" name="Vertical Title 1"/>
          <p:cNvSpPr>
            <a:spLocks noGrp="1"/>
          </p:cNvSpPr>
          <p:nvPr>
            <p:ph type="title" orient="vert"/>
          </p:nvPr>
        </p:nvSpPr>
        <p:spPr bwMode="auto">
          <a:xfrm>
            <a:off x="8724900" y="365125"/>
            <a:ext cx="2628900" cy="5811838"/>
          </a:xfrm>
        </p:spPr>
        <p:txBody>
          <a:bodyPr vert="eaVert"/>
          <a:lstStyle/>
          <a:p>
            <a:pPr>
              <a:defRPr/>
            </a:pPr>
            <a:r>
              <a:rPr lang="en-US"/>
              <a:t>Click to edit Master title style</a:t>
            </a:r>
          </a:p>
        </p:txBody>
      </p:sp>
      <p:sp>
        <p:nvSpPr>
          <p:cNvPr id="3" name="Vertical Text Placeholder 2"/>
          <p:cNvSpPr>
            <a:spLocks noGrp="1"/>
          </p:cNvSpPr>
          <p:nvPr>
            <p:ph type="body" orient="vert" idx="1"/>
          </p:nvPr>
        </p:nvSpPr>
        <p:spPr bwMode="auto">
          <a:xfrm>
            <a:off x="838200" y="365125"/>
            <a:ext cx="7734300" cy="5811838"/>
          </a:xfrm>
        </p:spPr>
        <p:txBody>
          <a:bodyPr vert="eaVert"/>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4" name="Date Placeholder 3"/>
          <p:cNvSpPr>
            <a:spLocks noGrp="1"/>
          </p:cNvSpPr>
          <p:nvPr>
            <p:ph type="dt" sz="half" idx="10"/>
          </p:nvPr>
        </p:nvSpPr>
        <p:spPr bwMode="auto"/>
        <p:txBody>
          <a:bodyPr/>
          <a:lstStyle/>
          <a:p>
            <a:pPr>
              <a:defRPr/>
            </a:pPr>
            <a:fld id="{C764DE79-268F-4C1A-8933-263129D2AF90}" type="datetimeFigureOut">
              <a:rPr lang="en-US"/>
              <a:t>10/29/2026</a:t>
            </a:fld>
            <a:endParaRPr lang="en-US"/>
          </a:p>
        </p:txBody>
      </p:sp>
      <p:sp>
        <p:nvSpPr>
          <p:cNvPr id="5" name="Footer Placeholder 4"/>
          <p:cNvSpPr>
            <a:spLocks noGrp="1"/>
          </p:cNvSpPr>
          <p:nvPr>
            <p:ph type="ftr" sz="quarter" idx="11"/>
          </p:nvPr>
        </p:nvSpPr>
        <p:spPr bwMode="auto"/>
        <p:txBody>
          <a:bodyPr/>
          <a:lstStyle/>
          <a:p>
            <a:pPr>
              <a:defRPr/>
            </a:pPr>
            <a:endParaRPr lang="en-US"/>
          </a:p>
        </p:txBody>
      </p:sp>
      <p:sp>
        <p:nvSpPr>
          <p:cNvPr id="6" name="Slide Number Placeholder 5"/>
          <p:cNvSpPr>
            <a:spLocks noGrp="1"/>
          </p:cNvSpPr>
          <p:nvPr>
            <p:ph type="sldNum" sz="quarter" idx="12"/>
          </p:nvPr>
        </p:nvSpPr>
        <p:spPr bwMode="auto"/>
        <p:txBody>
          <a:bodyPr/>
          <a:lstStyle/>
          <a:p>
            <a:pPr>
              <a:defRPr/>
            </a:pPr>
            <a:fld id="{48F63A3B-78C7-47BE-AE5E-E10140E04643}" type="slidenum">
              <a:rPr lang="en-US"/>
              <a:t>‹#›</a:t>
            </a:fld>
            <a:endParaRPr lang="en-US"/>
          </a:p>
        </p:txBody>
      </p:sp>
    </p:spTree>
  </p:cSld>
  <p:clrMapOvr>
    <a:masterClrMapping/>
  </p:clrMapOvr>
  <p:hf sldNum="0" hdr="0" ftr="0"/>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PhAnim="0" preserve="1" userDrawn="1">
  <p:cSld name="Flight Path - Flight">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3135713"/>
            <a:ext cx="11082438" cy="559680"/>
          </a:xfrm>
          <a:prstGeom prst="rect">
            <a:avLst/>
          </a:prstGeom>
        </p:spPr>
        <p:txBody>
          <a:bodyPr lIns="0" tIns="0" rIns="0" bIns="0"/>
          <a:lstStyle>
            <a:lvl1pPr marL="0" indent="0" algn="ctr">
              <a:buNone/>
              <a:defRPr sz="4400" b="1" i="0">
                <a:solidFill>
                  <a:schemeClr val="bg1"/>
                </a:solidFill>
                <a:latin typeface="Montserrat"/>
              </a:defRPr>
            </a:lvl1pPr>
          </a:lstStyle>
          <a:p>
            <a:pPr lvl="0">
              <a:defRPr/>
            </a:pPr>
            <a:r>
              <a:rPr lang="en-GB"/>
              <a:t>THANK YOU</a:t>
            </a:r>
            <a:endParaRPr/>
          </a:p>
        </p:txBody>
      </p:sp>
      <p:pic>
        <p:nvPicPr>
          <p:cNvPr id="4" name="Picture 3" descr="Shape, circle&#10;&#10;Description automatically generated"/>
          <p:cNvPicPr>
            <a:picLocks noChangeAspect="1"/>
          </p:cNvPicPr>
          <p:nvPr userDrawn="1"/>
        </p:nvPicPr>
        <p:blipFill>
          <a:blip r:embed="rId2"/>
          <a:srcRect l="6436" r="245"/>
          <a:stretch/>
        </p:blipFill>
        <p:spPr bwMode="auto">
          <a:xfrm rot="709131" flipH="1">
            <a:off x="5106202" y="1676037"/>
            <a:ext cx="8170318" cy="4662375"/>
          </a:xfrm>
          <a:prstGeom prst="rect">
            <a:avLst/>
          </a:prstGeom>
        </p:spPr>
      </p:pic>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Green Zing Text - 2 Colum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1041E31-A5EF-684A-A36D-882EB74C9C4C}"/>
              </a:ext>
            </a:extLst>
          </p:cNvPr>
          <p:cNvSpPr>
            <a:spLocks noGrp="1"/>
          </p:cNvSpPr>
          <p:nvPr>
            <p:ph type="body" sz="quarter" idx="10" hasCustomPrompt="1"/>
          </p:nvPr>
        </p:nvSpPr>
        <p:spPr>
          <a:xfrm>
            <a:off x="558700" y="836613"/>
            <a:ext cx="11082438" cy="501312"/>
          </a:xfrm>
          <a:prstGeom prst="rect">
            <a:avLst/>
          </a:prstGeom>
        </p:spPr>
        <p:txBody>
          <a:bodyPr lIns="0" tIns="0" rIns="0" bIns="0"/>
          <a:lstStyle>
            <a:lvl1pPr marL="0" indent="0">
              <a:buNone/>
              <a:defRPr sz="4000" b="1" i="0">
                <a:solidFill>
                  <a:schemeClr val="tx1"/>
                </a:solidFill>
                <a:latin typeface="Montserrat" pitchFamily="2" charset="77"/>
              </a:defRPr>
            </a:lvl1pPr>
          </a:lstStyle>
          <a:p>
            <a:pPr lvl="0"/>
            <a:r>
              <a:rPr lang="en-GB" dirty="0"/>
              <a:t>CLICK TO EDIT MASTER TEXT STYLE</a:t>
            </a:r>
          </a:p>
        </p:txBody>
      </p:sp>
      <p:sp>
        <p:nvSpPr>
          <p:cNvPr id="5" name="Text Placeholder 2">
            <a:extLst>
              <a:ext uri="{FF2B5EF4-FFF2-40B4-BE49-F238E27FC236}">
                <a16:creationId xmlns:a16="http://schemas.microsoft.com/office/drawing/2014/main" id="{0AE93411-C716-7147-A85E-58E0E47B18CD}"/>
              </a:ext>
            </a:extLst>
          </p:cNvPr>
          <p:cNvSpPr>
            <a:spLocks noGrp="1"/>
          </p:cNvSpPr>
          <p:nvPr>
            <p:ph type="body" sz="quarter" idx="11" hasCustomPrompt="1"/>
          </p:nvPr>
        </p:nvSpPr>
        <p:spPr>
          <a:xfrm>
            <a:off x="558701" y="2026062"/>
            <a:ext cx="5394628" cy="355397"/>
          </a:xfrm>
          <a:prstGeom prst="rect">
            <a:avLst/>
          </a:prstGeom>
        </p:spPr>
        <p:txBody>
          <a:bodyPr lIns="0" tIns="0" rIns="0" bIns="0"/>
          <a:lstStyle>
            <a:lvl1pPr marL="0" indent="0">
              <a:buNone/>
              <a:defRPr lang="en-GB" sz="2000" b="1" i="0" dirty="0">
                <a:solidFill>
                  <a:schemeClr val="accent1"/>
                </a:solidFill>
                <a:latin typeface="Montserrat" pitchFamily="2" charset="77"/>
              </a:defRPr>
            </a:lvl1pPr>
          </a:lstStyle>
          <a:p>
            <a:pPr marL="228600" lvl="0" indent="-228600"/>
            <a:r>
              <a:rPr lang="en-GB" dirty="0"/>
              <a:t>Click to edit master text style</a:t>
            </a:r>
          </a:p>
        </p:txBody>
      </p:sp>
      <p:sp>
        <p:nvSpPr>
          <p:cNvPr id="10" name="Text Placeholder 2">
            <a:extLst>
              <a:ext uri="{FF2B5EF4-FFF2-40B4-BE49-F238E27FC236}">
                <a16:creationId xmlns:a16="http://schemas.microsoft.com/office/drawing/2014/main" id="{D5587A24-E547-984E-96BC-32142ACA5F32}"/>
              </a:ext>
            </a:extLst>
          </p:cNvPr>
          <p:cNvSpPr>
            <a:spLocks noGrp="1"/>
          </p:cNvSpPr>
          <p:nvPr>
            <p:ph type="body" sz="quarter" idx="13" hasCustomPrompt="1"/>
          </p:nvPr>
        </p:nvSpPr>
        <p:spPr>
          <a:xfrm>
            <a:off x="558701" y="2717800"/>
            <a:ext cx="5394628" cy="3340100"/>
          </a:xfrm>
          <a:prstGeom prst="rect">
            <a:avLst/>
          </a:prstGeom>
        </p:spPr>
        <p:txBody>
          <a:bodyPr lIns="0" tIns="0" rIns="0" bIns="0"/>
          <a:lstStyle>
            <a:lvl1pPr>
              <a:defRPr lang="en-GB" sz="1600" b="0" i="0" dirty="0">
                <a:latin typeface="Montserrat" pitchFamily="2" charset="77"/>
              </a:defRPr>
            </a:lvl1pPr>
          </a:lstStyle>
          <a:p>
            <a:pPr marL="228600" lvl="0" indent="-228600"/>
            <a:r>
              <a:rPr lang="en-GB" dirty="0"/>
              <a:t>Click to edit master text style</a:t>
            </a:r>
          </a:p>
        </p:txBody>
      </p:sp>
      <p:sp>
        <p:nvSpPr>
          <p:cNvPr id="12" name="Text Placeholder 2">
            <a:extLst>
              <a:ext uri="{FF2B5EF4-FFF2-40B4-BE49-F238E27FC236}">
                <a16:creationId xmlns:a16="http://schemas.microsoft.com/office/drawing/2014/main" id="{0FDF4C26-6A9B-904F-B471-E8C6417B2A25}"/>
              </a:ext>
            </a:extLst>
          </p:cNvPr>
          <p:cNvSpPr>
            <a:spLocks noGrp="1"/>
          </p:cNvSpPr>
          <p:nvPr>
            <p:ph type="body" sz="quarter" idx="14" hasCustomPrompt="1"/>
          </p:nvPr>
        </p:nvSpPr>
        <p:spPr>
          <a:xfrm>
            <a:off x="6249382" y="2026062"/>
            <a:ext cx="5394628" cy="355397"/>
          </a:xfrm>
          <a:prstGeom prst="rect">
            <a:avLst/>
          </a:prstGeom>
        </p:spPr>
        <p:txBody>
          <a:bodyPr lIns="0" tIns="0" rIns="0" bIns="0"/>
          <a:lstStyle>
            <a:lvl1pPr marL="0" indent="0">
              <a:buFont typeface="Arial" panose="020B0604020202020204" pitchFamily="34" charset="0"/>
              <a:buNone/>
              <a:defRPr sz="2000" b="1" i="0">
                <a:solidFill>
                  <a:schemeClr val="accent1"/>
                </a:solidFill>
                <a:latin typeface="Montserrat" pitchFamily="2" charset="77"/>
              </a:defRPr>
            </a:lvl1pPr>
          </a:lstStyle>
          <a:p>
            <a:pPr lvl="0"/>
            <a:r>
              <a:rPr lang="en-GB" dirty="0"/>
              <a:t>Click to edit master text style</a:t>
            </a:r>
          </a:p>
        </p:txBody>
      </p:sp>
      <p:sp>
        <p:nvSpPr>
          <p:cNvPr id="13" name="Text Placeholder 2">
            <a:extLst>
              <a:ext uri="{FF2B5EF4-FFF2-40B4-BE49-F238E27FC236}">
                <a16:creationId xmlns:a16="http://schemas.microsoft.com/office/drawing/2014/main" id="{7BF32E41-3F67-A74A-A0AD-580074D7EB32}"/>
              </a:ext>
            </a:extLst>
          </p:cNvPr>
          <p:cNvSpPr>
            <a:spLocks noGrp="1"/>
          </p:cNvSpPr>
          <p:nvPr>
            <p:ph type="body" sz="quarter" idx="15" hasCustomPrompt="1"/>
          </p:nvPr>
        </p:nvSpPr>
        <p:spPr>
          <a:xfrm>
            <a:off x="6249382" y="2717800"/>
            <a:ext cx="5394628" cy="3340100"/>
          </a:xfrm>
          <a:prstGeom prst="rect">
            <a:avLst/>
          </a:prstGeom>
        </p:spPr>
        <p:txBody>
          <a:bodyPr lIns="0" tIns="0" rIns="0" bIns="0"/>
          <a:lstStyle>
            <a:lvl1pPr>
              <a:defRPr lang="en-GB" sz="1600" b="0" i="0" dirty="0">
                <a:latin typeface="Montserrat" pitchFamily="2" charset="77"/>
              </a:defRPr>
            </a:lvl1pPr>
          </a:lstStyle>
          <a:p>
            <a:pPr lvl="0"/>
            <a:r>
              <a:rPr lang="en-GB" dirty="0"/>
              <a:t>Click to edit master text style</a:t>
            </a:r>
          </a:p>
        </p:txBody>
      </p:sp>
    </p:spTree>
    <p:extLst>
      <p:ext uri="{BB962C8B-B14F-4D97-AF65-F5344CB8AC3E}">
        <p14:creationId xmlns:p14="http://schemas.microsoft.com/office/powerpoint/2010/main" val="2003246789"/>
      </p:ext>
    </p:extLst>
  </p:cSld>
  <p:clrMapOvr>
    <a:masterClrMapping/>
  </p:clrMapOvr>
  <p:extLst>
    <p:ext uri="{DCECCB84-F9BA-43D5-87BE-67443E8EF086}">
      <p15:sldGuideLst xmlns:p15="http://schemas.microsoft.com/office/powerpoint/2012/main">
        <p15:guide id="1" orient="horz" pos="1706">
          <p15:clr>
            <a:srgbClr val="FBAE40"/>
          </p15:clr>
        </p15:guide>
        <p15:guide id="2" orient="horz" pos="1275">
          <p15:clr>
            <a:srgbClr val="FBAE40"/>
          </p15:clr>
        </p15:guide>
        <p15:guide id="3" orient="horz" pos="1888">
          <p15:clr>
            <a:srgbClr val="FBAE40"/>
          </p15:clr>
        </p15:guide>
        <p15:guide id="5" pos="3749">
          <p15:clr>
            <a:srgbClr val="FBAE40"/>
          </p15:clr>
        </p15:guide>
        <p15:guide id="6" pos="3931">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Green Zing Text - 1 Colum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1041E31-A5EF-684A-A36D-882EB74C9C4C}"/>
              </a:ext>
            </a:extLst>
          </p:cNvPr>
          <p:cNvSpPr>
            <a:spLocks noGrp="1"/>
          </p:cNvSpPr>
          <p:nvPr>
            <p:ph type="body" sz="quarter" idx="10" hasCustomPrompt="1"/>
          </p:nvPr>
        </p:nvSpPr>
        <p:spPr>
          <a:xfrm>
            <a:off x="558700" y="836613"/>
            <a:ext cx="11082438" cy="501312"/>
          </a:xfrm>
          <a:prstGeom prst="rect">
            <a:avLst/>
          </a:prstGeom>
        </p:spPr>
        <p:txBody>
          <a:bodyPr lIns="0" tIns="0" rIns="0" bIns="0"/>
          <a:lstStyle>
            <a:lvl1pPr marL="0" indent="0">
              <a:buNone/>
              <a:defRPr sz="4000" b="1" i="0">
                <a:solidFill>
                  <a:schemeClr val="tx1"/>
                </a:solidFill>
                <a:latin typeface="Montserrat" pitchFamily="2" charset="77"/>
              </a:defRPr>
            </a:lvl1pPr>
          </a:lstStyle>
          <a:p>
            <a:pPr lvl="0"/>
            <a:r>
              <a:rPr lang="en-GB" dirty="0"/>
              <a:t>CLICK TO EDIT MASTER TEXT STYLE</a:t>
            </a:r>
          </a:p>
        </p:txBody>
      </p:sp>
      <p:sp>
        <p:nvSpPr>
          <p:cNvPr id="5" name="Text Placeholder 2">
            <a:extLst>
              <a:ext uri="{FF2B5EF4-FFF2-40B4-BE49-F238E27FC236}">
                <a16:creationId xmlns:a16="http://schemas.microsoft.com/office/drawing/2014/main" id="{0AE93411-C716-7147-A85E-58E0E47B18CD}"/>
              </a:ext>
            </a:extLst>
          </p:cNvPr>
          <p:cNvSpPr>
            <a:spLocks noGrp="1"/>
          </p:cNvSpPr>
          <p:nvPr>
            <p:ph type="body" sz="quarter" idx="11" hasCustomPrompt="1"/>
          </p:nvPr>
        </p:nvSpPr>
        <p:spPr>
          <a:xfrm>
            <a:off x="558701" y="2026062"/>
            <a:ext cx="8417024" cy="355397"/>
          </a:xfrm>
          <a:prstGeom prst="rect">
            <a:avLst/>
          </a:prstGeom>
        </p:spPr>
        <p:txBody>
          <a:bodyPr lIns="0" tIns="0" rIns="0" bIns="0"/>
          <a:lstStyle>
            <a:lvl1pPr marL="0" indent="0">
              <a:buNone/>
              <a:defRPr lang="en-GB" sz="2000" b="1" i="0" dirty="0">
                <a:solidFill>
                  <a:schemeClr val="accent1"/>
                </a:solidFill>
                <a:latin typeface="Montserrat" pitchFamily="2" charset="77"/>
              </a:defRPr>
            </a:lvl1pPr>
          </a:lstStyle>
          <a:p>
            <a:pPr marL="228600" lvl="0" indent="-228600"/>
            <a:r>
              <a:rPr lang="en-GB" dirty="0"/>
              <a:t>Click to edit master text style</a:t>
            </a:r>
          </a:p>
        </p:txBody>
      </p:sp>
      <p:sp>
        <p:nvSpPr>
          <p:cNvPr id="10" name="Text Placeholder 2">
            <a:extLst>
              <a:ext uri="{FF2B5EF4-FFF2-40B4-BE49-F238E27FC236}">
                <a16:creationId xmlns:a16="http://schemas.microsoft.com/office/drawing/2014/main" id="{D5587A24-E547-984E-96BC-32142ACA5F32}"/>
              </a:ext>
            </a:extLst>
          </p:cNvPr>
          <p:cNvSpPr>
            <a:spLocks noGrp="1"/>
          </p:cNvSpPr>
          <p:nvPr>
            <p:ph type="body" sz="quarter" idx="13" hasCustomPrompt="1"/>
          </p:nvPr>
        </p:nvSpPr>
        <p:spPr>
          <a:xfrm>
            <a:off x="558701" y="2717800"/>
            <a:ext cx="8417024" cy="3340100"/>
          </a:xfrm>
          <a:prstGeom prst="rect">
            <a:avLst/>
          </a:prstGeom>
        </p:spPr>
        <p:txBody>
          <a:bodyPr lIns="0" tIns="0" rIns="0" bIns="0"/>
          <a:lstStyle>
            <a:lvl1pPr>
              <a:defRPr lang="en-GB" sz="1600" b="0" i="0" dirty="0">
                <a:latin typeface="Montserrat" pitchFamily="2" charset="77"/>
              </a:defRPr>
            </a:lvl1pPr>
          </a:lstStyle>
          <a:p>
            <a:pPr lvl="0"/>
            <a:r>
              <a:rPr lang="en-GB" dirty="0"/>
              <a:t>Click to edit master text style</a:t>
            </a:r>
          </a:p>
        </p:txBody>
      </p:sp>
    </p:spTree>
    <p:extLst>
      <p:ext uri="{BB962C8B-B14F-4D97-AF65-F5344CB8AC3E}">
        <p14:creationId xmlns:p14="http://schemas.microsoft.com/office/powerpoint/2010/main" val="4213495250"/>
      </p:ext>
    </p:extLst>
  </p:cSld>
  <p:clrMapOvr>
    <a:masterClrMapping/>
  </p:clrMapOvr>
  <p:extLst>
    <p:ext uri="{DCECCB84-F9BA-43D5-87BE-67443E8EF086}">
      <p15:sldGuideLst xmlns:p15="http://schemas.microsoft.com/office/powerpoint/2012/main">
        <p15:guide id="1" orient="horz" pos="1706">
          <p15:clr>
            <a:srgbClr val="FBAE40"/>
          </p15:clr>
        </p15:guide>
        <p15:guide id="2" orient="horz" pos="1275">
          <p15:clr>
            <a:srgbClr val="FBAE40"/>
          </p15:clr>
        </p15:guide>
        <p15:guide id="3" orient="horz" pos="1888">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Green Zing Text - Picture - Whit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1041E31-A5EF-684A-A36D-882EB74C9C4C}"/>
              </a:ext>
            </a:extLst>
          </p:cNvPr>
          <p:cNvSpPr>
            <a:spLocks noGrp="1"/>
          </p:cNvSpPr>
          <p:nvPr>
            <p:ph type="body" sz="quarter" idx="10" hasCustomPrompt="1"/>
          </p:nvPr>
        </p:nvSpPr>
        <p:spPr>
          <a:xfrm>
            <a:off x="5197778" y="836613"/>
            <a:ext cx="6443360" cy="501312"/>
          </a:xfrm>
          <a:prstGeom prst="rect">
            <a:avLst/>
          </a:prstGeom>
        </p:spPr>
        <p:txBody>
          <a:bodyPr lIns="0" tIns="0" rIns="0" bIns="0"/>
          <a:lstStyle>
            <a:lvl1pPr marL="0" indent="0">
              <a:buNone/>
              <a:defRPr sz="4000" b="1" i="0">
                <a:solidFill>
                  <a:schemeClr val="tx1"/>
                </a:solidFill>
                <a:latin typeface="Montserrat" pitchFamily="2" charset="77"/>
              </a:defRPr>
            </a:lvl1pPr>
          </a:lstStyle>
          <a:p>
            <a:pPr lvl="0"/>
            <a:r>
              <a:rPr lang="en-GB" dirty="0"/>
              <a:t>CLICK TO EDIT MASTER TEXT STYLE</a:t>
            </a:r>
          </a:p>
        </p:txBody>
      </p:sp>
      <p:sp>
        <p:nvSpPr>
          <p:cNvPr id="12" name="Text Placeholder 2">
            <a:extLst>
              <a:ext uri="{FF2B5EF4-FFF2-40B4-BE49-F238E27FC236}">
                <a16:creationId xmlns:a16="http://schemas.microsoft.com/office/drawing/2014/main" id="{0FDF4C26-6A9B-904F-B471-E8C6417B2A25}"/>
              </a:ext>
            </a:extLst>
          </p:cNvPr>
          <p:cNvSpPr>
            <a:spLocks noGrp="1"/>
          </p:cNvSpPr>
          <p:nvPr>
            <p:ph type="body" sz="quarter" idx="14" hasCustomPrompt="1"/>
          </p:nvPr>
        </p:nvSpPr>
        <p:spPr>
          <a:xfrm>
            <a:off x="5200650" y="2708275"/>
            <a:ext cx="6443360" cy="355397"/>
          </a:xfrm>
          <a:prstGeom prst="rect">
            <a:avLst/>
          </a:prstGeom>
        </p:spPr>
        <p:txBody>
          <a:bodyPr lIns="0" tIns="0" rIns="0" bIns="0"/>
          <a:lstStyle>
            <a:lvl1pPr marL="0" indent="0">
              <a:buNone/>
              <a:defRPr sz="2000" b="1" i="0">
                <a:solidFill>
                  <a:schemeClr val="accent1"/>
                </a:solidFill>
                <a:latin typeface="Montserrat" pitchFamily="2" charset="77"/>
              </a:defRPr>
            </a:lvl1pPr>
          </a:lstStyle>
          <a:p>
            <a:pPr lvl="0"/>
            <a:r>
              <a:rPr lang="en-GB" dirty="0"/>
              <a:t>Click to edit master text style</a:t>
            </a:r>
          </a:p>
        </p:txBody>
      </p:sp>
      <p:sp>
        <p:nvSpPr>
          <p:cNvPr id="13" name="Text Placeholder 2">
            <a:extLst>
              <a:ext uri="{FF2B5EF4-FFF2-40B4-BE49-F238E27FC236}">
                <a16:creationId xmlns:a16="http://schemas.microsoft.com/office/drawing/2014/main" id="{7BF32E41-3F67-A74A-A0AD-580074D7EB32}"/>
              </a:ext>
            </a:extLst>
          </p:cNvPr>
          <p:cNvSpPr>
            <a:spLocks noGrp="1"/>
          </p:cNvSpPr>
          <p:nvPr>
            <p:ph type="body" sz="quarter" idx="15" hasCustomPrompt="1"/>
          </p:nvPr>
        </p:nvSpPr>
        <p:spPr>
          <a:xfrm>
            <a:off x="5200650" y="3400013"/>
            <a:ext cx="6443360" cy="3340100"/>
          </a:xfrm>
          <a:prstGeom prst="rect">
            <a:avLst/>
          </a:prstGeom>
        </p:spPr>
        <p:txBody>
          <a:bodyPr lIns="0" tIns="0" rIns="0" bIns="0"/>
          <a:lstStyle>
            <a:lvl1pPr marL="0" indent="0">
              <a:buNone/>
              <a:defRPr sz="1600" b="0" i="0">
                <a:solidFill>
                  <a:schemeClr val="tx1"/>
                </a:solidFill>
                <a:latin typeface="Montserrat" pitchFamily="2" charset="77"/>
              </a:defRPr>
            </a:lvl1pPr>
          </a:lstStyle>
          <a:p>
            <a:pPr lvl="0"/>
            <a:r>
              <a:rPr lang="en-GB" dirty="0"/>
              <a:t>Click to edit master text style</a:t>
            </a:r>
          </a:p>
        </p:txBody>
      </p:sp>
      <p:sp>
        <p:nvSpPr>
          <p:cNvPr id="5" name="Picture Placeholder 3">
            <a:extLst>
              <a:ext uri="{FF2B5EF4-FFF2-40B4-BE49-F238E27FC236}">
                <a16:creationId xmlns:a16="http://schemas.microsoft.com/office/drawing/2014/main" id="{EA74A1D9-C2AD-B64F-9D82-AC82DB9B2229}"/>
              </a:ext>
            </a:extLst>
          </p:cNvPr>
          <p:cNvSpPr>
            <a:spLocks noGrp="1"/>
          </p:cNvSpPr>
          <p:nvPr>
            <p:ph type="pic" sz="quarter" idx="16"/>
          </p:nvPr>
        </p:nvSpPr>
        <p:spPr>
          <a:xfrm>
            <a:off x="0" y="0"/>
            <a:ext cx="4711700" cy="6858000"/>
          </a:xfrm>
          <a:prstGeom prst="rect">
            <a:avLst/>
          </a:prstGeom>
          <a:solidFill>
            <a:schemeClr val="bg2"/>
          </a:solidFill>
        </p:spPr>
        <p:txBody>
          <a:bodyPr/>
          <a:lstStyle/>
          <a:p>
            <a:endParaRPr lang="en-NL"/>
          </a:p>
        </p:txBody>
      </p:sp>
    </p:spTree>
    <p:extLst>
      <p:ext uri="{BB962C8B-B14F-4D97-AF65-F5344CB8AC3E}">
        <p14:creationId xmlns:p14="http://schemas.microsoft.com/office/powerpoint/2010/main" val="1156952233"/>
      </p:ext>
    </p:extLst>
  </p:cSld>
  <p:clrMapOvr>
    <a:masterClrMapping/>
  </p:clrMapOvr>
  <p:extLst>
    <p:ext uri="{DCECCB84-F9BA-43D5-87BE-67443E8EF086}">
      <p15:sldGuideLst xmlns:p15="http://schemas.microsoft.com/office/powerpoint/2012/main">
        <p15:guide id="1" orient="horz" pos="1706">
          <p15:clr>
            <a:srgbClr val="FBAE40"/>
          </p15:clr>
        </p15:guide>
        <p15:guide id="2" orient="horz" pos="1275">
          <p15:clr>
            <a:srgbClr val="FBAE40"/>
          </p15:clr>
        </p15:guide>
        <p15:guide id="3" orient="horz" pos="2137">
          <p15:clr>
            <a:srgbClr val="FBAE40"/>
          </p15:clr>
        </p15:guide>
        <p15:guide id="5" pos="3749">
          <p15:clr>
            <a:srgbClr val="FBAE40"/>
          </p15:clr>
        </p15:guide>
        <p15:guide id="6" pos="3931">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Green Zing Text - Picture - Blu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F5C649C-4390-7F4B-BD96-C5E9B9370658}"/>
              </a:ext>
            </a:extLst>
          </p:cNvPr>
          <p:cNvPicPr>
            <a:picLocks noChangeAspect="1"/>
          </p:cNvPicPr>
          <p:nvPr userDrawn="1"/>
        </p:nvPicPr>
        <p:blipFill>
          <a:blip r:embed="rId2"/>
          <a:stretch>
            <a:fillRect/>
          </a:stretch>
        </p:blipFill>
        <p:spPr>
          <a:xfrm>
            <a:off x="0" y="13184"/>
            <a:ext cx="12192000" cy="6858000"/>
          </a:xfrm>
          <a:prstGeom prst="rect">
            <a:avLst/>
          </a:prstGeom>
        </p:spPr>
      </p:pic>
      <p:sp>
        <p:nvSpPr>
          <p:cNvPr id="3" name="Text Placeholder 2">
            <a:extLst>
              <a:ext uri="{FF2B5EF4-FFF2-40B4-BE49-F238E27FC236}">
                <a16:creationId xmlns:a16="http://schemas.microsoft.com/office/drawing/2014/main" id="{71041E31-A5EF-684A-A36D-882EB74C9C4C}"/>
              </a:ext>
            </a:extLst>
          </p:cNvPr>
          <p:cNvSpPr>
            <a:spLocks noGrp="1"/>
          </p:cNvSpPr>
          <p:nvPr>
            <p:ph type="body" sz="quarter" idx="10" hasCustomPrompt="1"/>
          </p:nvPr>
        </p:nvSpPr>
        <p:spPr>
          <a:xfrm>
            <a:off x="5197778" y="836613"/>
            <a:ext cx="6443360" cy="501312"/>
          </a:xfrm>
          <a:prstGeom prst="rect">
            <a:avLst/>
          </a:prstGeom>
        </p:spPr>
        <p:txBody>
          <a:bodyPr lIns="0" tIns="0" rIns="0" bIns="0"/>
          <a:lstStyle>
            <a:lvl1pPr marL="0" indent="0">
              <a:buNone/>
              <a:defRPr sz="4000" b="1" i="0">
                <a:solidFill>
                  <a:schemeClr val="bg1"/>
                </a:solidFill>
                <a:latin typeface="Montserrat" pitchFamily="2" charset="77"/>
              </a:defRPr>
            </a:lvl1pPr>
          </a:lstStyle>
          <a:p>
            <a:pPr lvl="0"/>
            <a:r>
              <a:rPr lang="en-GB" dirty="0"/>
              <a:t>CLICK TO EDIT MASTER TEXT STYLE</a:t>
            </a:r>
          </a:p>
        </p:txBody>
      </p:sp>
      <p:sp>
        <p:nvSpPr>
          <p:cNvPr id="12" name="Text Placeholder 2">
            <a:extLst>
              <a:ext uri="{FF2B5EF4-FFF2-40B4-BE49-F238E27FC236}">
                <a16:creationId xmlns:a16="http://schemas.microsoft.com/office/drawing/2014/main" id="{0FDF4C26-6A9B-904F-B471-E8C6417B2A25}"/>
              </a:ext>
            </a:extLst>
          </p:cNvPr>
          <p:cNvSpPr>
            <a:spLocks noGrp="1"/>
          </p:cNvSpPr>
          <p:nvPr>
            <p:ph type="body" sz="quarter" idx="14" hasCustomPrompt="1"/>
          </p:nvPr>
        </p:nvSpPr>
        <p:spPr>
          <a:xfrm>
            <a:off x="5200650" y="2708275"/>
            <a:ext cx="6443360" cy="355397"/>
          </a:xfrm>
          <a:prstGeom prst="rect">
            <a:avLst/>
          </a:prstGeom>
        </p:spPr>
        <p:txBody>
          <a:bodyPr lIns="0" tIns="0" rIns="0" bIns="0"/>
          <a:lstStyle>
            <a:lvl1pPr marL="0" indent="0">
              <a:buNone/>
              <a:defRPr sz="2000" b="1" i="0">
                <a:solidFill>
                  <a:schemeClr val="accent1"/>
                </a:solidFill>
                <a:latin typeface="Montserrat" pitchFamily="2" charset="77"/>
              </a:defRPr>
            </a:lvl1pPr>
          </a:lstStyle>
          <a:p>
            <a:pPr lvl="0"/>
            <a:r>
              <a:rPr lang="en-GB" dirty="0"/>
              <a:t>Click to edit master text style</a:t>
            </a:r>
          </a:p>
        </p:txBody>
      </p:sp>
      <p:sp>
        <p:nvSpPr>
          <p:cNvPr id="13" name="Text Placeholder 2">
            <a:extLst>
              <a:ext uri="{FF2B5EF4-FFF2-40B4-BE49-F238E27FC236}">
                <a16:creationId xmlns:a16="http://schemas.microsoft.com/office/drawing/2014/main" id="{7BF32E41-3F67-A74A-A0AD-580074D7EB32}"/>
              </a:ext>
            </a:extLst>
          </p:cNvPr>
          <p:cNvSpPr>
            <a:spLocks noGrp="1"/>
          </p:cNvSpPr>
          <p:nvPr>
            <p:ph type="body" sz="quarter" idx="15" hasCustomPrompt="1"/>
          </p:nvPr>
        </p:nvSpPr>
        <p:spPr>
          <a:xfrm>
            <a:off x="5200650" y="3400013"/>
            <a:ext cx="6443360" cy="3340100"/>
          </a:xfrm>
          <a:prstGeom prst="rect">
            <a:avLst/>
          </a:prstGeom>
        </p:spPr>
        <p:txBody>
          <a:bodyPr lIns="0" tIns="0" rIns="0" bIns="0"/>
          <a:lstStyle>
            <a:lvl1pPr marL="0" indent="0">
              <a:buNone/>
              <a:defRPr sz="1600" b="0" i="0">
                <a:solidFill>
                  <a:schemeClr val="bg1"/>
                </a:solidFill>
                <a:latin typeface="Montserrat" pitchFamily="2" charset="77"/>
              </a:defRPr>
            </a:lvl1pPr>
          </a:lstStyle>
          <a:p>
            <a:pPr lvl="0"/>
            <a:r>
              <a:rPr lang="en-GB" dirty="0"/>
              <a:t>Click to edit master text style</a:t>
            </a:r>
          </a:p>
        </p:txBody>
      </p:sp>
      <p:sp>
        <p:nvSpPr>
          <p:cNvPr id="5" name="Picture Placeholder 3">
            <a:extLst>
              <a:ext uri="{FF2B5EF4-FFF2-40B4-BE49-F238E27FC236}">
                <a16:creationId xmlns:a16="http://schemas.microsoft.com/office/drawing/2014/main" id="{EA74A1D9-C2AD-B64F-9D82-AC82DB9B2229}"/>
              </a:ext>
            </a:extLst>
          </p:cNvPr>
          <p:cNvSpPr>
            <a:spLocks noGrp="1"/>
          </p:cNvSpPr>
          <p:nvPr>
            <p:ph type="pic" sz="quarter" idx="16"/>
          </p:nvPr>
        </p:nvSpPr>
        <p:spPr>
          <a:xfrm>
            <a:off x="0" y="0"/>
            <a:ext cx="4711700" cy="6858000"/>
          </a:xfrm>
          <a:prstGeom prst="rect">
            <a:avLst/>
          </a:prstGeom>
          <a:solidFill>
            <a:schemeClr val="bg2"/>
          </a:solidFill>
        </p:spPr>
        <p:txBody>
          <a:bodyPr/>
          <a:lstStyle/>
          <a:p>
            <a:endParaRPr lang="en-NL"/>
          </a:p>
        </p:txBody>
      </p:sp>
      <p:pic>
        <p:nvPicPr>
          <p:cNvPr id="7" name="Picture 6">
            <a:extLst>
              <a:ext uri="{FF2B5EF4-FFF2-40B4-BE49-F238E27FC236}">
                <a16:creationId xmlns:a16="http://schemas.microsoft.com/office/drawing/2014/main" id="{4D1AA4F4-2465-5045-AD7B-AA15BF34ED30}"/>
              </a:ext>
            </a:extLst>
          </p:cNvPr>
          <p:cNvPicPr>
            <a:picLocks noChangeAspect="1"/>
          </p:cNvPicPr>
          <p:nvPr userDrawn="1"/>
        </p:nvPicPr>
        <p:blipFill>
          <a:blip r:embed="rId3"/>
          <a:srcRect t="19484" b="19484"/>
          <a:stretch/>
        </p:blipFill>
        <p:spPr>
          <a:xfrm>
            <a:off x="10219657" y="264372"/>
            <a:ext cx="1659583" cy="569807"/>
          </a:xfrm>
          <a:prstGeom prst="rect">
            <a:avLst/>
          </a:prstGeom>
        </p:spPr>
      </p:pic>
    </p:spTree>
    <p:extLst>
      <p:ext uri="{BB962C8B-B14F-4D97-AF65-F5344CB8AC3E}">
        <p14:creationId xmlns:p14="http://schemas.microsoft.com/office/powerpoint/2010/main" val="3595865387"/>
      </p:ext>
    </p:extLst>
  </p:cSld>
  <p:clrMapOvr>
    <a:masterClrMapping/>
  </p:clrMapOvr>
  <p:extLst>
    <p:ext uri="{DCECCB84-F9BA-43D5-87BE-67443E8EF086}">
      <p15:sldGuideLst xmlns:p15="http://schemas.microsoft.com/office/powerpoint/2012/main">
        <p15:guide id="1" orient="horz" pos="1706">
          <p15:clr>
            <a:srgbClr val="FBAE40"/>
          </p15:clr>
        </p15:guide>
        <p15:guide id="2" orient="horz" pos="1275">
          <p15:clr>
            <a:srgbClr val="FBAE40"/>
          </p15:clr>
        </p15:guide>
        <p15:guide id="3" orient="horz" pos="2137">
          <p15:clr>
            <a:srgbClr val="FBAE40"/>
          </p15:clr>
        </p15:guide>
        <p15:guide id="5" pos="3749">
          <p15:clr>
            <a:srgbClr val="FBAE40"/>
          </p15:clr>
        </p15:guide>
        <p15:guide id="6" pos="3931">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_Green Zing Text - 2 Colum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1041E31-A5EF-684A-A36D-882EB74C9C4C}"/>
              </a:ext>
            </a:extLst>
          </p:cNvPr>
          <p:cNvSpPr>
            <a:spLocks noGrp="1"/>
          </p:cNvSpPr>
          <p:nvPr>
            <p:ph type="body" sz="quarter" idx="10" hasCustomPrompt="1"/>
          </p:nvPr>
        </p:nvSpPr>
        <p:spPr>
          <a:xfrm>
            <a:off x="558700" y="836613"/>
            <a:ext cx="11082438" cy="501312"/>
          </a:xfrm>
          <a:prstGeom prst="rect">
            <a:avLst/>
          </a:prstGeom>
        </p:spPr>
        <p:txBody>
          <a:bodyPr lIns="0" tIns="0" rIns="0" bIns="0"/>
          <a:lstStyle>
            <a:lvl1pPr marL="0" indent="0">
              <a:buNone/>
              <a:defRPr sz="4000" b="1" i="0">
                <a:solidFill>
                  <a:schemeClr val="tx1"/>
                </a:solidFill>
                <a:latin typeface="Montserrat" pitchFamily="2" charset="77"/>
              </a:defRPr>
            </a:lvl1pPr>
          </a:lstStyle>
          <a:p>
            <a:pPr lvl="0"/>
            <a:r>
              <a:rPr lang="en-GB" dirty="0"/>
              <a:t>CLICK TO EDIT MASTER TEXT STYLE</a:t>
            </a:r>
          </a:p>
        </p:txBody>
      </p:sp>
      <p:sp>
        <p:nvSpPr>
          <p:cNvPr id="5" name="Text Placeholder 2">
            <a:extLst>
              <a:ext uri="{FF2B5EF4-FFF2-40B4-BE49-F238E27FC236}">
                <a16:creationId xmlns:a16="http://schemas.microsoft.com/office/drawing/2014/main" id="{0AE93411-C716-7147-A85E-58E0E47B18CD}"/>
              </a:ext>
            </a:extLst>
          </p:cNvPr>
          <p:cNvSpPr>
            <a:spLocks noGrp="1"/>
          </p:cNvSpPr>
          <p:nvPr>
            <p:ph type="body" sz="quarter" idx="11" hasCustomPrompt="1"/>
          </p:nvPr>
        </p:nvSpPr>
        <p:spPr>
          <a:xfrm>
            <a:off x="558701" y="2026062"/>
            <a:ext cx="5394628" cy="355397"/>
          </a:xfrm>
          <a:prstGeom prst="rect">
            <a:avLst/>
          </a:prstGeom>
        </p:spPr>
        <p:txBody>
          <a:bodyPr lIns="0" tIns="0" rIns="0" bIns="0"/>
          <a:lstStyle>
            <a:lvl1pPr marL="0" indent="0">
              <a:buNone/>
              <a:defRPr lang="en-GB" sz="2000" b="1" i="0" dirty="0">
                <a:solidFill>
                  <a:schemeClr val="accent1"/>
                </a:solidFill>
                <a:latin typeface="Montserrat" pitchFamily="2" charset="77"/>
              </a:defRPr>
            </a:lvl1pPr>
          </a:lstStyle>
          <a:p>
            <a:pPr marL="228600" lvl="0" indent="-228600"/>
            <a:r>
              <a:rPr lang="en-GB" dirty="0"/>
              <a:t>Click to edit master text style</a:t>
            </a:r>
          </a:p>
        </p:txBody>
      </p:sp>
      <p:sp>
        <p:nvSpPr>
          <p:cNvPr id="10" name="Text Placeholder 2">
            <a:extLst>
              <a:ext uri="{FF2B5EF4-FFF2-40B4-BE49-F238E27FC236}">
                <a16:creationId xmlns:a16="http://schemas.microsoft.com/office/drawing/2014/main" id="{D5587A24-E547-984E-96BC-32142ACA5F32}"/>
              </a:ext>
            </a:extLst>
          </p:cNvPr>
          <p:cNvSpPr>
            <a:spLocks noGrp="1"/>
          </p:cNvSpPr>
          <p:nvPr>
            <p:ph type="body" sz="quarter" idx="13" hasCustomPrompt="1"/>
          </p:nvPr>
        </p:nvSpPr>
        <p:spPr>
          <a:xfrm>
            <a:off x="558701" y="2717800"/>
            <a:ext cx="5394628" cy="3340100"/>
          </a:xfrm>
          <a:prstGeom prst="rect">
            <a:avLst/>
          </a:prstGeom>
        </p:spPr>
        <p:txBody>
          <a:bodyPr lIns="0" tIns="0" rIns="0" bIns="0"/>
          <a:lstStyle>
            <a:lvl1pPr>
              <a:defRPr lang="en-GB" sz="1600" b="0" i="0" dirty="0">
                <a:latin typeface="Montserrat" pitchFamily="2" charset="77"/>
              </a:defRPr>
            </a:lvl1pPr>
          </a:lstStyle>
          <a:p>
            <a:pPr marL="228600" lvl="0" indent="-228600"/>
            <a:r>
              <a:rPr lang="en-GB" dirty="0"/>
              <a:t>Click to edit master text style</a:t>
            </a:r>
          </a:p>
        </p:txBody>
      </p:sp>
      <p:sp>
        <p:nvSpPr>
          <p:cNvPr id="12" name="Text Placeholder 2">
            <a:extLst>
              <a:ext uri="{FF2B5EF4-FFF2-40B4-BE49-F238E27FC236}">
                <a16:creationId xmlns:a16="http://schemas.microsoft.com/office/drawing/2014/main" id="{0FDF4C26-6A9B-904F-B471-E8C6417B2A25}"/>
              </a:ext>
            </a:extLst>
          </p:cNvPr>
          <p:cNvSpPr>
            <a:spLocks noGrp="1"/>
          </p:cNvSpPr>
          <p:nvPr>
            <p:ph type="body" sz="quarter" idx="14" hasCustomPrompt="1"/>
          </p:nvPr>
        </p:nvSpPr>
        <p:spPr>
          <a:xfrm>
            <a:off x="6249382" y="2026062"/>
            <a:ext cx="5394628" cy="355397"/>
          </a:xfrm>
          <a:prstGeom prst="rect">
            <a:avLst/>
          </a:prstGeom>
        </p:spPr>
        <p:txBody>
          <a:bodyPr lIns="0" tIns="0" rIns="0" bIns="0"/>
          <a:lstStyle>
            <a:lvl1pPr marL="0" indent="0">
              <a:buFont typeface="Arial" panose="020B0604020202020204" pitchFamily="34" charset="0"/>
              <a:buNone/>
              <a:defRPr sz="2000" b="1" i="0">
                <a:solidFill>
                  <a:schemeClr val="accent1"/>
                </a:solidFill>
                <a:latin typeface="Montserrat" pitchFamily="2" charset="77"/>
              </a:defRPr>
            </a:lvl1pPr>
          </a:lstStyle>
          <a:p>
            <a:pPr lvl="0"/>
            <a:r>
              <a:rPr lang="en-GB" dirty="0"/>
              <a:t>Click to edit master text style</a:t>
            </a:r>
          </a:p>
        </p:txBody>
      </p:sp>
      <p:sp>
        <p:nvSpPr>
          <p:cNvPr id="13" name="Text Placeholder 2">
            <a:extLst>
              <a:ext uri="{FF2B5EF4-FFF2-40B4-BE49-F238E27FC236}">
                <a16:creationId xmlns:a16="http://schemas.microsoft.com/office/drawing/2014/main" id="{7BF32E41-3F67-A74A-A0AD-580074D7EB32}"/>
              </a:ext>
            </a:extLst>
          </p:cNvPr>
          <p:cNvSpPr>
            <a:spLocks noGrp="1"/>
          </p:cNvSpPr>
          <p:nvPr>
            <p:ph type="body" sz="quarter" idx="15" hasCustomPrompt="1"/>
          </p:nvPr>
        </p:nvSpPr>
        <p:spPr>
          <a:xfrm>
            <a:off x="6249382" y="2717800"/>
            <a:ext cx="5394628" cy="3340100"/>
          </a:xfrm>
          <a:prstGeom prst="rect">
            <a:avLst/>
          </a:prstGeom>
        </p:spPr>
        <p:txBody>
          <a:bodyPr lIns="0" tIns="0" rIns="0" bIns="0"/>
          <a:lstStyle>
            <a:lvl1pPr>
              <a:defRPr lang="en-GB" sz="1600" b="0" i="0" dirty="0">
                <a:latin typeface="Montserrat" pitchFamily="2" charset="77"/>
              </a:defRPr>
            </a:lvl1pPr>
          </a:lstStyle>
          <a:p>
            <a:pPr lvl="0"/>
            <a:r>
              <a:rPr lang="en-GB" dirty="0"/>
              <a:t>Click to edit master text style</a:t>
            </a:r>
          </a:p>
        </p:txBody>
      </p:sp>
    </p:spTree>
    <p:extLst>
      <p:ext uri="{BB962C8B-B14F-4D97-AF65-F5344CB8AC3E}">
        <p14:creationId xmlns:p14="http://schemas.microsoft.com/office/powerpoint/2010/main" val="765773299"/>
      </p:ext>
    </p:extLst>
  </p:cSld>
  <p:clrMapOvr>
    <a:masterClrMapping/>
  </p:clrMapOvr>
  <p:extLst>
    <p:ext uri="{DCECCB84-F9BA-43D5-87BE-67443E8EF086}">
      <p15:sldGuideLst xmlns:p15="http://schemas.microsoft.com/office/powerpoint/2012/main">
        <p15:guide id="1" orient="horz" pos="1706">
          <p15:clr>
            <a:srgbClr val="FBAE40"/>
          </p15:clr>
        </p15:guide>
        <p15:guide id="2" orient="horz" pos="1275">
          <p15:clr>
            <a:srgbClr val="FBAE40"/>
          </p15:clr>
        </p15:guide>
        <p15:guide id="3" orient="horz" pos="1888">
          <p15:clr>
            <a:srgbClr val="FBAE40"/>
          </p15:clr>
        </p15:guide>
        <p15:guide id="5" pos="3749">
          <p15:clr>
            <a:srgbClr val="FBAE40"/>
          </p15:clr>
        </p15:guide>
        <p15:guide id="6" pos="3931">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_Green Zing Text - 1 Colum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1041E31-A5EF-684A-A36D-882EB74C9C4C}"/>
              </a:ext>
            </a:extLst>
          </p:cNvPr>
          <p:cNvSpPr>
            <a:spLocks noGrp="1"/>
          </p:cNvSpPr>
          <p:nvPr>
            <p:ph type="body" sz="quarter" idx="10" hasCustomPrompt="1"/>
          </p:nvPr>
        </p:nvSpPr>
        <p:spPr>
          <a:xfrm>
            <a:off x="558700" y="836613"/>
            <a:ext cx="11082438" cy="501312"/>
          </a:xfrm>
          <a:prstGeom prst="rect">
            <a:avLst/>
          </a:prstGeom>
        </p:spPr>
        <p:txBody>
          <a:bodyPr lIns="0" tIns="0" rIns="0" bIns="0"/>
          <a:lstStyle>
            <a:lvl1pPr marL="0" indent="0">
              <a:buNone/>
              <a:defRPr sz="4000" b="1" i="0">
                <a:solidFill>
                  <a:schemeClr val="tx1"/>
                </a:solidFill>
                <a:latin typeface="Montserrat" pitchFamily="2" charset="77"/>
              </a:defRPr>
            </a:lvl1pPr>
          </a:lstStyle>
          <a:p>
            <a:pPr lvl="0"/>
            <a:r>
              <a:rPr lang="en-GB" dirty="0"/>
              <a:t>CLICK TO EDIT MASTER TEXT STYLE</a:t>
            </a:r>
          </a:p>
        </p:txBody>
      </p:sp>
      <p:sp>
        <p:nvSpPr>
          <p:cNvPr id="5" name="Text Placeholder 2">
            <a:extLst>
              <a:ext uri="{FF2B5EF4-FFF2-40B4-BE49-F238E27FC236}">
                <a16:creationId xmlns:a16="http://schemas.microsoft.com/office/drawing/2014/main" id="{0AE93411-C716-7147-A85E-58E0E47B18CD}"/>
              </a:ext>
            </a:extLst>
          </p:cNvPr>
          <p:cNvSpPr>
            <a:spLocks noGrp="1"/>
          </p:cNvSpPr>
          <p:nvPr>
            <p:ph type="body" sz="quarter" idx="11" hasCustomPrompt="1"/>
          </p:nvPr>
        </p:nvSpPr>
        <p:spPr>
          <a:xfrm>
            <a:off x="558701" y="2026062"/>
            <a:ext cx="8417024" cy="355397"/>
          </a:xfrm>
          <a:prstGeom prst="rect">
            <a:avLst/>
          </a:prstGeom>
        </p:spPr>
        <p:txBody>
          <a:bodyPr lIns="0" tIns="0" rIns="0" bIns="0"/>
          <a:lstStyle>
            <a:lvl1pPr marL="0" indent="0">
              <a:buNone/>
              <a:defRPr lang="en-GB" sz="2000" b="1" i="0" dirty="0">
                <a:solidFill>
                  <a:schemeClr val="accent1"/>
                </a:solidFill>
                <a:latin typeface="Montserrat" pitchFamily="2" charset="77"/>
              </a:defRPr>
            </a:lvl1pPr>
          </a:lstStyle>
          <a:p>
            <a:pPr marL="228600" lvl="0" indent="-228600"/>
            <a:r>
              <a:rPr lang="en-GB" dirty="0"/>
              <a:t>Click to edit master text style</a:t>
            </a:r>
          </a:p>
        </p:txBody>
      </p:sp>
      <p:sp>
        <p:nvSpPr>
          <p:cNvPr id="10" name="Text Placeholder 2">
            <a:extLst>
              <a:ext uri="{FF2B5EF4-FFF2-40B4-BE49-F238E27FC236}">
                <a16:creationId xmlns:a16="http://schemas.microsoft.com/office/drawing/2014/main" id="{D5587A24-E547-984E-96BC-32142ACA5F32}"/>
              </a:ext>
            </a:extLst>
          </p:cNvPr>
          <p:cNvSpPr>
            <a:spLocks noGrp="1"/>
          </p:cNvSpPr>
          <p:nvPr>
            <p:ph type="body" sz="quarter" idx="13" hasCustomPrompt="1"/>
          </p:nvPr>
        </p:nvSpPr>
        <p:spPr>
          <a:xfrm>
            <a:off x="558701" y="2717800"/>
            <a:ext cx="8417024" cy="3340100"/>
          </a:xfrm>
          <a:prstGeom prst="rect">
            <a:avLst/>
          </a:prstGeom>
        </p:spPr>
        <p:txBody>
          <a:bodyPr lIns="0" tIns="0" rIns="0" bIns="0"/>
          <a:lstStyle>
            <a:lvl1pPr>
              <a:defRPr lang="en-GB" sz="1600" b="0" i="0" dirty="0">
                <a:latin typeface="Montserrat" pitchFamily="2" charset="77"/>
              </a:defRPr>
            </a:lvl1pPr>
          </a:lstStyle>
          <a:p>
            <a:pPr lvl="0"/>
            <a:r>
              <a:rPr lang="en-GB" dirty="0"/>
              <a:t>Click to edit master text style</a:t>
            </a:r>
          </a:p>
        </p:txBody>
      </p:sp>
    </p:spTree>
    <p:extLst>
      <p:ext uri="{BB962C8B-B14F-4D97-AF65-F5344CB8AC3E}">
        <p14:creationId xmlns:p14="http://schemas.microsoft.com/office/powerpoint/2010/main" val="374224694"/>
      </p:ext>
    </p:extLst>
  </p:cSld>
  <p:clrMapOvr>
    <a:masterClrMapping/>
  </p:clrMapOvr>
  <p:extLst>
    <p:ext uri="{DCECCB84-F9BA-43D5-87BE-67443E8EF086}">
      <p15:sldGuideLst xmlns:p15="http://schemas.microsoft.com/office/powerpoint/2012/main">
        <p15:guide id="1" orient="horz" pos="1706">
          <p15:clr>
            <a:srgbClr val="FBAE40"/>
          </p15:clr>
        </p15:guide>
        <p15:guide id="2" orient="horz" pos="1275">
          <p15:clr>
            <a:srgbClr val="FBAE40"/>
          </p15:clr>
        </p15:guide>
        <p15:guide id="3" orient="horz" pos="1888">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_Green Zing Text - Picture - Whit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1041E31-A5EF-684A-A36D-882EB74C9C4C}"/>
              </a:ext>
            </a:extLst>
          </p:cNvPr>
          <p:cNvSpPr>
            <a:spLocks noGrp="1"/>
          </p:cNvSpPr>
          <p:nvPr>
            <p:ph type="body" sz="quarter" idx="10" hasCustomPrompt="1"/>
          </p:nvPr>
        </p:nvSpPr>
        <p:spPr>
          <a:xfrm>
            <a:off x="5197778" y="836613"/>
            <a:ext cx="6443360" cy="501312"/>
          </a:xfrm>
          <a:prstGeom prst="rect">
            <a:avLst/>
          </a:prstGeom>
        </p:spPr>
        <p:txBody>
          <a:bodyPr lIns="0" tIns="0" rIns="0" bIns="0"/>
          <a:lstStyle>
            <a:lvl1pPr marL="0" indent="0">
              <a:buNone/>
              <a:defRPr sz="4000" b="1" i="0">
                <a:solidFill>
                  <a:schemeClr val="tx1"/>
                </a:solidFill>
                <a:latin typeface="Montserrat" pitchFamily="2" charset="77"/>
              </a:defRPr>
            </a:lvl1pPr>
          </a:lstStyle>
          <a:p>
            <a:pPr lvl="0"/>
            <a:r>
              <a:rPr lang="en-GB" dirty="0"/>
              <a:t>CLICK TO EDIT MASTER TEXT STYLE</a:t>
            </a:r>
          </a:p>
        </p:txBody>
      </p:sp>
      <p:sp>
        <p:nvSpPr>
          <p:cNvPr id="12" name="Text Placeholder 2">
            <a:extLst>
              <a:ext uri="{FF2B5EF4-FFF2-40B4-BE49-F238E27FC236}">
                <a16:creationId xmlns:a16="http://schemas.microsoft.com/office/drawing/2014/main" id="{0FDF4C26-6A9B-904F-B471-E8C6417B2A25}"/>
              </a:ext>
            </a:extLst>
          </p:cNvPr>
          <p:cNvSpPr>
            <a:spLocks noGrp="1"/>
          </p:cNvSpPr>
          <p:nvPr>
            <p:ph type="body" sz="quarter" idx="14" hasCustomPrompt="1"/>
          </p:nvPr>
        </p:nvSpPr>
        <p:spPr>
          <a:xfrm>
            <a:off x="5200650" y="2708275"/>
            <a:ext cx="6443360" cy="355397"/>
          </a:xfrm>
          <a:prstGeom prst="rect">
            <a:avLst/>
          </a:prstGeom>
        </p:spPr>
        <p:txBody>
          <a:bodyPr lIns="0" tIns="0" rIns="0" bIns="0"/>
          <a:lstStyle>
            <a:lvl1pPr marL="0" indent="0">
              <a:buNone/>
              <a:defRPr sz="2000" b="1" i="0">
                <a:solidFill>
                  <a:schemeClr val="accent1"/>
                </a:solidFill>
                <a:latin typeface="Montserrat" pitchFamily="2" charset="77"/>
              </a:defRPr>
            </a:lvl1pPr>
          </a:lstStyle>
          <a:p>
            <a:pPr lvl="0"/>
            <a:r>
              <a:rPr lang="en-GB" dirty="0"/>
              <a:t>Click to edit master text style</a:t>
            </a:r>
          </a:p>
        </p:txBody>
      </p:sp>
      <p:sp>
        <p:nvSpPr>
          <p:cNvPr id="13" name="Text Placeholder 2">
            <a:extLst>
              <a:ext uri="{FF2B5EF4-FFF2-40B4-BE49-F238E27FC236}">
                <a16:creationId xmlns:a16="http://schemas.microsoft.com/office/drawing/2014/main" id="{7BF32E41-3F67-A74A-A0AD-580074D7EB32}"/>
              </a:ext>
            </a:extLst>
          </p:cNvPr>
          <p:cNvSpPr>
            <a:spLocks noGrp="1"/>
          </p:cNvSpPr>
          <p:nvPr>
            <p:ph type="body" sz="quarter" idx="15" hasCustomPrompt="1"/>
          </p:nvPr>
        </p:nvSpPr>
        <p:spPr>
          <a:xfrm>
            <a:off x="5200650" y="3400013"/>
            <a:ext cx="6443360" cy="3340100"/>
          </a:xfrm>
          <a:prstGeom prst="rect">
            <a:avLst/>
          </a:prstGeom>
        </p:spPr>
        <p:txBody>
          <a:bodyPr lIns="0" tIns="0" rIns="0" bIns="0"/>
          <a:lstStyle>
            <a:lvl1pPr marL="0" indent="0">
              <a:buNone/>
              <a:defRPr sz="1600" b="0" i="0">
                <a:solidFill>
                  <a:schemeClr val="tx1"/>
                </a:solidFill>
                <a:latin typeface="Montserrat" pitchFamily="2" charset="77"/>
              </a:defRPr>
            </a:lvl1pPr>
          </a:lstStyle>
          <a:p>
            <a:pPr lvl="0"/>
            <a:r>
              <a:rPr lang="en-GB" dirty="0"/>
              <a:t>Click to edit master text style</a:t>
            </a:r>
          </a:p>
        </p:txBody>
      </p:sp>
      <p:sp>
        <p:nvSpPr>
          <p:cNvPr id="5" name="Picture Placeholder 3">
            <a:extLst>
              <a:ext uri="{FF2B5EF4-FFF2-40B4-BE49-F238E27FC236}">
                <a16:creationId xmlns:a16="http://schemas.microsoft.com/office/drawing/2014/main" id="{EA74A1D9-C2AD-B64F-9D82-AC82DB9B2229}"/>
              </a:ext>
            </a:extLst>
          </p:cNvPr>
          <p:cNvSpPr>
            <a:spLocks noGrp="1"/>
          </p:cNvSpPr>
          <p:nvPr>
            <p:ph type="pic" sz="quarter" idx="16"/>
          </p:nvPr>
        </p:nvSpPr>
        <p:spPr>
          <a:xfrm>
            <a:off x="0" y="0"/>
            <a:ext cx="4711700" cy="6858000"/>
          </a:xfrm>
          <a:prstGeom prst="rect">
            <a:avLst/>
          </a:prstGeom>
          <a:solidFill>
            <a:schemeClr val="bg2"/>
          </a:solidFill>
        </p:spPr>
        <p:txBody>
          <a:bodyPr/>
          <a:lstStyle/>
          <a:p>
            <a:endParaRPr lang="en-NL"/>
          </a:p>
        </p:txBody>
      </p:sp>
    </p:spTree>
    <p:extLst>
      <p:ext uri="{BB962C8B-B14F-4D97-AF65-F5344CB8AC3E}">
        <p14:creationId xmlns:p14="http://schemas.microsoft.com/office/powerpoint/2010/main" val="1507148654"/>
      </p:ext>
    </p:extLst>
  </p:cSld>
  <p:clrMapOvr>
    <a:masterClrMapping/>
  </p:clrMapOvr>
  <p:extLst>
    <p:ext uri="{DCECCB84-F9BA-43D5-87BE-67443E8EF086}">
      <p15:sldGuideLst xmlns:p15="http://schemas.microsoft.com/office/powerpoint/2012/main">
        <p15:guide id="1" orient="horz" pos="1706">
          <p15:clr>
            <a:srgbClr val="FBAE40"/>
          </p15:clr>
        </p15:guide>
        <p15:guide id="2" orient="horz" pos="1275">
          <p15:clr>
            <a:srgbClr val="FBAE40"/>
          </p15:clr>
        </p15:guide>
        <p15:guide id="3" orient="horz" pos="2137">
          <p15:clr>
            <a:srgbClr val="FBAE40"/>
          </p15:clr>
        </p15:guide>
        <p15:guide id="5" pos="3749">
          <p15:clr>
            <a:srgbClr val="FBAE40"/>
          </p15:clr>
        </p15:guide>
        <p15:guide id="6" pos="3931">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Green Zing Text - Picture - Blu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F5C649C-4390-7F4B-BD96-C5E9B9370658}"/>
              </a:ext>
            </a:extLst>
          </p:cNvPr>
          <p:cNvPicPr>
            <a:picLocks noChangeAspect="1"/>
          </p:cNvPicPr>
          <p:nvPr userDrawn="1"/>
        </p:nvPicPr>
        <p:blipFill>
          <a:blip r:embed="rId2"/>
          <a:stretch>
            <a:fillRect/>
          </a:stretch>
        </p:blipFill>
        <p:spPr>
          <a:xfrm>
            <a:off x="0" y="13184"/>
            <a:ext cx="12192000" cy="6858000"/>
          </a:xfrm>
          <a:prstGeom prst="rect">
            <a:avLst/>
          </a:prstGeom>
        </p:spPr>
      </p:pic>
      <p:sp>
        <p:nvSpPr>
          <p:cNvPr id="3" name="Text Placeholder 2">
            <a:extLst>
              <a:ext uri="{FF2B5EF4-FFF2-40B4-BE49-F238E27FC236}">
                <a16:creationId xmlns:a16="http://schemas.microsoft.com/office/drawing/2014/main" id="{71041E31-A5EF-684A-A36D-882EB74C9C4C}"/>
              </a:ext>
            </a:extLst>
          </p:cNvPr>
          <p:cNvSpPr>
            <a:spLocks noGrp="1"/>
          </p:cNvSpPr>
          <p:nvPr>
            <p:ph type="body" sz="quarter" idx="10" hasCustomPrompt="1"/>
          </p:nvPr>
        </p:nvSpPr>
        <p:spPr>
          <a:xfrm>
            <a:off x="5197778" y="836613"/>
            <a:ext cx="6443360" cy="501312"/>
          </a:xfrm>
          <a:prstGeom prst="rect">
            <a:avLst/>
          </a:prstGeom>
        </p:spPr>
        <p:txBody>
          <a:bodyPr lIns="0" tIns="0" rIns="0" bIns="0"/>
          <a:lstStyle>
            <a:lvl1pPr marL="0" indent="0">
              <a:buNone/>
              <a:defRPr sz="4000" b="1" i="0">
                <a:solidFill>
                  <a:schemeClr val="bg1"/>
                </a:solidFill>
                <a:latin typeface="Montserrat" pitchFamily="2" charset="77"/>
              </a:defRPr>
            </a:lvl1pPr>
          </a:lstStyle>
          <a:p>
            <a:pPr lvl="0"/>
            <a:r>
              <a:rPr lang="en-GB" dirty="0"/>
              <a:t>CLICK TO EDIT MASTER TEXT STYLE</a:t>
            </a:r>
          </a:p>
        </p:txBody>
      </p:sp>
      <p:sp>
        <p:nvSpPr>
          <p:cNvPr id="12" name="Text Placeholder 2">
            <a:extLst>
              <a:ext uri="{FF2B5EF4-FFF2-40B4-BE49-F238E27FC236}">
                <a16:creationId xmlns:a16="http://schemas.microsoft.com/office/drawing/2014/main" id="{0FDF4C26-6A9B-904F-B471-E8C6417B2A25}"/>
              </a:ext>
            </a:extLst>
          </p:cNvPr>
          <p:cNvSpPr>
            <a:spLocks noGrp="1"/>
          </p:cNvSpPr>
          <p:nvPr>
            <p:ph type="body" sz="quarter" idx="14" hasCustomPrompt="1"/>
          </p:nvPr>
        </p:nvSpPr>
        <p:spPr>
          <a:xfrm>
            <a:off x="5200650" y="2708275"/>
            <a:ext cx="6443360" cy="355397"/>
          </a:xfrm>
          <a:prstGeom prst="rect">
            <a:avLst/>
          </a:prstGeom>
        </p:spPr>
        <p:txBody>
          <a:bodyPr lIns="0" tIns="0" rIns="0" bIns="0"/>
          <a:lstStyle>
            <a:lvl1pPr marL="0" indent="0">
              <a:buNone/>
              <a:defRPr sz="2000" b="1" i="0">
                <a:solidFill>
                  <a:schemeClr val="accent1"/>
                </a:solidFill>
                <a:latin typeface="Montserrat" pitchFamily="2" charset="77"/>
              </a:defRPr>
            </a:lvl1pPr>
          </a:lstStyle>
          <a:p>
            <a:pPr lvl="0"/>
            <a:r>
              <a:rPr lang="en-GB" dirty="0"/>
              <a:t>Click to edit master text style</a:t>
            </a:r>
          </a:p>
        </p:txBody>
      </p:sp>
      <p:sp>
        <p:nvSpPr>
          <p:cNvPr id="13" name="Text Placeholder 2">
            <a:extLst>
              <a:ext uri="{FF2B5EF4-FFF2-40B4-BE49-F238E27FC236}">
                <a16:creationId xmlns:a16="http://schemas.microsoft.com/office/drawing/2014/main" id="{7BF32E41-3F67-A74A-A0AD-580074D7EB32}"/>
              </a:ext>
            </a:extLst>
          </p:cNvPr>
          <p:cNvSpPr>
            <a:spLocks noGrp="1"/>
          </p:cNvSpPr>
          <p:nvPr>
            <p:ph type="body" sz="quarter" idx="15" hasCustomPrompt="1"/>
          </p:nvPr>
        </p:nvSpPr>
        <p:spPr>
          <a:xfrm>
            <a:off x="5200650" y="3400013"/>
            <a:ext cx="6443360" cy="3340100"/>
          </a:xfrm>
          <a:prstGeom prst="rect">
            <a:avLst/>
          </a:prstGeom>
        </p:spPr>
        <p:txBody>
          <a:bodyPr lIns="0" tIns="0" rIns="0" bIns="0"/>
          <a:lstStyle>
            <a:lvl1pPr marL="0" indent="0">
              <a:buNone/>
              <a:defRPr sz="1600" b="0" i="0">
                <a:solidFill>
                  <a:schemeClr val="bg1"/>
                </a:solidFill>
                <a:latin typeface="Montserrat" pitchFamily="2" charset="77"/>
              </a:defRPr>
            </a:lvl1pPr>
          </a:lstStyle>
          <a:p>
            <a:pPr lvl="0"/>
            <a:r>
              <a:rPr lang="en-GB" dirty="0"/>
              <a:t>Click to edit master text style</a:t>
            </a:r>
          </a:p>
        </p:txBody>
      </p:sp>
      <p:sp>
        <p:nvSpPr>
          <p:cNvPr id="5" name="Picture Placeholder 3">
            <a:extLst>
              <a:ext uri="{FF2B5EF4-FFF2-40B4-BE49-F238E27FC236}">
                <a16:creationId xmlns:a16="http://schemas.microsoft.com/office/drawing/2014/main" id="{EA74A1D9-C2AD-B64F-9D82-AC82DB9B2229}"/>
              </a:ext>
            </a:extLst>
          </p:cNvPr>
          <p:cNvSpPr>
            <a:spLocks noGrp="1"/>
          </p:cNvSpPr>
          <p:nvPr>
            <p:ph type="pic" sz="quarter" idx="16"/>
          </p:nvPr>
        </p:nvSpPr>
        <p:spPr>
          <a:xfrm>
            <a:off x="0" y="0"/>
            <a:ext cx="4711700" cy="6858000"/>
          </a:xfrm>
          <a:prstGeom prst="rect">
            <a:avLst/>
          </a:prstGeom>
          <a:solidFill>
            <a:schemeClr val="bg2"/>
          </a:solidFill>
        </p:spPr>
        <p:txBody>
          <a:bodyPr/>
          <a:lstStyle/>
          <a:p>
            <a:endParaRPr lang="en-NL"/>
          </a:p>
        </p:txBody>
      </p:sp>
      <p:pic>
        <p:nvPicPr>
          <p:cNvPr id="7" name="Picture 6">
            <a:extLst>
              <a:ext uri="{FF2B5EF4-FFF2-40B4-BE49-F238E27FC236}">
                <a16:creationId xmlns:a16="http://schemas.microsoft.com/office/drawing/2014/main" id="{4D1AA4F4-2465-5045-AD7B-AA15BF34ED30}"/>
              </a:ext>
            </a:extLst>
          </p:cNvPr>
          <p:cNvPicPr>
            <a:picLocks noChangeAspect="1"/>
          </p:cNvPicPr>
          <p:nvPr userDrawn="1"/>
        </p:nvPicPr>
        <p:blipFill>
          <a:blip r:embed="rId3"/>
          <a:srcRect t="19484" b="19484"/>
          <a:stretch/>
        </p:blipFill>
        <p:spPr>
          <a:xfrm>
            <a:off x="10219657" y="264372"/>
            <a:ext cx="1659583" cy="569807"/>
          </a:xfrm>
          <a:prstGeom prst="rect">
            <a:avLst/>
          </a:prstGeom>
        </p:spPr>
      </p:pic>
    </p:spTree>
    <p:extLst>
      <p:ext uri="{BB962C8B-B14F-4D97-AF65-F5344CB8AC3E}">
        <p14:creationId xmlns:p14="http://schemas.microsoft.com/office/powerpoint/2010/main" val="2236079929"/>
      </p:ext>
    </p:extLst>
  </p:cSld>
  <p:clrMapOvr>
    <a:masterClrMapping/>
  </p:clrMapOvr>
  <p:extLst>
    <p:ext uri="{DCECCB84-F9BA-43D5-87BE-67443E8EF086}">
      <p15:sldGuideLst xmlns:p15="http://schemas.microsoft.com/office/powerpoint/2012/main">
        <p15:guide id="1" orient="horz" pos="1706">
          <p15:clr>
            <a:srgbClr val="FBAE40"/>
          </p15:clr>
        </p15:guide>
        <p15:guide id="2" orient="horz" pos="1275">
          <p15:clr>
            <a:srgbClr val="FBAE40"/>
          </p15:clr>
        </p15:guide>
        <p15:guide id="3" orient="horz" pos="2137">
          <p15:clr>
            <a:srgbClr val="FBAE40"/>
          </p15:clr>
        </p15:guide>
        <p15:guide id="5" pos="3749">
          <p15:clr>
            <a:srgbClr val="FBAE40"/>
          </p15:clr>
        </p15:guide>
        <p15:guide id="6" pos="3931">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4FAFA5-0521-4E5F-BBDE-74C0CC79D5E5}" type="datetimeFigureOut">
              <a:rPr lang="en-TT" smtClean="0"/>
              <a:t>29/10/2026</a:t>
            </a:fld>
            <a:endParaRPr lang="en-TT"/>
          </a:p>
        </p:txBody>
      </p:sp>
      <p:sp>
        <p:nvSpPr>
          <p:cNvPr id="3" name="Footer Placeholder 2"/>
          <p:cNvSpPr>
            <a:spLocks noGrp="1"/>
          </p:cNvSpPr>
          <p:nvPr>
            <p:ph type="ftr" sz="quarter" idx="11"/>
          </p:nvPr>
        </p:nvSpPr>
        <p:spPr/>
        <p:txBody>
          <a:bodyPr/>
          <a:lstStyle/>
          <a:p>
            <a:endParaRPr lang="en-TT"/>
          </a:p>
        </p:txBody>
      </p:sp>
      <p:sp>
        <p:nvSpPr>
          <p:cNvPr id="4" name="Slide Number Placeholder 3"/>
          <p:cNvSpPr>
            <a:spLocks noGrp="1"/>
          </p:cNvSpPr>
          <p:nvPr>
            <p:ph type="sldNum" sz="quarter" idx="12"/>
          </p:nvPr>
        </p:nvSpPr>
        <p:spPr/>
        <p:txBody>
          <a:bodyPr/>
          <a:lstStyle/>
          <a:p>
            <a:fld id="{1A58A476-2B31-4805-AA4D-190DBB578FF2}" type="slidenum">
              <a:rPr lang="en-TT" smtClean="0"/>
              <a:t>‹#›</a:t>
            </a:fld>
            <a:endParaRPr lang="en-TT"/>
          </a:p>
        </p:txBody>
      </p:sp>
    </p:spTree>
    <p:extLst>
      <p:ext uri="{BB962C8B-B14F-4D97-AF65-F5344CB8AC3E}">
        <p14:creationId xmlns:p14="http://schemas.microsoft.com/office/powerpoint/2010/main" val="353414630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dirty="0"/>
              <a:t>CLICK TO EDIT MASTER STYLE</a:t>
            </a:r>
          </a:p>
        </p:txBody>
      </p:sp>
      <p:sp>
        <p:nvSpPr>
          <p:cNvPr id="3" name="Content Placeholder 2"/>
          <p:cNvSpPr>
            <a:spLocks noGrp="1"/>
          </p:cNvSpPr>
          <p:nvPr>
            <p:ph idx="1"/>
          </p:nvPr>
        </p:nvSpPr>
        <p:spPr>
          <a:xfrm>
            <a:off x="609600" y="1600201"/>
            <a:ext cx="10972800" cy="42672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311854390"/>
      </p:ext>
    </p:extLst>
  </p:cSld>
  <p:clrMapOvr>
    <a:masterClrMapping/>
  </p:clrMapOvr>
  <p:transition spd="slow">
    <p:fad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09600" y="457200"/>
            <a:ext cx="10972800" cy="457200"/>
          </a:xfrm>
          <a:prstGeom prst="rect">
            <a:avLst/>
          </a:prstGeom>
        </p:spPr>
        <p:txBody>
          <a:bodyPr/>
          <a:lstStyle/>
          <a:p>
            <a:r>
              <a:rPr lang="en-GB" dirty="0"/>
              <a:t>CLICK TO EDIT MASTER STYLE</a:t>
            </a:r>
            <a:endParaRPr lang="en-US" dirty="0"/>
          </a:p>
        </p:txBody>
      </p:sp>
      <p:sp>
        <p:nvSpPr>
          <p:cNvPr id="3" name="Content Placeholder 2"/>
          <p:cNvSpPr>
            <a:spLocks noGrp="1"/>
          </p:cNvSpPr>
          <p:nvPr>
            <p:ph sz="half" idx="1"/>
          </p:nvPr>
        </p:nvSpPr>
        <p:spPr>
          <a:xfrm>
            <a:off x="609600" y="1600201"/>
            <a:ext cx="5384800" cy="419100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Content Placeholder 3"/>
          <p:cNvSpPr>
            <a:spLocks noGrp="1"/>
          </p:cNvSpPr>
          <p:nvPr>
            <p:ph sz="half" idx="2"/>
          </p:nvPr>
        </p:nvSpPr>
        <p:spPr>
          <a:xfrm>
            <a:off x="6197600" y="1600201"/>
            <a:ext cx="5384800" cy="419100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90270798"/>
      </p:ext>
    </p:extLst>
  </p:cSld>
  <p:clrMapOvr>
    <a:masterClrMapping/>
  </p:clrMapOvr>
  <p:transition spd="slow">
    <p:fad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a:prstGeom prst="rect">
            <a:avLst/>
          </a:prstGeom>
        </p:spPr>
        <p:txBody>
          <a:bodyPr anchor="b"/>
          <a:lstStyle>
            <a:lvl1pPr algn="l">
              <a:defRPr sz="2000" b="1"/>
            </a:lvl1pPr>
          </a:lstStyle>
          <a:p>
            <a:r>
              <a:rPr lang="en-GB" dirty="0"/>
              <a:t>Click to edit Master title style</a:t>
            </a:r>
            <a:endParaRPr lang="en-US" dirty="0"/>
          </a:p>
        </p:txBody>
      </p:sp>
      <p:sp>
        <p:nvSpPr>
          <p:cNvPr id="3" name="Picture Placeholder 2"/>
          <p:cNvSpPr>
            <a:spLocks noGrp="1"/>
          </p:cNvSpPr>
          <p:nvPr>
            <p:ph type="pic" idx="1"/>
          </p:nvPr>
        </p:nvSpPr>
        <p:spPr>
          <a:xfrm>
            <a:off x="2389717" y="1600204"/>
            <a:ext cx="7315200" cy="3127375"/>
          </a:xfrm>
          <a:prstGeom prst="rect">
            <a:avLst/>
          </a:prstGeo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endParaRPr lang="en-US" dirty="0"/>
          </a:p>
        </p:txBody>
      </p:sp>
      <p:sp>
        <p:nvSpPr>
          <p:cNvPr id="4" name="Text Placeholder 3"/>
          <p:cNvSpPr>
            <a:spLocks noGrp="1"/>
          </p:cNvSpPr>
          <p:nvPr>
            <p:ph type="body" sz="half" idx="2"/>
          </p:nvPr>
        </p:nvSpPr>
        <p:spPr>
          <a:xfrm>
            <a:off x="2389717" y="5367338"/>
            <a:ext cx="7315200" cy="576262"/>
          </a:xfrm>
          <a:prstGeom prst="rect">
            <a:avLst/>
          </a:prstGeom>
        </p:spPr>
        <p:txBody>
          <a:bodyPr/>
          <a:lstStyle>
            <a:lvl1pPr marL="0" indent="0">
              <a:buNone/>
              <a:defRPr sz="1400" b="0" i="0">
                <a:latin typeface="Tahoma"/>
                <a:cs typeface="Tahoma"/>
              </a:defRPr>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GB" dirty="0"/>
              <a:t>Click to edit Master text styles</a:t>
            </a:r>
          </a:p>
        </p:txBody>
      </p:sp>
      <p:sp>
        <p:nvSpPr>
          <p:cNvPr id="8" name="Title 1"/>
          <p:cNvSpPr txBox="1">
            <a:spLocks/>
          </p:cNvSpPr>
          <p:nvPr userDrawn="1"/>
        </p:nvSpPr>
        <p:spPr>
          <a:xfrm>
            <a:off x="609600" y="457200"/>
            <a:ext cx="10972800" cy="457200"/>
          </a:xfrm>
          <a:prstGeom prst="rect">
            <a:avLst/>
          </a:prstGeom>
        </p:spPr>
        <p:txBody>
          <a:bodyPr vert="horz" lIns="91440" tIns="45720" rIns="91440" bIns="45720" rtlCol="0" anchor="ctr">
            <a:noAutofit/>
          </a:bodyPr>
          <a:lstStyle/>
          <a:p>
            <a:pPr marL="0" marR="0" lvl="0" indent="0" algn="ctr" defTabSz="914377" rtl="0" eaLnBrk="1" fontAlgn="auto" latinLnBrk="0" hangingPunct="1">
              <a:lnSpc>
                <a:spcPct val="100000"/>
              </a:lnSpc>
              <a:spcBef>
                <a:spcPct val="0"/>
              </a:spcBef>
              <a:spcAft>
                <a:spcPts val="0"/>
              </a:spcAft>
              <a:buClrTx/>
              <a:buSzTx/>
              <a:buFontTx/>
              <a:buNone/>
              <a:tabLst/>
              <a:defRPr/>
            </a:pPr>
            <a:r>
              <a:rPr kumimoji="0" lang="en-GB" sz="2600" b="1" i="0" u="none" strike="noStrike" kern="1200" cap="none" spc="0" normalizeH="0" baseline="0" noProof="0" dirty="0">
                <a:ln>
                  <a:noFill/>
                </a:ln>
                <a:solidFill>
                  <a:srgbClr val="003366"/>
                </a:solidFill>
                <a:effectLst/>
                <a:uLnTx/>
                <a:uFillTx/>
                <a:latin typeface="Tahoma"/>
                <a:ea typeface="+mj-ea"/>
                <a:cs typeface="Tahoma"/>
              </a:rPr>
              <a:t>CLICK TO EDIT MASTER STYLE</a:t>
            </a:r>
            <a:endParaRPr kumimoji="0" lang="en-US" sz="2600" b="1" i="0" u="none" strike="noStrike" kern="1200" cap="none" spc="0" normalizeH="0" baseline="0" noProof="0" dirty="0">
              <a:ln>
                <a:noFill/>
              </a:ln>
              <a:solidFill>
                <a:srgbClr val="003366"/>
              </a:solidFill>
              <a:effectLst/>
              <a:uLnTx/>
              <a:uFillTx/>
              <a:latin typeface="Tahoma"/>
              <a:ea typeface="+mj-ea"/>
              <a:cs typeface="Tahoma"/>
            </a:endParaRPr>
          </a:p>
        </p:txBody>
      </p:sp>
    </p:spTree>
    <p:extLst>
      <p:ext uri="{BB962C8B-B14F-4D97-AF65-F5344CB8AC3E}">
        <p14:creationId xmlns:p14="http://schemas.microsoft.com/office/powerpoint/2010/main" val="1367065247"/>
      </p:ext>
    </p:extLst>
  </p:cSld>
  <p:clrMapOvr>
    <a:masterClrMapping/>
  </p:clrMapOvr>
  <p:transition spd="slow">
    <p:fade/>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4FAFA5-0521-4E5F-BBDE-74C0CC79D5E5}" type="datetimeFigureOut">
              <a:rPr lang="en-TT" smtClean="0"/>
              <a:t>29/10/2026</a:t>
            </a:fld>
            <a:endParaRPr lang="en-TT"/>
          </a:p>
        </p:txBody>
      </p:sp>
      <p:sp>
        <p:nvSpPr>
          <p:cNvPr id="3" name="Footer Placeholder 2"/>
          <p:cNvSpPr>
            <a:spLocks noGrp="1"/>
          </p:cNvSpPr>
          <p:nvPr>
            <p:ph type="ftr" sz="quarter" idx="11"/>
          </p:nvPr>
        </p:nvSpPr>
        <p:spPr/>
        <p:txBody>
          <a:bodyPr/>
          <a:lstStyle/>
          <a:p>
            <a:endParaRPr lang="en-TT"/>
          </a:p>
        </p:txBody>
      </p:sp>
      <p:sp>
        <p:nvSpPr>
          <p:cNvPr id="4" name="Slide Number Placeholder 3"/>
          <p:cNvSpPr>
            <a:spLocks noGrp="1"/>
          </p:cNvSpPr>
          <p:nvPr>
            <p:ph type="sldNum" sz="quarter" idx="12"/>
          </p:nvPr>
        </p:nvSpPr>
        <p:spPr/>
        <p:txBody>
          <a:bodyPr/>
          <a:lstStyle/>
          <a:p>
            <a:fld id="{1A58A476-2B31-4805-AA4D-190DBB578FF2}" type="slidenum">
              <a:rPr lang="en-TT" smtClean="0"/>
              <a:t>‹#›</a:t>
            </a:fld>
            <a:endParaRPr lang="en-TT"/>
          </a:p>
        </p:txBody>
      </p:sp>
    </p:spTree>
    <p:extLst>
      <p:ext uri="{BB962C8B-B14F-4D97-AF65-F5344CB8AC3E}">
        <p14:creationId xmlns:p14="http://schemas.microsoft.com/office/powerpoint/2010/main" val="248883258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dirty="0"/>
              <a:t>CLICK TO EDIT MASTER STYLE</a:t>
            </a:r>
          </a:p>
        </p:txBody>
      </p:sp>
      <p:sp>
        <p:nvSpPr>
          <p:cNvPr id="3" name="Content Placeholder 2"/>
          <p:cNvSpPr>
            <a:spLocks noGrp="1"/>
          </p:cNvSpPr>
          <p:nvPr>
            <p:ph idx="1"/>
          </p:nvPr>
        </p:nvSpPr>
        <p:spPr>
          <a:xfrm>
            <a:off x="609600" y="1600201"/>
            <a:ext cx="10972800" cy="42672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772477793"/>
      </p:ext>
    </p:extLst>
  </p:cSld>
  <p:clrMapOvr>
    <a:masterClrMapping/>
  </p:clrMapOvr>
  <p:transition spd="slow">
    <p:fade/>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09600" y="457200"/>
            <a:ext cx="10972800" cy="457200"/>
          </a:xfrm>
          <a:prstGeom prst="rect">
            <a:avLst/>
          </a:prstGeom>
        </p:spPr>
        <p:txBody>
          <a:bodyPr/>
          <a:lstStyle/>
          <a:p>
            <a:r>
              <a:rPr lang="en-GB" dirty="0"/>
              <a:t>CLICK TO EDIT MASTER STYLE</a:t>
            </a:r>
            <a:endParaRPr lang="en-US" dirty="0"/>
          </a:p>
        </p:txBody>
      </p:sp>
      <p:sp>
        <p:nvSpPr>
          <p:cNvPr id="3" name="Content Placeholder 2"/>
          <p:cNvSpPr>
            <a:spLocks noGrp="1"/>
          </p:cNvSpPr>
          <p:nvPr>
            <p:ph sz="half" idx="1"/>
          </p:nvPr>
        </p:nvSpPr>
        <p:spPr>
          <a:xfrm>
            <a:off x="609600" y="1600201"/>
            <a:ext cx="5384800" cy="419100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Content Placeholder 3"/>
          <p:cNvSpPr>
            <a:spLocks noGrp="1"/>
          </p:cNvSpPr>
          <p:nvPr>
            <p:ph sz="half" idx="2"/>
          </p:nvPr>
        </p:nvSpPr>
        <p:spPr>
          <a:xfrm>
            <a:off x="6197600" y="1600201"/>
            <a:ext cx="5384800" cy="419100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997366946"/>
      </p:ext>
    </p:extLst>
  </p:cSld>
  <p:clrMapOvr>
    <a:masterClrMapping/>
  </p:clrMapOvr>
  <p:transition spd="slow">
    <p:fade/>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a:prstGeom prst="rect">
            <a:avLst/>
          </a:prstGeom>
        </p:spPr>
        <p:txBody>
          <a:bodyPr anchor="b"/>
          <a:lstStyle>
            <a:lvl1pPr algn="l">
              <a:defRPr sz="2000" b="1"/>
            </a:lvl1pPr>
          </a:lstStyle>
          <a:p>
            <a:r>
              <a:rPr lang="en-GB" dirty="0"/>
              <a:t>Click to edit Master title style</a:t>
            </a:r>
            <a:endParaRPr lang="en-US" dirty="0"/>
          </a:p>
        </p:txBody>
      </p:sp>
      <p:sp>
        <p:nvSpPr>
          <p:cNvPr id="3" name="Picture Placeholder 2"/>
          <p:cNvSpPr>
            <a:spLocks noGrp="1"/>
          </p:cNvSpPr>
          <p:nvPr>
            <p:ph type="pic" idx="1"/>
          </p:nvPr>
        </p:nvSpPr>
        <p:spPr>
          <a:xfrm>
            <a:off x="2389717" y="1600200"/>
            <a:ext cx="7315200" cy="312737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2389717" y="5367338"/>
            <a:ext cx="7315200" cy="576262"/>
          </a:xfrm>
          <a:prstGeom prst="rect">
            <a:avLst/>
          </a:prstGeom>
        </p:spPr>
        <p:txBody>
          <a:bodyPr/>
          <a:lstStyle>
            <a:lvl1pPr marL="0" indent="0">
              <a:buNone/>
              <a:defRPr sz="1400" b="0" i="0">
                <a:latin typeface="Tahoma"/>
                <a:cs typeface="Tahom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dirty="0"/>
              <a:t>Click to edit Master text styles</a:t>
            </a:r>
          </a:p>
        </p:txBody>
      </p:sp>
      <p:sp>
        <p:nvSpPr>
          <p:cNvPr id="8" name="Title 1"/>
          <p:cNvSpPr txBox="1">
            <a:spLocks/>
          </p:cNvSpPr>
          <p:nvPr userDrawn="1"/>
        </p:nvSpPr>
        <p:spPr>
          <a:xfrm>
            <a:off x="609600" y="457200"/>
            <a:ext cx="10972800" cy="457200"/>
          </a:xfrm>
          <a:prstGeom prst="rect">
            <a:avLst/>
          </a:prstGeom>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2600" b="1" i="0" u="none" strike="noStrike" kern="1200" cap="none" spc="0" normalizeH="0" baseline="0" noProof="0" dirty="0">
                <a:ln>
                  <a:noFill/>
                </a:ln>
                <a:solidFill>
                  <a:srgbClr val="003366"/>
                </a:solidFill>
                <a:effectLst/>
                <a:uLnTx/>
                <a:uFillTx/>
                <a:latin typeface="Tahoma"/>
                <a:ea typeface="+mj-ea"/>
                <a:cs typeface="Tahoma"/>
              </a:rPr>
              <a:t>CLICK TO EDIT MASTER STYLE</a:t>
            </a:r>
            <a:endParaRPr kumimoji="0" lang="en-US" sz="2600" b="1" i="0" u="none" strike="noStrike" kern="1200" cap="none" spc="0" normalizeH="0" baseline="0" noProof="0" dirty="0">
              <a:ln>
                <a:noFill/>
              </a:ln>
              <a:solidFill>
                <a:srgbClr val="003366"/>
              </a:solidFill>
              <a:effectLst/>
              <a:uLnTx/>
              <a:uFillTx/>
              <a:latin typeface="Tahoma"/>
              <a:ea typeface="+mj-ea"/>
              <a:cs typeface="Tahoma"/>
            </a:endParaRPr>
          </a:p>
        </p:txBody>
      </p:sp>
    </p:spTree>
    <p:extLst>
      <p:ext uri="{BB962C8B-B14F-4D97-AF65-F5344CB8AC3E}">
        <p14:creationId xmlns:p14="http://schemas.microsoft.com/office/powerpoint/2010/main" val="1567787294"/>
      </p:ext>
    </p:extLst>
  </p:cSld>
  <p:clrMapOvr>
    <a:masterClrMapping/>
  </p:clrMapOvr>
  <p:transition spd="slow">
    <p:fade/>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4FAFA5-0521-4E5F-BBDE-74C0CC79D5E5}" type="datetimeFigureOut">
              <a:rPr lang="en-TT" smtClean="0"/>
              <a:t>29/10/2026</a:t>
            </a:fld>
            <a:endParaRPr lang="en-TT" dirty="0"/>
          </a:p>
        </p:txBody>
      </p:sp>
      <p:sp>
        <p:nvSpPr>
          <p:cNvPr id="3" name="Footer Placeholder 2"/>
          <p:cNvSpPr>
            <a:spLocks noGrp="1"/>
          </p:cNvSpPr>
          <p:nvPr>
            <p:ph type="ftr" sz="quarter" idx="11"/>
          </p:nvPr>
        </p:nvSpPr>
        <p:spPr/>
        <p:txBody>
          <a:bodyPr/>
          <a:lstStyle/>
          <a:p>
            <a:endParaRPr lang="en-TT" dirty="0"/>
          </a:p>
        </p:txBody>
      </p:sp>
      <p:sp>
        <p:nvSpPr>
          <p:cNvPr id="4" name="Slide Number Placeholder 3"/>
          <p:cNvSpPr>
            <a:spLocks noGrp="1"/>
          </p:cNvSpPr>
          <p:nvPr>
            <p:ph type="sldNum" sz="quarter" idx="12"/>
          </p:nvPr>
        </p:nvSpPr>
        <p:spPr/>
        <p:txBody>
          <a:bodyPr/>
          <a:lstStyle/>
          <a:p>
            <a:fld id="{1A58A476-2B31-4805-AA4D-190DBB578FF2}" type="slidenum">
              <a:rPr lang="en-TT" smtClean="0"/>
              <a:t>‹#›</a:t>
            </a:fld>
            <a:endParaRPr lang="en-TT" dirty="0"/>
          </a:p>
        </p:txBody>
      </p:sp>
    </p:spTree>
    <p:extLst>
      <p:ext uri="{BB962C8B-B14F-4D97-AF65-F5344CB8AC3E}">
        <p14:creationId xmlns:p14="http://schemas.microsoft.com/office/powerpoint/2010/main" val="24947900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DF8F418-286C-CCA6-D7AD-8F9BE4136CF2}"/>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n-US"/>
          </a:p>
        </p:txBody>
      </p:sp>
      <p:sp>
        <p:nvSpPr>
          <p:cNvPr id="3" name="Subtítulo 2">
            <a:extLst>
              <a:ext uri="{FF2B5EF4-FFF2-40B4-BE49-F238E27FC236}">
                <a16:creationId xmlns:a16="http://schemas.microsoft.com/office/drawing/2014/main" id="{76146E2A-5047-A068-331E-2ED0FAA6897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n-US"/>
          </a:p>
        </p:txBody>
      </p:sp>
      <p:sp>
        <p:nvSpPr>
          <p:cNvPr id="4" name="Marcador de fecha 3">
            <a:extLst>
              <a:ext uri="{FF2B5EF4-FFF2-40B4-BE49-F238E27FC236}">
                <a16:creationId xmlns:a16="http://schemas.microsoft.com/office/drawing/2014/main" id="{0FC44F8B-1921-29F3-F228-21DE498F3AEA}"/>
              </a:ext>
            </a:extLst>
          </p:cNvPr>
          <p:cNvSpPr>
            <a:spLocks noGrp="1"/>
          </p:cNvSpPr>
          <p:nvPr>
            <p:ph type="dt" sz="half" idx="10"/>
          </p:nvPr>
        </p:nvSpPr>
        <p:spPr/>
        <p:txBody>
          <a:bodyPr/>
          <a:lstStyle/>
          <a:p>
            <a:fld id="{889903EA-51AB-4122-BB66-9A390B74E727}" type="datetimeFigureOut">
              <a:rPr lang="en-US" smtClean="0"/>
              <a:t>10/29/2026</a:t>
            </a:fld>
            <a:endParaRPr lang="en-US"/>
          </a:p>
        </p:txBody>
      </p:sp>
      <p:sp>
        <p:nvSpPr>
          <p:cNvPr id="5" name="Marcador de pie de página 4">
            <a:extLst>
              <a:ext uri="{FF2B5EF4-FFF2-40B4-BE49-F238E27FC236}">
                <a16:creationId xmlns:a16="http://schemas.microsoft.com/office/drawing/2014/main" id="{0B8B9524-42ED-A9BD-1AD8-46E85FF8A2BD}"/>
              </a:ext>
            </a:extLst>
          </p:cNvPr>
          <p:cNvSpPr>
            <a:spLocks noGrp="1"/>
          </p:cNvSpPr>
          <p:nvPr>
            <p:ph type="ftr" sz="quarter" idx="11"/>
          </p:nvPr>
        </p:nvSpPr>
        <p:spPr/>
        <p:txBody>
          <a:bodyPr/>
          <a:lstStyle/>
          <a:p>
            <a:endParaRPr lang="en-US"/>
          </a:p>
        </p:txBody>
      </p:sp>
      <p:sp>
        <p:nvSpPr>
          <p:cNvPr id="6" name="Marcador de número de diapositiva 5">
            <a:extLst>
              <a:ext uri="{FF2B5EF4-FFF2-40B4-BE49-F238E27FC236}">
                <a16:creationId xmlns:a16="http://schemas.microsoft.com/office/drawing/2014/main" id="{E4376BFD-638A-04ED-EF37-F5B719814FEE}"/>
              </a:ext>
            </a:extLst>
          </p:cNvPr>
          <p:cNvSpPr>
            <a:spLocks noGrp="1"/>
          </p:cNvSpPr>
          <p:nvPr>
            <p:ph type="sldNum" sz="quarter" idx="12"/>
          </p:nvPr>
        </p:nvSpPr>
        <p:spPr/>
        <p:txBody>
          <a:bodyPr/>
          <a:lstStyle/>
          <a:p>
            <a:fld id="{A5E10EAF-026A-466C-9725-0A4B336DD4CB}" type="slidenum">
              <a:rPr lang="en-US" smtClean="0"/>
              <a:t>‹#›</a:t>
            </a:fld>
            <a:endParaRPr lang="en-US"/>
          </a:p>
        </p:txBody>
      </p:sp>
    </p:spTree>
    <p:extLst>
      <p:ext uri="{BB962C8B-B14F-4D97-AF65-F5344CB8AC3E}">
        <p14:creationId xmlns:p14="http://schemas.microsoft.com/office/powerpoint/2010/main" val="271855826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398DC1F-DD0C-1EF0-4881-9CA7C7D20A58}"/>
              </a:ext>
            </a:extLst>
          </p:cNvPr>
          <p:cNvSpPr>
            <a:spLocks noGrp="1"/>
          </p:cNvSpPr>
          <p:nvPr>
            <p:ph type="title"/>
          </p:nvPr>
        </p:nvSpPr>
        <p:spPr/>
        <p:txBody>
          <a:bodyPr/>
          <a:lstStyle/>
          <a:p>
            <a:r>
              <a:rPr lang="es-ES"/>
              <a:t>Haga clic para modificar el estilo de título del patrón</a:t>
            </a:r>
            <a:endParaRPr lang="en-US"/>
          </a:p>
        </p:txBody>
      </p:sp>
      <p:sp>
        <p:nvSpPr>
          <p:cNvPr id="3" name="Marcador de contenido 2">
            <a:extLst>
              <a:ext uri="{FF2B5EF4-FFF2-40B4-BE49-F238E27FC236}">
                <a16:creationId xmlns:a16="http://schemas.microsoft.com/office/drawing/2014/main" id="{C08E2C60-1266-54AC-BCE4-9E40A8524983}"/>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fecha 3">
            <a:extLst>
              <a:ext uri="{FF2B5EF4-FFF2-40B4-BE49-F238E27FC236}">
                <a16:creationId xmlns:a16="http://schemas.microsoft.com/office/drawing/2014/main" id="{65F8D9ED-5E51-2185-0E26-D1B0ED0A1C84}"/>
              </a:ext>
            </a:extLst>
          </p:cNvPr>
          <p:cNvSpPr>
            <a:spLocks noGrp="1"/>
          </p:cNvSpPr>
          <p:nvPr>
            <p:ph type="dt" sz="half" idx="10"/>
          </p:nvPr>
        </p:nvSpPr>
        <p:spPr/>
        <p:txBody>
          <a:bodyPr/>
          <a:lstStyle/>
          <a:p>
            <a:fld id="{889903EA-51AB-4122-BB66-9A390B74E727}" type="datetimeFigureOut">
              <a:rPr lang="en-US" smtClean="0"/>
              <a:t>10/29/2026</a:t>
            </a:fld>
            <a:endParaRPr lang="en-US"/>
          </a:p>
        </p:txBody>
      </p:sp>
      <p:sp>
        <p:nvSpPr>
          <p:cNvPr id="5" name="Marcador de pie de página 4">
            <a:extLst>
              <a:ext uri="{FF2B5EF4-FFF2-40B4-BE49-F238E27FC236}">
                <a16:creationId xmlns:a16="http://schemas.microsoft.com/office/drawing/2014/main" id="{96977BED-0506-E1FD-B634-1A384C26F80B}"/>
              </a:ext>
            </a:extLst>
          </p:cNvPr>
          <p:cNvSpPr>
            <a:spLocks noGrp="1"/>
          </p:cNvSpPr>
          <p:nvPr>
            <p:ph type="ftr" sz="quarter" idx="11"/>
          </p:nvPr>
        </p:nvSpPr>
        <p:spPr/>
        <p:txBody>
          <a:bodyPr/>
          <a:lstStyle/>
          <a:p>
            <a:endParaRPr lang="en-US"/>
          </a:p>
        </p:txBody>
      </p:sp>
      <p:sp>
        <p:nvSpPr>
          <p:cNvPr id="6" name="Marcador de número de diapositiva 5">
            <a:extLst>
              <a:ext uri="{FF2B5EF4-FFF2-40B4-BE49-F238E27FC236}">
                <a16:creationId xmlns:a16="http://schemas.microsoft.com/office/drawing/2014/main" id="{E115B393-14FB-AEC2-1D68-D71FC53DC2D0}"/>
              </a:ext>
            </a:extLst>
          </p:cNvPr>
          <p:cNvSpPr>
            <a:spLocks noGrp="1"/>
          </p:cNvSpPr>
          <p:nvPr>
            <p:ph type="sldNum" sz="quarter" idx="12"/>
          </p:nvPr>
        </p:nvSpPr>
        <p:spPr/>
        <p:txBody>
          <a:bodyPr/>
          <a:lstStyle/>
          <a:p>
            <a:fld id="{A5E10EAF-026A-466C-9725-0A4B336DD4CB}" type="slidenum">
              <a:rPr lang="en-US" smtClean="0"/>
              <a:t>‹#›</a:t>
            </a:fld>
            <a:endParaRPr lang="en-US"/>
          </a:p>
        </p:txBody>
      </p:sp>
    </p:spTree>
    <p:extLst>
      <p:ext uri="{BB962C8B-B14F-4D97-AF65-F5344CB8AC3E}">
        <p14:creationId xmlns:p14="http://schemas.microsoft.com/office/powerpoint/2010/main" val="148792881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B613F60-0B52-BA6C-A1F8-AC63BF175648}"/>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n-US"/>
          </a:p>
        </p:txBody>
      </p:sp>
      <p:sp>
        <p:nvSpPr>
          <p:cNvPr id="3" name="Marcador de texto 2">
            <a:extLst>
              <a:ext uri="{FF2B5EF4-FFF2-40B4-BE49-F238E27FC236}">
                <a16:creationId xmlns:a16="http://schemas.microsoft.com/office/drawing/2014/main" id="{B2094EFF-5DE0-468A-AA5F-4946849066E5}"/>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A67CD4E7-FF38-BBC0-AC6A-88278D872C62}"/>
              </a:ext>
            </a:extLst>
          </p:cNvPr>
          <p:cNvSpPr>
            <a:spLocks noGrp="1"/>
          </p:cNvSpPr>
          <p:nvPr>
            <p:ph type="dt" sz="half" idx="10"/>
          </p:nvPr>
        </p:nvSpPr>
        <p:spPr/>
        <p:txBody>
          <a:bodyPr/>
          <a:lstStyle/>
          <a:p>
            <a:fld id="{889903EA-51AB-4122-BB66-9A390B74E727}" type="datetimeFigureOut">
              <a:rPr lang="en-US" smtClean="0"/>
              <a:t>10/29/2026</a:t>
            </a:fld>
            <a:endParaRPr lang="en-US"/>
          </a:p>
        </p:txBody>
      </p:sp>
      <p:sp>
        <p:nvSpPr>
          <p:cNvPr id="5" name="Marcador de pie de página 4">
            <a:extLst>
              <a:ext uri="{FF2B5EF4-FFF2-40B4-BE49-F238E27FC236}">
                <a16:creationId xmlns:a16="http://schemas.microsoft.com/office/drawing/2014/main" id="{B66CD439-02D0-F22A-B4EA-CC0553B6A019}"/>
              </a:ext>
            </a:extLst>
          </p:cNvPr>
          <p:cNvSpPr>
            <a:spLocks noGrp="1"/>
          </p:cNvSpPr>
          <p:nvPr>
            <p:ph type="ftr" sz="quarter" idx="11"/>
          </p:nvPr>
        </p:nvSpPr>
        <p:spPr/>
        <p:txBody>
          <a:bodyPr/>
          <a:lstStyle/>
          <a:p>
            <a:endParaRPr lang="en-US"/>
          </a:p>
        </p:txBody>
      </p:sp>
      <p:sp>
        <p:nvSpPr>
          <p:cNvPr id="6" name="Marcador de número de diapositiva 5">
            <a:extLst>
              <a:ext uri="{FF2B5EF4-FFF2-40B4-BE49-F238E27FC236}">
                <a16:creationId xmlns:a16="http://schemas.microsoft.com/office/drawing/2014/main" id="{32DF0A72-596E-2A29-5974-50EC7DCE91F1}"/>
              </a:ext>
            </a:extLst>
          </p:cNvPr>
          <p:cNvSpPr>
            <a:spLocks noGrp="1"/>
          </p:cNvSpPr>
          <p:nvPr>
            <p:ph type="sldNum" sz="quarter" idx="12"/>
          </p:nvPr>
        </p:nvSpPr>
        <p:spPr/>
        <p:txBody>
          <a:bodyPr/>
          <a:lstStyle/>
          <a:p>
            <a:fld id="{A5E10EAF-026A-466C-9725-0A4B336DD4CB}" type="slidenum">
              <a:rPr lang="en-US" smtClean="0"/>
              <a:t>‹#›</a:t>
            </a:fld>
            <a:endParaRPr lang="en-US"/>
          </a:p>
        </p:txBody>
      </p:sp>
    </p:spTree>
    <p:extLst>
      <p:ext uri="{BB962C8B-B14F-4D97-AF65-F5344CB8AC3E}">
        <p14:creationId xmlns:p14="http://schemas.microsoft.com/office/powerpoint/2010/main" val="342678531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B822FE1-5E64-4F7B-EA2F-4546A023EEA5}"/>
              </a:ext>
            </a:extLst>
          </p:cNvPr>
          <p:cNvSpPr>
            <a:spLocks noGrp="1"/>
          </p:cNvSpPr>
          <p:nvPr>
            <p:ph type="title"/>
          </p:nvPr>
        </p:nvSpPr>
        <p:spPr/>
        <p:txBody>
          <a:bodyPr/>
          <a:lstStyle/>
          <a:p>
            <a:r>
              <a:rPr lang="es-ES"/>
              <a:t>Haga clic para modificar el estilo de título del patrón</a:t>
            </a:r>
            <a:endParaRPr lang="en-US"/>
          </a:p>
        </p:txBody>
      </p:sp>
      <p:sp>
        <p:nvSpPr>
          <p:cNvPr id="3" name="Marcador de contenido 2">
            <a:extLst>
              <a:ext uri="{FF2B5EF4-FFF2-40B4-BE49-F238E27FC236}">
                <a16:creationId xmlns:a16="http://schemas.microsoft.com/office/drawing/2014/main" id="{D01716D3-B566-9D1C-76FA-63CD65A45FA7}"/>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contenido 3">
            <a:extLst>
              <a:ext uri="{FF2B5EF4-FFF2-40B4-BE49-F238E27FC236}">
                <a16:creationId xmlns:a16="http://schemas.microsoft.com/office/drawing/2014/main" id="{38090CA2-17AD-4E6D-34C1-C708A1D62083}"/>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Marcador de fecha 4">
            <a:extLst>
              <a:ext uri="{FF2B5EF4-FFF2-40B4-BE49-F238E27FC236}">
                <a16:creationId xmlns:a16="http://schemas.microsoft.com/office/drawing/2014/main" id="{3A4B44E4-A3F7-356B-C293-00993D22B200}"/>
              </a:ext>
            </a:extLst>
          </p:cNvPr>
          <p:cNvSpPr>
            <a:spLocks noGrp="1"/>
          </p:cNvSpPr>
          <p:nvPr>
            <p:ph type="dt" sz="half" idx="10"/>
          </p:nvPr>
        </p:nvSpPr>
        <p:spPr/>
        <p:txBody>
          <a:bodyPr/>
          <a:lstStyle/>
          <a:p>
            <a:fld id="{889903EA-51AB-4122-BB66-9A390B74E727}" type="datetimeFigureOut">
              <a:rPr lang="en-US" smtClean="0"/>
              <a:t>10/29/2026</a:t>
            </a:fld>
            <a:endParaRPr lang="en-US"/>
          </a:p>
        </p:txBody>
      </p:sp>
      <p:sp>
        <p:nvSpPr>
          <p:cNvPr id="6" name="Marcador de pie de página 5">
            <a:extLst>
              <a:ext uri="{FF2B5EF4-FFF2-40B4-BE49-F238E27FC236}">
                <a16:creationId xmlns:a16="http://schemas.microsoft.com/office/drawing/2014/main" id="{CEB8BB33-5287-0144-5F69-46E73B09B477}"/>
              </a:ext>
            </a:extLst>
          </p:cNvPr>
          <p:cNvSpPr>
            <a:spLocks noGrp="1"/>
          </p:cNvSpPr>
          <p:nvPr>
            <p:ph type="ftr" sz="quarter" idx="11"/>
          </p:nvPr>
        </p:nvSpPr>
        <p:spPr/>
        <p:txBody>
          <a:bodyPr/>
          <a:lstStyle/>
          <a:p>
            <a:endParaRPr lang="en-US"/>
          </a:p>
        </p:txBody>
      </p:sp>
      <p:sp>
        <p:nvSpPr>
          <p:cNvPr id="7" name="Marcador de número de diapositiva 6">
            <a:extLst>
              <a:ext uri="{FF2B5EF4-FFF2-40B4-BE49-F238E27FC236}">
                <a16:creationId xmlns:a16="http://schemas.microsoft.com/office/drawing/2014/main" id="{E4B59176-9BA2-F431-89E7-962AA526308F}"/>
              </a:ext>
            </a:extLst>
          </p:cNvPr>
          <p:cNvSpPr>
            <a:spLocks noGrp="1"/>
          </p:cNvSpPr>
          <p:nvPr>
            <p:ph type="sldNum" sz="quarter" idx="12"/>
          </p:nvPr>
        </p:nvSpPr>
        <p:spPr/>
        <p:txBody>
          <a:bodyPr/>
          <a:lstStyle/>
          <a:p>
            <a:fld id="{A5E10EAF-026A-466C-9725-0A4B336DD4CB}" type="slidenum">
              <a:rPr lang="en-US" smtClean="0"/>
              <a:t>‹#›</a:t>
            </a:fld>
            <a:endParaRPr lang="en-US"/>
          </a:p>
        </p:txBody>
      </p:sp>
    </p:spTree>
    <p:extLst>
      <p:ext uri="{BB962C8B-B14F-4D97-AF65-F5344CB8AC3E}">
        <p14:creationId xmlns:p14="http://schemas.microsoft.com/office/powerpoint/2010/main" val="132826614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4B9F975-6494-EC00-444E-379D29C8D162}"/>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n-US"/>
          </a:p>
        </p:txBody>
      </p:sp>
      <p:sp>
        <p:nvSpPr>
          <p:cNvPr id="3" name="Marcador de texto 2">
            <a:extLst>
              <a:ext uri="{FF2B5EF4-FFF2-40B4-BE49-F238E27FC236}">
                <a16:creationId xmlns:a16="http://schemas.microsoft.com/office/drawing/2014/main" id="{D87D318F-F062-5379-1804-A1803D97507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BD521E0B-2DF5-4460-57A4-1594171579E7}"/>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Marcador de texto 4">
            <a:extLst>
              <a:ext uri="{FF2B5EF4-FFF2-40B4-BE49-F238E27FC236}">
                <a16:creationId xmlns:a16="http://schemas.microsoft.com/office/drawing/2014/main" id="{C5B7C46A-C879-4C44-E348-4FA1A4C2BB2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D970BAEC-F344-E284-8F1C-E5485DC74860}"/>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7" name="Marcador de fecha 6">
            <a:extLst>
              <a:ext uri="{FF2B5EF4-FFF2-40B4-BE49-F238E27FC236}">
                <a16:creationId xmlns:a16="http://schemas.microsoft.com/office/drawing/2014/main" id="{B782DB63-0761-11D3-9D2D-A8B2E63DA88F}"/>
              </a:ext>
            </a:extLst>
          </p:cNvPr>
          <p:cNvSpPr>
            <a:spLocks noGrp="1"/>
          </p:cNvSpPr>
          <p:nvPr>
            <p:ph type="dt" sz="half" idx="10"/>
          </p:nvPr>
        </p:nvSpPr>
        <p:spPr/>
        <p:txBody>
          <a:bodyPr/>
          <a:lstStyle/>
          <a:p>
            <a:fld id="{889903EA-51AB-4122-BB66-9A390B74E727}" type="datetimeFigureOut">
              <a:rPr lang="en-US" smtClean="0"/>
              <a:t>10/29/2026</a:t>
            </a:fld>
            <a:endParaRPr lang="en-US"/>
          </a:p>
        </p:txBody>
      </p:sp>
      <p:sp>
        <p:nvSpPr>
          <p:cNvPr id="8" name="Marcador de pie de página 7">
            <a:extLst>
              <a:ext uri="{FF2B5EF4-FFF2-40B4-BE49-F238E27FC236}">
                <a16:creationId xmlns:a16="http://schemas.microsoft.com/office/drawing/2014/main" id="{5D77E776-607D-2772-82A2-D26594E85B21}"/>
              </a:ext>
            </a:extLst>
          </p:cNvPr>
          <p:cNvSpPr>
            <a:spLocks noGrp="1"/>
          </p:cNvSpPr>
          <p:nvPr>
            <p:ph type="ftr" sz="quarter" idx="11"/>
          </p:nvPr>
        </p:nvSpPr>
        <p:spPr/>
        <p:txBody>
          <a:bodyPr/>
          <a:lstStyle/>
          <a:p>
            <a:endParaRPr lang="en-US"/>
          </a:p>
        </p:txBody>
      </p:sp>
      <p:sp>
        <p:nvSpPr>
          <p:cNvPr id="9" name="Marcador de número de diapositiva 8">
            <a:extLst>
              <a:ext uri="{FF2B5EF4-FFF2-40B4-BE49-F238E27FC236}">
                <a16:creationId xmlns:a16="http://schemas.microsoft.com/office/drawing/2014/main" id="{97F8F730-1BCB-7A31-2B29-514895FAD545}"/>
              </a:ext>
            </a:extLst>
          </p:cNvPr>
          <p:cNvSpPr>
            <a:spLocks noGrp="1"/>
          </p:cNvSpPr>
          <p:nvPr>
            <p:ph type="sldNum" sz="quarter" idx="12"/>
          </p:nvPr>
        </p:nvSpPr>
        <p:spPr/>
        <p:txBody>
          <a:bodyPr/>
          <a:lstStyle/>
          <a:p>
            <a:fld id="{A5E10EAF-026A-466C-9725-0A4B336DD4CB}" type="slidenum">
              <a:rPr lang="en-US" smtClean="0"/>
              <a:t>‹#›</a:t>
            </a:fld>
            <a:endParaRPr lang="en-US"/>
          </a:p>
        </p:txBody>
      </p:sp>
    </p:spTree>
    <p:extLst>
      <p:ext uri="{BB962C8B-B14F-4D97-AF65-F5344CB8AC3E}">
        <p14:creationId xmlns:p14="http://schemas.microsoft.com/office/powerpoint/2010/main" val="313290697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BFAB8EE-CEBC-4E7E-CFAC-858A9B17220D}"/>
              </a:ext>
            </a:extLst>
          </p:cNvPr>
          <p:cNvSpPr>
            <a:spLocks noGrp="1"/>
          </p:cNvSpPr>
          <p:nvPr>
            <p:ph type="title"/>
          </p:nvPr>
        </p:nvSpPr>
        <p:spPr/>
        <p:txBody>
          <a:bodyPr/>
          <a:lstStyle/>
          <a:p>
            <a:r>
              <a:rPr lang="es-ES"/>
              <a:t>Haga clic para modificar el estilo de título del patrón</a:t>
            </a:r>
            <a:endParaRPr lang="en-US"/>
          </a:p>
        </p:txBody>
      </p:sp>
      <p:sp>
        <p:nvSpPr>
          <p:cNvPr id="3" name="Marcador de fecha 2">
            <a:extLst>
              <a:ext uri="{FF2B5EF4-FFF2-40B4-BE49-F238E27FC236}">
                <a16:creationId xmlns:a16="http://schemas.microsoft.com/office/drawing/2014/main" id="{F356FB34-1CE9-7CA8-F9D8-89ECF20D95EA}"/>
              </a:ext>
            </a:extLst>
          </p:cNvPr>
          <p:cNvSpPr>
            <a:spLocks noGrp="1"/>
          </p:cNvSpPr>
          <p:nvPr>
            <p:ph type="dt" sz="half" idx="10"/>
          </p:nvPr>
        </p:nvSpPr>
        <p:spPr/>
        <p:txBody>
          <a:bodyPr/>
          <a:lstStyle/>
          <a:p>
            <a:fld id="{889903EA-51AB-4122-BB66-9A390B74E727}" type="datetimeFigureOut">
              <a:rPr lang="en-US" smtClean="0"/>
              <a:t>10/29/2026</a:t>
            </a:fld>
            <a:endParaRPr lang="en-US"/>
          </a:p>
        </p:txBody>
      </p:sp>
      <p:sp>
        <p:nvSpPr>
          <p:cNvPr id="4" name="Marcador de pie de página 3">
            <a:extLst>
              <a:ext uri="{FF2B5EF4-FFF2-40B4-BE49-F238E27FC236}">
                <a16:creationId xmlns:a16="http://schemas.microsoft.com/office/drawing/2014/main" id="{CEF4622A-0758-5462-D4A0-84F612680594}"/>
              </a:ext>
            </a:extLst>
          </p:cNvPr>
          <p:cNvSpPr>
            <a:spLocks noGrp="1"/>
          </p:cNvSpPr>
          <p:nvPr>
            <p:ph type="ftr" sz="quarter" idx="11"/>
          </p:nvPr>
        </p:nvSpPr>
        <p:spPr/>
        <p:txBody>
          <a:bodyPr/>
          <a:lstStyle/>
          <a:p>
            <a:endParaRPr lang="en-US"/>
          </a:p>
        </p:txBody>
      </p:sp>
      <p:sp>
        <p:nvSpPr>
          <p:cNvPr id="5" name="Marcador de número de diapositiva 4">
            <a:extLst>
              <a:ext uri="{FF2B5EF4-FFF2-40B4-BE49-F238E27FC236}">
                <a16:creationId xmlns:a16="http://schemas.microsoft.com/office/drawing/2014/main" id="{51E5E09A-8658-35C0-0406-9B42D3EB9FB7}"/>
              </a:ext>
            </a:extLst>
          </p:cNvPr>
          <p:cNvSpPr>
            <a:spLocks noGrp="1"/>
          </p:cNvSpPr>
          <p:nvPr>
            <p:ph type="sldNum" sz="quarter" idx="12"/>
          </p:nvPr>
        </p:nvSpPr>
        <p:spPr/>
        <p:txBody>
          <a:bodyPr/>
          <a:lstStyle/>
          <a:p>
            <a:fld id="{A5E10EAF-026A-466C-9725-0A4B336DD4CB}" type="slidenum">
              <a:rPr lang="en-US" smtClean="0"/>
              <a:t>‹#›</a:t>
            </a:fld>
            <a:endParaRPr lang="en-US"/>
          </a:p>
        </p:txBody>
      </p:sp>
    </p:spTree>
    <p:extLst>
      <p:ext uri="{BB962C8B-B14F-4D97-AF65-F5344CB8AC3E}">
        <p14:creationId xmlns:p14="http://schemas.microsoft.com/office/powerpoint/2010/main" val="318781851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EECD6E7C-4812-2DE2-ADEA-7D2CD97401EC}"/>
              </a:ext>
            </a:extLst>
          </p:cNvPr>
          <p:cNvSpPr>
            <a:spLocks noGrp="1"/>
          </p:cNvSpPr>
          <p:nvPr>
            <p:ph type="dt" sz="half" idx="10"/>
          </p:nvPr>
        </p:nvSpPr>
        <p:spPr/>
        <p:txBody>
          <a:bodyPr/>
          <a:lstStyle/>
          <a:p>
            <a:fld id="{889903EA-51AB-4122-BB66-9A390B74E727}" type="datetimeFigureOut">
              <a:rPr lang="en-US" smtClean="0"/>
              <a:t>10/29/2026</a:t>
            </a:fld>
            <a:endParaRPr lang="en-US"/>
          </a:p>
        </p:txBody>
      </p:sp>
      <p:sp>
        <p:nvSpPr>
          <p:cNvPr id="3" name="Marcador de pie de página 2">
            <a:extLst>
              <a:ext uri="{FF2B5EF4-FFF2-40B4-BE49-F238E27FC236}">
                <a16:creationId xmlns:a16="http://schemas.microsoft.com/office/drawing/2014/main" id="{59D1B92C-2F23-C5FC-8DA5-65DEF59A2EC3}"/>
              </a:ext>
            </a:extLst>
          </p:cNvPr>
          <p:cNvSpPr>
            <a:spLocks noGrp="1"/>
          </p:cNvSpPr>
          <p:nvPr>
            <p:ph type="ftr" sz="quarter" idx="11"/>
          </p:nvPr>
        </p:nvSpPr>
        <p:spPr/>
        <p:txBody>
          <a:bodyPr/>
          <a:lstStyle/>
          <a:p>
            <a:endParaRPr lang="en-US"/>
          </a:p>
        </p:txBody>
      </p:sp>
      <p:sp>
        <p:nvSpPr>
          <p:cNvPr id="4" name="Marcador de número de diapositiva 3">
            <a:extLst>
              <a:ext uri="{FF2B5EF4-FFF2-40B4-BE49-F238E27FC236}">
                <a16:creationId xmlns:a16="http://schemas.microsoft.com/office/drawing/2014/main" id="{08BFE050-A2F9-1DB8-55F1-6244DEB777DC}"/>
              </a:ext>
            </a:extLst>
          </p:cNvPr>
          <p:cNvSpPr>
            <a:spLocks noGrp="1"/>
          </p:cNvSpPr>
          <p:nvPr>
            <p:ph type="sldNum" sz="quarter" idx="12"/>
          </p:nvPr>
        </p:nvSpPr>
        <p:spPr/>
        <p:txBody>
          <a:bodyPr/>
          <a:lstStyle/>
          <a:p>
            <a:fld id="{A5E10EAF-026A-466C-9725-0A4B336DD4CB}" type="slidenum">
              <a:rPr lang="en-US" smtClean="0"/>
              <a:t>‹#›</a:t>
            </a:fld>
            <a:endParaRPr lang="en-US"/>
          </a:p>
        </p:txBody>
      </p:sp>
    </p:spTree>
    <p:extLst>
      <p:ext uri="{BB962C8B-B14F-4D97-AF65-F5344CB8AC3E}">
        <p14:creationId xmlns:p14="http://schemas.microsoft.com/office/powerpoint/2010/main" val="420227335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09CACE7-A495-24CB-2012-F77297094123}"/>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n-US"/>
          </a:p>
        </p:txBody>
      </p:sp>
      <p:sp>
        <p:nvSpPr>
          <p:cNvPr id="3" name="Marcador de contenido 2">
            <a:extLst>
              <a:ext uri="{FF2B5EF4-FFF2-40B4-BE49-F238E27FC236}">
                <a16:creationId xmlns:a16="http://schemas.microsoft.com/office/drawing/2014/main" id="{1537E87C-757D-4844-1A6A-AEF498C66CF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texto 3">
            <a:extLst>
              <a:ext uri="{FF2B5EF4-FFF2-40B4-BE49-F238E27FC236}">
                <a16:creationId xmlns:a16="http://schemas.microsoft.com/office/drawing/2014/main" id="{67A25022-E388-F749-1FE3-174235539B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5190B7F9-890D-2FC4-5ED1-A32A4F6CAB68}"/>
              </a:ext>
            </a:extLst>
          </p:cNvPr>
          <p:cNvSpPr>
            <a:spLocks noGrp="1"/>
          </p:cNvSpPr>
          <p:nvPr>
            <p:ph type="dt" sz="half" idx="10"/>
          </p:nvPr>
        </p:nvSpPr>
        <p:spPr/>
        <p:txBody>
          <a:bodyPr/>
          <a:lstStyle/>
          <a:p>
            <a:fld id="{889903EA-51AB-4122-BB66-9A390B74E727}" type="datetimeFigureOut">
              <a:rPr lang="en-US" smtClean="0"/>
              <a:t>10/29/2026</a:t>
            </a:fld>
            <a:endParaRPr lang="en-US"/>
          </a:p>
        </p:txBody>
      </p:sp>
      <p:sp>
        <p:nvSpPr>
          <p:cNvPr id="6" name="Marcador de pie de página 5">
            <a:extLst>
              <a:ext uri="{FF2B5EF4-FFF2-40B4-BE49-F238E27FC236}">
                <a16:creationId xmlns:a16="http://schemas.microsoft.com/office/drawing/2014/main" id="{0BDFA994-81ED-DF1F-033C-E5BD6DFB8E30}"/>
              </a:ext>
            </a:extLst>
          </p:cNvPr>
          <p:cNvSpPr>
            <a:spLocks noGrp="1"/>
          </p:cNvSpPr>
          <p:nvPr>
            <p:ph type="ftr" sz="quarter" idx="11"/>
          </p:nvPr>
        </p:nvSpPr>
        <p:spPr/>
        <p:txBody>
          <a:bodyPr/>
          <a:lstStyle/>
          <a:p>
            <a:endParaRPr lang="en-US"/>
          </a:p>
        </p:txBody>
      </p:sp>
      <p:sp>
        <p:nvSpPr>
          <p:cNvPr id="7" name="Marcador de número de diapositiva 6">
            <a:extLst>
              <a:ext uri="{FF2B5EF4-FFF2-40B4-BE49-F238E27FC236}">
                <a16:creationId xmlns:a16="http://schemas.microsoft.com/office/drawing/2014/main" id="{19AA80BD-0828-BC4D-C5D9-8168774794AA}"/>
              </a:ext>
            </a:extLst>
          </p:cNvPr>
          <p:cNvSpPr>
            <a:spLocks noGrp="1"/>
          </p:cNvSpPr>
          <p:nvPr>
            <p:ph type="sldNum" sz="quarter" idx="12"/>
          </p:nvPr>
        </p:nvSpPr>
        <p:spPr/>
        <p:txBody>
          <a:bodyPr/>
          <a:lstStyle/>
          <a:p>
            <a:fld id="{A5E10EAF-026A-466C-9725-0A4B336DD4CB}" type="slidenum">
              <a:rPr lang="en-US" smtClean="0"/>
              <a:t>‹#›</a:t>
            </a:fld>
            <a:endParaRPr lang="en-US"/>
          </a:p>
        </p:txBody>
      </p:sp>
    </p:spTree>
    <p:extLst>
      <p:ext uri="{BB962C8B-B14F-4D97-AF65-F5344CB8AC3E}">
        <p14:creationId xmlns:p14="http://schemas.microsoft.com/office/powerpoint/2010/main" val="179185602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096953C-9841-F7FC-2E47-E930C0688FD0}"/>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n-US"/>
          </a:p>
        </p:txBody>
      </p:sp>
      <p:sp>
        <p:nvSpPr>
          <p:cNvPr id="3" name="Marcador de posición de imagen 2">
            <a:extLst>
              <a:ext uri="{FF2B5EF4-FFF2-40B4-BE49-F238E27FC236}">
                <a16:creationId xmlns:a16="http://schemas.microsoft.com/office/drawing/2014/main" id="{F2C32D9B-4615-2E1D-1F9B-A47621A11ECA}"/>
              </a:ext>
            </a:extLst>
          </p:cNvPr>
          <p:cNvSpPr>
            <a:spLocks noGrp="1" noChangeAspect="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Marcador de texto 3">
            <a:extLst>
              <a:ext uri="{FF2B5EF4-FFF2-40B4-BE49-F238E27FC236}">
                <a16:creationId xmlns:a16="http://schemas.microsoft.com/office/drawing/2014/main" id="{ED730EA4-4576-73C9-E38A-7EA68940326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63DE73EC-0533-A236-CFEC-0D07F3467EDC}"/>
              </a:ext>
            </a:extLst>
          </p:cNvPr>
          <p:cNvSpPr>
            <a:spLocks noGrp="1"/>
          </p:cNvSpPr>
          <p:nvPr>
            <p:ph type="dt" sz="half" idx="10"/>
          </p:nvPr>
        </p:nvSpPr>
        <p:spPr/>
        <p:txBody>
          <a:bodyPr/>
          <a:lstStyle/>
          <a:p>
            <a:fld id="{889903EA-51AB-4122-BB66-9A390B74E727}" type="datetimeFigureOut">
              <a:rPr lang="en-US" smtClean="0"/>
              <a:t>10/29/2026</a:t>
            </a:fld>
            <a:endParaRPr lang="en-US"/>
          </a:p>
        </p:txBody>
      </p:sp>
      <p:sp>
        <p:nvSpPr>
          <p:cNvPr id="6" name="Marcador de pie de página 5">
            <a:extLst>
              <a:ext uri="{FF2B5EF4-FFF2-40B4-BE49-F238E27FC236}">
                <a16:creationId xmlns:a16="http://schemas.microsoft.com/office/drawing/2014/main" id="{A98CDCB6-BE46-2079-56AB-809B5A3126D5}"/>
              </a:ext>
            </a:extLst>
          </p:cNvPr>
          <p:cNvSpPr>
            <a:spLocks noGrp="1"/>
          </p:cNvSpPr>
          <p:nvPr>
            <p:ph type="ftr" sz="quarter" idx="11"/>
          </p:nvPr>
        </p:nvSpPr>
        <p:spPr/>
        <p:txBody>
          <a:bodyPr/>
          <a:lstStyle/>
          <a:p>
            <a:endParaRPr lang="en-US"/>
          </a:p>
        </p:txBody>
      </p:sp>
      <p:sp>
        <p:nvSpPr>
          <p:cNvPr id="7" name="Marcador de número de diapositiva 6">
            <a:extLst>
              <a:ext uri="{FF2B5EF4-FFF2-40B4-BE49-F238E27FC236}">
                <a16:creationId xmlns:a16="http://schemas.microsoft.com/office/drawing/2014/main" id="{4E04DDCE-DAD7-43D7-24F6-E68D66F2034A}"/>
              </a:ext>
            </a:extLst>
          </p:cNvPr>
          <p:cNvSpPr>
            <a:spLocks noGrp="1"/>
          </p:cNvSpPr>
          <p:nvPr>
            <p:ph type="sldNum" sz="quarter" idx="12"/>
          </p:nvPr>
        </p:nvSpPr>
        <p:spPr/>
        <p:txBody>
          <a:bodyPr/>
          <a:lstStyle/>
          <a:p>
            <a:fld id="{A5E10EAF-026A-466C-9725-0A4B336DD4CB}" type="slidenum">
              <a:rPr lang="en-US" smtClean="0"/>
              <a:t>‹#›</a:t>
            </a:fld>
            <a:endParaRPr lang="en-US"/>
          </a:p>
        </p:txBody>
      </p:sp>
    </p:spTree>
    <p:extLst>
      <p:ext uri="{BB962C8B-B14F-4D97-AF65-F5344CB8AC3E}">
        <p14:creationId xmlns:p14="http://schemas.microsoft.com/office/powerpoint/2010/main" val="260804864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629B7A6-30B3-DD9E-186E-A4801F232829}"/>
              </a:ext>
            </a:extLst>
          </p:cNvPr>
          <p:cNvSpPr>
            <a:spLocks noGrp="1"/>
          </p:cNvSpPr>
          <p:nvPr>
            <p:ph type="title"/>
          </p:nvPr>
        </p:nvSpPr>
        <p:spPr/>
        <p:txBody>
          <a:bodyPr/>
          <a:lstStyle/>
          <a:p>
            <a:r>
              <a:rPr lang="es-ES"/>
              <a:t>Haga clic para modificar el estilo de título del patrón</a:t>
            </a:r>
            <a:endParaRPr lang="en-US"/>
          </a:p>
        </p:txBody>
      </p:sp>
      <p:sp>
        <p:nvSpPr>
          <p:cNvPr id="3" name="Marcador de texto vertical 2">
            <a:extLst>
              <a:ext uri="{FF2B5EF4-FFF2-40B4-BE49-F238E27FC236}">
                <a16:creationId xmlns:a16="http://schemas.microsoft.com/office/drawing/2014/main" id="{AD2E258E-ABF1-0CC7-63BA-D1EF5B6256A5}"/>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fecha 3">
            <a:extLst>
              <a:ext uri="{FF2B5EF4-FFF2-40B4-BE49-F238E27FC236}">
                <a16:creationId xmlns:a16="http://schemas.microsoft.com/office/drawing/2014/main" id="{C6942A69-4893-9212-5D72-99E080A7CF02}"/>
              </a:ext>
            </a:extLst>
          </p:cNvPr>
          <p:cNvSpPr>
            <a:spLocks noGrp="1"/>
          </p:cNvSpPr>
          <p:nvPr>
            <p:ph type="dt" sz="half" idx="10"/>
          </p:nvPr>
        </p:nvSpPr>
        <p:spPr/>
        <p:txBody>
          <a:bodyPr/>
          <a:lstStyle/>
          <a:p>
            <a:fld id="{889903EA-51AB-4122-BB66-9A390B74E727}" type="datetimeFigureOut">
              <a:rPr lang="en-US" smtClean="0"/>
              <a:t>10/29/2026</a:t>
            </a:fld>
            <a:endParaRPr lang="en-US"/>
          </a:p>
        </p:txBody>
      </p:sp>
      <p:sp>
        <p:nvSpPr>
          <p:cNvPr id="5" name="Marcador de pie de página 4">
            <a:extLst>
              <a:ext uri="{FF2B5EF4-FFF2-40B4-BE49-F238E27FC236}">
                <a16:creationId xmlns:a16="http://schemas.microsoft.com/office/drawing/2014/main" id="{14BEC833-07D5-4041-FCCE-FED129F28AE8}"/>
              </a:ext>
            </a:extLst>
          </p:cNvPr>
          <p:cNvSpPr>
            <a:spLocks noGrp="1"/>
          </p:cNvSpPr>
          <p:nvPr>
            <p:ph type="ftr" sz="quarter" idx="11"/>
          </p:nvPr>
        </p:nvSpPr>
        <p:spPr/>
        <p:txBody>
          <a:bodyPr/>
          <a:lstStyle/>
          <a:p>
            <a:endParaRPr lang="en-US"/>
          </a:p>
        </p:txBody>
      </p:sp>
      <p:sp>
        <p:nvSpPr>
          <p:cNvPr id="6" name="Marcador de número de diapositiva 5">
            <a:extLst>
              <a:ext uri="{FF2B5EF4-FFF2-40B4-BE49-F238E27FC236}">
                <a16:creationId xmlns:a16="http://schemas.microsoft.com/office/drawing/2014/main" id="{B7EBD575-2192-CD2C-8FE6-0E1B92284DA9}"/>
              </a:ext>
            </a:extLst>
          </p:cNvPr>
          <p:cNvSpPr>
            <a:spLocks noGrp="1"/>
          </p:cNvSpPr>
          <p:nvPr>
            <p:ph type="sldNum" sz="quarter" idx="12"/>
          </p:nvPr>
        </p:nvSpPr>
        <p:spPr/>
        <p:txBody>
          <a:bodyPr/>
          <a:lstStyle/>
          <a:p>
            <a:fld id="{A5E10EAF-026A-466C-9725-0A4B336DD4CB}" type="slidenum">
              <a:rPr lang="en-US" smtClean="0"/>
              <a:t>‹#›</a:t>
            </a:fld>
            <a:endParaRPr lang="en-US"/>
          </a:p>
        </p:txBody>
      </p:sp>
    </p:spTree>
    <p:extLst>
      <p:ext uri="{BB962C8B-B14F-4D97-AF65-F5344CB8AC3E}">
        <p14:creationId xmlns:p14="http://schemas.microsoft.com/office/powerpoint/2010/main" val="1243036803"/>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BEED6F24-7942-B0DC-0D2B-18E908C48021}"/>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n-US"/>
          </a:p>
        </p:txBody>
      </p:sp>
      <p:sp>
        <p:nvSpPr>
          <p:cNvPr id="3" name="Marcador de texto vertical 2">
            <a:extLst>
              <a:ext uri="{FF2B5EF4-FFF2-40B4-BE49-F238E27FC236}">
                <a16:creationId xmlns:a16="http://schemas.microsoft.com/office/drawing/2014/main" id="{EA261FE8-88A2-F9F8-47CB-39EFA74841A4}"/>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fecha 3">
            <a:extLst>
              <a:ext uri="{FF2B5EF4-FFF2-40B4-BE49-F238E27FC236}">
                <a16:creationId xmlns:a16="http://schemas.microsoft.com/office/drawing/2014/main" id="{F10DE777-2EAA-E9C6-DCF2-02CF3C625B7E}"/>
              </a:ext>
            </a:extLst>
          </p:cNvPr>
          <p:cNvSpPr>
            <a:spLocks noGrp="1"/>
          </p:cNvSpPr>
          <p:nvPr>
            <p:ph type="dt" sz="half" idx="10"/>
          </p:nvPr>
        </p:nvSpPr>
        <p:spPr/>
        <p:txBody>
          <a:bodyPr/>
          <a:lstStyle/>
          <a:p>
            <a:fld id="{889903EA-51AB-4122-BB66-9A390B74E727}" type="datetimeFigureOut">
              <a:rPr lang="en-US" smtClean="0"/>
              <a:t>10/29/2026</a:t>
            </a:fld>
            <a:endParaRPr lang="en-US"/>
          </a:p>
        </p:txBody>
      </p:sp>
      <p:sp>
        <p:nvSpPr>
          <p:cNvPr id="5" name="Marcador de pie de página 4">
            <a:extLst>
              <a:ext uri="{FF2B5EF4-FFF2-40B4-BE49-F238E27FC236}">
                <a16:creationId xmlns:a16="http://schemas.microsoft.com/office/drawing/2014/main" id="{F04E549C-346B-0DC4-D452-EC2D89EBAE9B}"/>
              </a:ext>
            </a:extLst>
          </p:cNvPr>
          <p:cNvSpPr>
            <a:spLocks noGrp="1"/>
          </p:cNvSpPr>
          <p:nvPr>
            <p:ph type="ftr" sz="quarter" idx="11"/>
          </p:nvPr>
        </p:nvSpPr>
        <p:spPr/>
        <p:txBody>
          <a:bodyPr/>
          <a:lstStyle/>
          <a:p>
            <a:endParaRPr lang="en-US"/>
          </a:p>
        </p:txBody>
      </p:sp>
      <p:sp>
        <p:nvSpPr>
          <p:cNvPr id="6" name="Marcador de número de diapositiva 5">
            <a:extLst>
              <a:ext uri="{FF2B5EF4-FFF2-40B4-BE49-F238E27FC236}">
                <a16:creationId xmlns:a16="http://schemas.microsoft.com/office/drawing/2014/main" id="{8597BC26-AF86-D9A2-E015-D6B97574BAEA}"/>
              </a:ext>
            </a:extLst>
          </p:cNvPr>
          <p:cNvSpPr>
            <a:spLocks noGrp="1"/>
          </p:cNvSpPr>
          <p:nvPr>
            <p:ph type="sldNum" sz="quarter" idx="12"/>
          </p:nvPr>
        </p:nvSpPr>
        <p:spPr/>
        <p:txBody>
          <a:bodyPr/>
          <a:lstStyle/>
          <a:p>
            <a:fld id="{A5E10EAF-026A-466C-9725-0A4B336DD4CB}" type="slidenum">
              <a:rPr lang="en-US" smtClean="0"/>
              <a:t>‹#›</a:t>
            </a:fld>
            <a:endParaRPr lang="en-US"/>
          </a:p>
        </p:txBody>
      </p:sp>
    </p:spTree>
    <p:extLst>
      <p:ext uri="{BB962C8B-B14F-4D97-AF65-F5344CB8AC3E}">
        <p14:creationId xmlns:p14="http://schemas.microsoft.com/office/powerpoint/2010/main" val="200902413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384B8A-CB31-48E1-A2C5-B9ECA489B52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TT"/>
          </a:p>
        </p:txBody>
      </p:sp>
      <p:sp>
        <p:nvSpPr>
          <p:cNvPr id="3" name="Subtitle 2">
            <a:extLst>
              <a:ext uri="{FF2B5EF4-FFF2-40B4-BE49-F238E27FC236}">
                <a16:creationId xmlns:a16="http://schemas.microsoft.com/office/drawing/2014/main" id="{73500C7B-111C-4272-96AE-A9E6F5F53A3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TT"/>
          </a:p>
        </p:txBody>
      </p:sp>
      <p:sp>
        <p:nvSpPr>
          <p:cNvPr id="4" name="Date Placeholder 3">
            <a:extLst>
              <a:ext uri="{FF2B5EF4-FFF2-40B4-BE49-F238E27FC236}">
                <a16:creationId xmlns:a16="http://schemas.microsoft.com/office/drawing/2014/main" id="{DBFFC4C8-E7C4-4F37-A7FA-FAA3EFCA91DC}"/>
              </a:ext>
            </a:extLst>
          </p:cNvPr>
          <p:cNvSpPr>
            <a:spLocks noGrp="1"/>
          </p:cNvSpPr>
          <p:nvPr>
            <p:ph type="dt" sz="half" idx="10"/>
          </p:nvPr>
        </p:nvSpPr>
        <p:spPr/>
        <p:txBody>
          <a:bodyPr/>
          <a:lstStyle/>
          <a:p>
            <a:fld id="{11803577-4020-4094-BDBC-5DA44FEBDCBC}" type="datetimeFigureOut">
              <a:rPr lang="en-TT" smtClean="0"/>
              <a:t>29/10/2026</a:t>
            </a:fld>
            <a:endParaRPr lang="en-TT"/>
          </a:p>
        </p:txBody>
      </p:sp>
      <p:sp>
        <p:nvSpPr>
          <p:cNvPr id="5" name="Footer Placeholder 4">
            <a:extLst>
              <a:ext uri="{FF2B5EF4-FFF2-40B4-BE49-F238E27FC236}">
                <a16:creationId xmlns:a16="http://schemas.microsoft.com/office/drawing/2014/main" id="{4E01FB87-C15F-425E-B17E-4C1715055E30}"/>
              </a:ext>
            </a:extLst>
          </p:cNvPr>
          <p:cNvSpPr>
            <a:spLocks noGrp="1"/>
          </p:cNvSpPr>
          <p:nvPr>
            <p:ph type="ftr" sz="quarter" idx="11"/>
          </p:nvPr>
        </p:nvSpPr>
        <p:spPr/>
        <p:txBody>
          <a:bodyPr/>
          <a:lstStyle/>
          <a:p>
            <a:endParaRPr lang="en-TT"/>
          </a:p>
        </p:txBody>
      </p:sp>
      <p:sp>
        <p:nvSpPr>
          <p:cNvPr id="6" name="Slide Number Placeholder 5">
            <a:extLst>
              <a:ext uri="{FF2B5EF4-FFF2-40B4-BE49-F238E27FC236}">
                <a16:creationId xmlns:a16="http://schemas.microsoft.com/office/drawing/2014/main" id="{BF5E4DB5-7C60-4AE6-A0DB-E8619F3C8A73}"/>
              </a:ext>
            </a:extLst>
          </p:cNvPr>
          <p:cNvSpPr>
            <a:spLocks noGrp="1"/>
          </p:cNvSpPr>
          <p:nvPr>
            <p:ph type="sldNum" sz="quarter" idx="12"/>
          </p:nvPr>
        </p:nvSpPr>
        <p:spPr/>
        <p:txBody>
          <a:bodyPr/>
          <a:lstStyle/>
          <a:p>
            <a:fld id="{8E3ED0C4-6DC6-48DD-82BF-3FD0CC4CEFBC}" type="slidenum">
              <a:rPr lang="en-TT" smtClean="0"/>
              <a:t>‹#›</a:t>
            </a:fld>
            <a:endParaRPr lang="en-TT"/>
          </a:p>
        </p:txBody>
      </p:sp>
    </p:spTree>
    <p:extLst>
      <p:ext uri="{BB962C8B-B14F-4D97-AF65-F5344CB8AC3E}">
        <p14:creationId xmlns:p14="http://schemas.microsoft.com/office/powerpoint/2010/main" val="216430691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164EC3-D0ED-48F4-A804-694EC5E94FA8}"/>
              </a:ext>
            </a:extLst>
          </p:cNvPr>
          <p:cNvSpPr>
            <a:spLocks noGrp="1"/>
          </p:cNvSpPr>
          <p:nvPr>
            <p:ph type="title"/>
          </p:nvPr>
        </p:nvSpPr>
        <p:spPr/>
        <p:txBody>
          <a:bodyPr/>
          <a:lstStyle/>
          <a:p>
            <a:r>
              <a:rPr lang="en-US"/>
              <a:t>Click to edit Master title style</a:t>
            </a:r>
            <a:endParaRPr lang="en-TT"/>
          </a:p>
        </p:txBody>
      </p:sp>
      <p:sp>
        <p:nvSpPr>
          <p:cNvPr id="3" name="Content Placeholder 2">
            <a:extLst>
              <a:ext uri="{FF2B5EF4-FFF2-40B4-BE49-F238E27FC236}">
                <a16:creationId xmlns:a16="http://schemas.microsoft.com/office/drawing/2014/main" id="{7F6013C3-19DA-4634-A872-7D35EDBCBE2E}"/>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TT"/>
          </a:p>
        </p:txBody>
      </p:sp>
      <p:sp>
        <p:nvSpPr>
          <p:cNvPr id="4" name="Date Placeholder 3">
            <a:extLst>
              <a:ext uri="{FF2B5EF4-FFF2-40B4-BE49-F238E27FC236}">
                <a16:creationId xmlns:a16="http://schemas.microsoft.com/office/drawing/2014/main" id="{1F80D824-B9B6-481D-B4F7-88503C90E2C5}"/>
              </a:ext>
            </a:extLst>
          </p:cNvPr>
          <p:cNvSpPr>
            <a:spLocks noGrp="1"/>
          </p:cNvSpPr>
          <p:nvPr>
            <p:ph type="dt" sz="half" idx="10"/>
          </p:nvPr>
        </p:nvSpPr>
        <p:spPr/>
        <p:txBody>
          <a:bodyPr/>
          <a:lstStyle/>
          <a:p>
            <a:fld id="{11803577-4020-4094-BDBC-5DA44FEBDCBC}" type="datetimeFigureOut">
              <a:rPr lang="en-TT" smtClean="0"/>
              <a:t>29/10/2026</a:t>
            </a:fld>
            <a:endParaRPr lang="en-TT"/>
          </a:p>
        </p:txBody>
      </p:sp>
      <p:sp>
        <p:nvSpPr>
          <p:cNvPr id="5" name="Footer Placeholder 4">
            <a:extLst>
              <a:ext uri="{FF2B5EF4-FFF2-40B4-BE49-F238E27FC236}">
                <a16:creationId xmlns:a16="http://schemas.microsoft.com/office/drawing/2014/main" id="{0E54FA9C-D589-451C-9C31-972E713D6B78}"/>
              </a:ext>
            </a:extLst>
          </p:cNvPr>
          <p:cNvSpPr>
            <a:spLocks noGrp="1"/>
          </p:cNvSpPr>
          <p:nvPr>
            <p:ph type="ftr" sz="quarter" idx="11"/>
          </p:nvPr>
        </p:nvSpPr>
        <p:spPr/>
        <p:txBody>
          <a:bodyPr/>
          <a:lstStyle/>
          <a:p>
            <a:endParaRPr lang="en-TT"/>
          </a:p>
        </p:txBody>
      </p:sp>
      <p:sp>
        <p:nvSpPr>
          <p:cNvPr id="6" name="Slide Number Placeholder 5">
            <a:extLst>
              <a:ext uri="{FF2B5EF4-FFF2-40B4-BE49-F238E27FC236}">
                <a16:creationId xmlns:a16="http://schemas.microsoft.com/office/drawing/2014/main" id="{A8B27024-67AA-41CF-BB27-16744D5168D6}"/>
              </a:ext>
            </a:extLst>
          </p:cNvPr>
          <p:cNvSpPr>
            <a:spLocks noGrp="1"/>
          </p:cNvSpPr>
          <p:nvPr>
            <p:ph type="sldNum" sz="quarter" idx="12"/>
          </p:nvPr>
        </p:nvSpPr>
        <p:spPr/>
        <p:txBody>
          <a:bodyPr/>
          <a:lstStyle/>
          <a:p>
            <a:fld id="{8E3ED0C4-6DC6-48DD-82BF-3FD0CC4CEFBC}" type="slidenum">
              <a:rPr lang="en-TT" smtClean="0"/>
              <a:t>‹#›</a:t>
            </a:fld>
            <a:endParaRPr lang="en-TT"/>
          </a:p>
        </p:txBody>
      </p:sp>
    </p:spTree>
    <p:extLst>
      <p:ext uri="{BB962C8B-B14F-4D97-AF65-F5344CB8AC3E}">
        <p14:creationId xmlns:p14="http://schemas.microsoft.com/office/powerpoint/2010/main" val="77542491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26805B-1780-4BAD-9B40-18C65E23061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TT"/>
          </a:p>
        </p:txBody>
      </p:sp>
      <p:sp>
        <p:nvSpPr>
          <p:cNvPr id="3" name="Text Placeholder 2">
            <a:extLst>
              <a:ext uri="{FF2B5EF4-FFF2-40B4-BE49-F238E27FC236}">
                <a16:creationId xmlns:a16="http://schemas.microsoft.com/office/drawing/2014/main" id="{757A4B7E-15BD-468E-981A-7E7E3382B03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0DB12769-A49C-44E9-A006-50990EE8AA33}"/>
              </a:ext>
            </a:extLst>
          </p:cNvPr>
          <p:cNvSpPr>
            <a:spLocks noGrp="1"/>
          </p:cNvSpPr>
          <p:nvPr>
            <p:ph type="dt" sz="half" idx="10"/>
          </p:nvPr>
        </p:nvSpPr>
        <p:spPr/>
        <p:txBody>
          <a:bodyPr/>
          <a:lstStyle/>
          <a:p>
            <a:fld id="{11803577-4020-4094-BDBC-5DA44FEBDCBC}" type="datetimeFigureOut">
              <a:rPr lang="en-TT" smtClean="0"/>
              <a:t>29/10/2026</a:t>
            </a:fld>
            <a:endParaRPr lang="en-TT"/>
          </a:p>
        </p:txBody>
      </p:sp>
      <p:sp>
        <p:nvSpPr>
          <p:cNvPr id="5" name="Footer Placeholder 4">
            <a:extLst>
              <a:ext uri="{FF2B5EF4-FFF2-40B4-BE49-F238E27FC236}">
                <a16:creationId xmlns:a16="http://schemas.microsoft.com/office/drawing/2014/main" id="{7B65A029-314E-4C41-99D5-0E8DAE793F08}"/>
              </a:ext>
            </a:extLst>
          </p:cNvPr>
          <p:cNvSpPr>
            <a:spLocks noGrp="1"/>
          </p:cNvSpPr>
          <p:nvPr>
            <p:ph type="ftr" sz="quarter" idx="11"/>
          </p:nvPr>
        </p:nvSpPr>
        <p:spPr/>
        <p:txBody>
          <a:bodyPr/>
          <a:lstStyle/>
          <a:p>
            <a:endParaRPr lang="en-TT"/>
          </a:p>
        </p:txBody>
      </p:sp>
      <p:sp>
        <p:nvSpPr>
          <p:cNvPr id="6" name="Slide Number Placeholder 5">
            <a:extLst>
              <a:ext uri="{FF2B5EF4-FFF2-40B4-BE49-F238E27FC236}">
                <a16:creationId xmlns:a16="http://schemas.microsoft.com/office/drawing/2014/main" id="{9B7CB4FB-0C7B-4A40-8D0B-3A0FE077FEB0}"/>
              </a:ext>
            </a:extLst>
          </p:cNvPr>
          <p:cNvSpPr>
            <a:spLocks noGrp="1"/>
          </p:cNvSpPr>
          <p:nvPr>
            <p:ph type="sldNum" sz="quarter" idx="12"/>
          </p:nvPr>
        </p:nvSpPr>
        <p:spPr/>
        <p:txBody>
          <a:bodyPr/>
          <a:lstStyle/>
          <a:p>
            <a:fld id="{8E3ED0C4-6DC6-48DD-82BF-3FD0CC4CEFBC}" type="slidenum">
              <a:rPr lang="en-TT" smtClean="0"/>
              <a:t>‹#›</a:t>
            </a:fld>
            <a:endParaRPr lang="en-TT"/>
          </a:p>
        </p:txBody>
      </p:sp>
    </p:spTree>
    <p:extLst>
      <p:ext uri="{BB962C8B-B14F-4D97-AF65-F5344CB8AC3E}">
        <p14:creationId xmlns:p14="http://schemas.microsoft.com/office/powerpoint/2010/main" val="274804601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C2992A-464B-4F74-989B-676081A06383}"/>
              </a:ext>
            </a:extLst>
          </p:cNvPr>
          <p:cNvSpPr>
            <a:spLocks noGrp="1"/>
          </p:cNvSpPr>
          <p:nvPr>
            <p:ph type="title"/>
          </p:nvPr>
        </p:nvSpPr>
        <p:spPr/>
        <p:txBody>
          <a:bodyPr/>
          <a:lstStyle/>
          <a:p>
            <a:r>
              <a:rPr lang="en-US"/>
              <a:t>Click to edit Master title style</a:t>
            </a:r>
            <a:endParaRPr lang="en-TT"/>
          </a:p>
        </p:txBody>
      </p:sp>
      <p:sp>
        <p:nvSpPr>
          <p:cNvPr id="3" name="Content Placeholder 2">
            <a:extLst>
              <a:ext uri="{FF2B5EF4-FFF2-40B4-BE49-F238E27FC236}">
                <a16:creationId xmlns:a16="http://schemas.microsoft.com/office/drawing/2014/main" id="{936F8CCD-95D7-40C5-94FA-9A76B4F04160}"/>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TT"/>
          </a:p>
        </p:txBody>
      </p:sp>
      <p:sp>
        <p:nvSpPr>
          <p:cNvPr id="4" name="Content Placeholder 3">
            <a:extLst>
              <a:ext uri="{FF2B5EF4-FFF2-40B4-BE49-F238E27FC236}">
                <a16:creationId xmlns:a16="http://schemas.microsoft.com/office/drawing/2014/main" id="{2A1873E2-D7FF-4DEA-865D-AC1E0E102D7F}"/>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TT"/>
          </a:p>
        </p:txBody>
      </p:sp>
      <p:sp>
        <p:nvSpPr>
          <p:cNvPr id="5" name="Date Placeholder 4">
            <a:extLst>
              <a:ext uri="{FF2B5EF4-FFF2-40B4-BE49-F238E27FC236}">
                <a16:creationId xmlns:a16="http://schemas.microsoft.com/office/drawing/2014/main" id="{9B03C3AE-A02D-4D24-8B0E-CE13A2A8FEE2}"/>
              </a:ext>
            </a:extLst>
          </p:cNvPr>
          <p:cNvSpPr>
            <a:spLocks noGrp="1"/>
          </p:cNvSpPr>
          <p:nvPr>
            <p:ph type="dt" sz="half" idx="10"/>
          </p:nvPr>
        </p:nvSpPr>
        <p:spPr/>
        <p:txBody>
          <a:bodyPr/>
          <a:lstStyle/>
          <a:p>
            <a:fld id="{11803577-4020-4094-BDBC-5DA44FEBDCBC}" type="datetimeFigureOut">
              <a:rPr lang="en-TT" smtClean="0"/>
              <a:t>29/10/2026</a:t>
            </a:fld>
            <a:endParaRPr lang="en-TT"/>
          </a:p>
        </p:txBody>
      </p:sp>
      <p:sp>
        <p:nvSpPr>
          <p:cNvPr id="6" name="Footer Placeholder 5">
            <a:extLst>
              <a:ext uri="{FF2B5EF4-FFF2-40B4-BE49-F238E27FC236}">
                <a16:creationId xmlns:a16="http://schemas.microsoft.com/office/drawing/2014/main" id="{6485E493-1F39-41A3-928D-B05C043FAA6E}"/>
              </a:ext>
            </a:extLst>
          </p:cNvPr>
          <p:cNvSpPr>
            <a:spLocks noGrp="1"/>
          </p:cNvSpPr>
          <p:nvPr>
            <p:ph type="ftr" sz="quarter" idx="11"/>
          </p:nvPr>
        </p:nvSpPr>
        <p:spPr/>
        <p:txBody>
          <a:bodyPr/>
          <a:lstStyle/>
          <a:p>
            <a:endParaRPr lang="en-TT"/>
          </a:p>
        </p:txBody>
      </p:sp>
      <p:sp>
        <p:nvSpPr>
          <p:cNvPr id="7" name="Slide Number Placeholder 6">
            <a:extLst>
              <a:ext uri="{FF2B5EF4-FFF2-40B4-BE49-F238E27FC236}">
                <a16:creationId xmlns:a16="http://schemas.microsoft.com/office/drawing/2014/main" id="{93EF441D-A409-4D3F-96F1-11F670CEDF36}"/>
              </a:ext>
            </a:extLst>
          </p:cNvPr>
          <p:cNvSpPr>
            <a:spLocks noGrp="1"/>
          </p:cNvSpPr>
          <p:nvPr>
            <p:ph type="sldNum" sz="quarter" idx="12"/>
          </p:nvPr>
        </p:nvSpPr>
        <p:spPr/>
        <p:txBody>
          <a:bodyPr/>
          <a:lstStyle/>
          <a:p>
            <a:fld id="{8E3ED0C4-6DC6-48DD-82BF-3FD0CC4CEFBC}" type="slidenum">
              <a:rPr lang="en-TT" smtClean="0"/>
              <a:t>‹#›</a:t>
            </a:fld>
            <a:endParaRPr lang="en-TT"/>
          </a:p>
        </p:txBody>
      </p:sp>
    </p:spTree>
    <p:extLst>
      <p:ext uri="{BB962C8B-B14F-4D97-AF65-F5344CB8AC3E}">
        <p14:creationId xmlns:p14="http://schemas.microsoft.com/office/powerpoint/2010/main" val="1714644572"/>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E56233-635E-4CBD-9A1E-E61A7B9D3A18}"/>
              </a:ext>
            </a:extLst>
          </p:cNvPr>
          <p:cNvSpPr>
            <a:spLocks noGrp="1"/>
          </p:cNvSpPr>
          <p:nvPr>
            <p:ph type="title"/>
          </p:nvPr>
        </p:nvSpPr>
        <p:spPr>
          <a:xfrm>
            <a:off x="839788" y="365125"/>
            <a:ext cx="10515600" cy="1325563"/>
          </a:xfrm>
        </p:spPr>
        <p:txBody>
          <a:bodyPr/>
          <a:lstStyle/>
          <a:p>
            <a:r>
              <a:rPr lang="en-US"/>
              <a:t>Click to edit Master title style</a:t>
            </a:r>
            <a:endParaRPr lang="en-TT"/>
          </a:p>
        </p:txBody>
      </p:sp>
      <p:sp>
        <p:nvSpPr>
          <p:cNvPr id="3" name="Text Placeholder 2">
            <a:extLst>
              <a:ext uri="{FF2B5EF4-FFF2-40B4-BE49-F238E27FC236}">
                <a16:creationId xmlns:a16="http://schemas.microsoft.com/office/drawing/2014/main" id="{12799D2F-645A-4756-909A-9F72B496E6F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BFC23ADE-0F4F-4D76-ADCB-71E7E1D3C4C7}"/>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TT"/>
          </a:p>
        </p:txBody>
      </p:sp>
      <p:sp>
        <p:nvSpPr>
          <p:cNvPr id="5" name="Text Placeholder 4">
            <a:extLst>
              <a:ext uri="{FF2B5EF4-FFF2-40B4-BE49-F238E27FC236}">
                <a16:creationId xmlns:a16="http://schemas.microsoft.com/office/drawing/2014/main" id="{3ED31F90-7863-4ABA-83B9-A42025E9AC0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65D00383-0C4B-45C2-BE1D-B20ADAEE7B14}"/>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TT"/>
          </a:p>
        </p:txBody>
      </p:sp>
      <p:sp>
        <p:nvSpPr>
          <p:cNvPr id="7" name="Date Placeholder 6">
            <a:extLst>
              <a:ext uri="{FF2B5EF4-FFF2-40B4-BE49-F238E27FC236}">
                <a16:creationId xmlns:a16="http://schemas.microsoft.com/office/drawing/2014/main" id="{58DA1509-6B94-4C16-B050-5A9A37193A11}"/>
              </a:ext>
            </a:extLst>
          </p:cNvPr>
          <p:cNvSpPr>
            <a:spLocks noGrp="1"/>
          </p:cNvSpPr>
          <p:nvPr>
            <p:ph type="dt" sz="half" idx="10"/>
          </p:nvPr>
        </p:nvSpPr>
        <p:spPr/>
        <p:txBody>
          <a:bodyPr/>
          <a:lstStyle/>
          <a:p>
            <a:fld id="{11803577-4020-4094-BDBC-5DA44FEBDCBC}" type="datetimeFigureOut">
              <a:rPr lang="en-TT" smtClean="0"/>
              <a:t>29/10/2026</a:t>
            </a:fld>
            <a:endParaRPr lang="en-TT"/>
          </a:p>
        </p:txBody>
      </p:sp>
      <p:sp>
        <p:nvSpPr>
          <p:cNvPr id="8" name="Footer Placeholder 7">
            <a:extLst>
              <a:ext uri="{FF2B5EF4-FFF2-40B4-BE49-F238E27FC236}">
                <a16:creationId xmlns:a16="http://schemas.microsoft.com/office/drawing/2014/main" id="{E876CE61-D31F-4885-B9F0-266B2CFAAB8C}"/>
              </a:ext>
            </a:extLst>
          </p:cNvPr>
          <p:cNvSpPr>
            <a:spLocks noGrp="1"/>
          </p:cNvSpPr>
          <p:nvPr>
            <p:ph type="ftr" sz="quarter" idx="11"/>
          </p:nvPr>
        </p:nvSpPr>
        <p:spPr/>
        <p:txBody>
          <a:bodyPr/>
          <a:lstStyle/>
          <a:p>
            <a:endParaRPr lang="en-TT"/>
          </a:p>
        </p:txBody>
      </p:sp>
      <p:sp>
        <p:nvSpPr>
          <p:cNvPr id="9" name="Slide Number Placeholder 8">
            <a:extLst>
              <a:ext uri="{FF2B5EF4-FFF2-40B4-BE49-F238E27FC236}">
                <a16:creationId xmlns:a16="http://schemas.microsoft.com/office/drawing/2014/main" id="{B276BF3C-923A-42A9-A340-0CB6F1D3769A}"/>
              </a:ext>
            </a:extLst>
          </p:cNvPr>
          <p:cNvSpPr>
            <a:spLocks noGrp="1"/>
          </p:cNvSpPr>
          <p:nvPr>
            <p:ph type="sldNum" sz="quarter" idx="12"/>
          </p:nvPr>
        </p:nvSpPr>
        <p:spPr/>
        <p:txBody>
          <a:bodyPr/>
          <a:lstStyle/>
          <a:p>
            <a:fld id="{8E3ED0C4-6DC6-48DD-82BF-3FD0CC4CEFBC}" type="slidenum">
              <a:rPr lang="en-TT" smtClean="0"/>
              <a:t>‹#›</a:t>
            </a:fld>
            <a:endParaRPr lang="en-TT"/>
          </a:p>
        </p:txBody>
      </p:sp>
    </p:spTree>
    <p:extLst>
      <p:ext uri="{BB962C8B-B14F-4D97-AF65-F5344CB8AC3E}">
        <p14:creationId xmlns:p14="http://schemas.microsoft.com/office/powerpoint/2010/main" val="134526343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047C5-6BE9-483D-892F-1F408A82A13D}"/>
              </a:ext>
            </a:extLst>
          </p:cNvPr>
          <p:cNvSpPr>
            <a:spLocks noGrp="1"/>
          </p:cNvSpPr>
          <p:nvPr>
            <p:ph type="title"/>
          </p:nvPr>
        </p:nvSpPr>
        <p:spPr/>
        <p:txBody>
          <a:bodyPr/>
          <a:lstStyle/>
          <a:p>
            <a:r>
              <a:rPr lang="en-US"/>
              <a:t>Click to edit Master title style</a:t>
            </a:r>
            <a:endParaRPr lang="en-TT"/>
          </a:p>
        </p:txBody>
      </p:sp>
      <p:sp>
        <p:nvSpPr>
          <p:cNvPr id="3" name="Date Placeholder 2">
            <a:extLst>
              <a:ext uri="{FF2B5EF4-FFF2-40B4-BE49-F238E27FC236}">
                <a16:creationId xmlns:a16="http://schemas.microsoft.com/office/drawing/2014/main" id="{9AB4C45E-B5CB-404C-82E2-C2ACE26FD57C}"/>
              </a:ext>
            </a:extLst>
          </p:cNvPr>
          <p:cNvSpPr>
            <a:spLocks noGrp="1"/>
          </p:cNvSpPr>
          <p:nvPr>
            <p:ph type="dt" sz="half" idx="10"/>
          </p:nvPr>
        </p:nvSpPr>
        <p:spPr/>
        <p:txBody>
          <a:bodyPr/>
          <a:lstStyle/>
          <a:p>
            <a:fld id="{11803577-4020-4094-BDBC-5DA44FEBDCBC}" type="datetimeFigureOut">
              <a:rPr lang="en-TT" smtClean="0"/>
              <a:t>29/10/2026</a:t>
            </a:fld>
            <a:endParaRPr lang="en-TT"/>
          </a:p>
        </p:txBody>
      </p:sp>
      <p:sp>
        <p:nvSpPr>
          <p:cNvPr id="4" name="Footer Placeholder 3">
            <a:extLst>
              <a:ext uri="{FF2B5EF4-FFF2-40B4-BE49-F238E27FC236}">
                <a16:creationId xmlns:a16="http://schemas.microsoft.com/office/drawing/2014/main" id="{85FA3B1A-0982-4A48-8B62-6BBE0D9E588E}"/>
              </a:ext>
            </a:extLst>
          </p:cNvPr>
          <p:cNvSpPr>
            <a:spLocks noGrp="1"/>
          </p:cNvSpPr>
          <p:nvPr>
            <p:ph type="ftr" sz="quarter" idx="11"/>
          </p:nvPr>
        </p:nvSpPr>
        <p:spPr/>
        <p:txBody>
          <a:bodyPr/>
          <a:lstStyle/>
          <a:p>
            <a:endParaRPr lang="en-TT"/>
          </a:p>
        </p:txBody>
      </p:sp>
      <p:sp>
        <p:nvSpPr>
          <p:cNvPr id="5" name="Slide Number Placeholder 4">
            <a:extLst>
              <a:ext uri="{FF2B5EF4-FFF2-40B4-BE49-F238E27FC236}">
                <a16:creationId xmlns:a16="http://schemas.microsoft.com/office/drawing/2014/main" id="{11E275F0-7D1E-473C-B446-E86351A77E76}"/>
              </a:ext>
            </a:extLst>
          </p:cNvPr>
          <p:cNvSpPr>
            <a:spLocks noGrp="1"/>
          </p:cNvSpPr>
          <p:nvPr>
            <p:ph type="sldNum" sz="quarter" idx="12"/>
          </p:nvPr>
        </p:nvSpPr>
        <p:spPr/>
        <p:txBody>
          <a:bodyPr/>
          <a:lstStyle/>
          <a:p>
            <a:fld id="{8E3ED0C4-6DC6-48DD-82BF-3FD0CC4CEFBC}" type="slidenum">
              <a:rPr lang="en-TT" smtClean="0"/>
              <a:t>‹#›</a:t>
            </a:fld>
            <a:endParaRPr lang="en-TT"/>
          </a:p>
        </p:txBody>
      </p:sp>
    </p:spTree>
    <p:extLst>
      <p:ext uri="{BB962C8B-B14F-4D97-AF65-F5344CB8AC3E}">
        <p14:creationId xmlns:p14="http://schemas.microsoft.com/office/powerpoint/2010/main" val="2222291408"/>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FACF13-90E3-4788-9035-E544486D7B9A}"/>
              </a:ext>
            </a:extLst>
          </p:cNvPr>
          <p:cNvSpPr>
            <a:spLocks noGrp="1"/>
          </p:cNvSpPr>
          <p:nvPr>
            <p:ph type="dt" sz="half" idx="10"/>
          </p:nvPr>
        </p:nvSpPr>
        <p:spPr/>
        <p:txBody>
          <a:bodyPr/>
          <a:lstStyle/>
          <a:p>
            <a:fld id="{11803577-4020-4094-BDBC-5DA44FEBDCBC}" type="datetimeFigureOut">
              <a:rPr lang="en-TT" smtClean="0"/>
              <a:t>29/10/2026</a:t>
            </a:fld>
            <a:endParaRPr lang="en-TT"/>
          </a:p>
        </p:txBody>
      </p:sp>
      <p:sp>
        <p:nvSpPr>
          <p:cNvPr id="3" name="Footer Placeholder 2">
            <a:extLst>
              <a:ext uri="{FF2B5EF4-FFF2-40B4-BE49-F238E27FC236}">
                <a16:creationId xmlns:a16="http://schemas.microsoft.com/office/drawing/2014/main" id="{9CF2524F-970E-4605-84DA-A4B04B4FE4B3}"/>
              </a:ext>
            </a:extLst>
          </p:cNvPr>
          <p:cNvSpPr>
            <a:spLocks noGrp="1"/>
          </p:cNvSpPr>
          <p:nvPr>
            <p:ph type="ftr" sz="quarter" idx="11"/>
          </p:nvPr>
        </p:nvSpPr>
        <p:spPr/>
        <p:txBody>
          <a:bodyPr/>
          <a:lstStyle/>
          <a:p>
            <a:endParaRPr lang="en-TT"/>
          </a:p>
        </p:txBody>
      </p:sp>
      <p:sp>
        <p:nvSpPr>
          <p:cNvPr id="4" name="Slide Number Placeholder 3">
            <a:extLst>
              <a:ext uri="{FF2B5EF4-FFF2-40B4-BE49-F238E27FC236}">
                <a16:creationId xmlns:a16="http://schemas.microsoft.com/office/drawing/2014/main" id="{9F706BFF-EBC4-4B89-8539-DE1DEDBED578}"/>
              </a:ext>
            </a:extLst>
          </p:cNvPr>
          <p:cNvSpPr>
            <a:spLocks noGrp="1"/>
          </p:cNvSpPr>
          <p:nvPr>
            <p:ph type="sldNum" sz="quarter" idx="12"/>
          </p:nvPr>
        </p:nvSpPr>
        <p:spPr/>
        <p:txBody>
          <a:bodyPr/>
          <a:lstStyle/>
          <a:p>
            <a:fld id="{8E3ED0C4-6DC6-48DD-82BF-3FD0CC4CEFBC}" type="slidenum">
              <a:rPr lang="en-TT" smtClean="0"/>
              <a:t>‹#›</a:t>
            </a:fld>
            <a:endParaRPr lang="en-TT"/>
          </a:p>
        </p:txBody>
      </p:sp>
    </p:spTree>
    <p:extLst>
      <p:ext uri="{BB962C8B-B14F-4D97-AF65-F5344CB8AC3E}">
        <p14:creationId xmlns:p14="http://schemas.microsoft.com/office/powerpoint/2010/main" val="2195036999"/>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1DFFA8-F850-4DDD-A54F-33D97BECDD3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TT"/>
          </a:p>
        </p:txBody>
      </p:sp>
      <p:sp>
        <p:nvSpPr>
          <p:cNvPr id="3" name="Content Placeholder 2">
            <a:extLst>
              <a:ext uri="{FF2B5EF4-FFF2-40B4-BE49-F238E27FC236}">
                <a16:creationId xmlns:a16="http://schemas.microsoft.com/office/drawing/2014/main" id="{3403D6D0-AB30-4C9C-A653-31BA47292B4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TT"/>
          </a:p>
        </p:txBody>
      </p:sp>
      <p:sp>
        <p:nvSpPr>
          <p:cNvPr id="4" name="Text Placeholder 3">
            <a:extLst>
              <a:ext uri="{FF2B5EF4-FFF2-40B4-BE49-F238E27FC236}">
                <a16:creationId xmlns:a16="http://schemas.microsoft.com/office/drawing/2014/main" id="{504DF7FD-8878-4D2D-BAB7-6B905784CBE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B09927A-8B6F-4E22-B54F-90CA833F0ECF}"/>
              </a:ext>
            </a:extLst>
          </p:cNvPr>
          <p:cNvSpPr>
            <a:spLocks noGrp="1"/>
          </p:cNvSpPr>
          <p:nvPr>
            <p:ph type="dt" sz="half" idx="10"/>
          </p:nvPr>
        </p:nvSpPr>
        <p:spPr/>
        <p:txBody>
          <a:bodyPr/>
          <a:lstStyle/>
          <a:p>
            <a:fld id="{11803577-4020-4094-BDBC-5DA44FEBDCBC}" type="datetimeFigureOut">
              <a:rPr lang="en-TT" smtClean="0"/>
              <a:t>29/10/2026</a:t>
            </a:fld>
            <a:endParaRPr lang="en-TT"/>
          </a:p>
        </p:txBody>
      </p:sp>
      <p:sp>
        <p:nvSpPr>
          <p:cNvPr id="6" name="Footer Placeholder 5">
            <a:extLst>
              <a:ext uri="{FF2B5EF4-FFF2-40B4-BE49-F238E27FC236}">
                <a16:creationId xmlns:a16="http://schemas.microsoft.com/office/drawing/2014/main" id="{32A5E846-ECD0-48F6-AEEB-D30934BBA2F6}"/>
              </a:ext>
            </a:extLst>
          </p:cNvPr>
          <p:cNvSpPr>
            <a:spLocks noGrp="1"/>
          </p:cNvSpPr>
          <p:nvPr>
            <p:ph type="ftr" sz="quarter" idx="11"/>
          </p:nvPr>
        </p:nvSpPr>
        <p:spPr/>
        <p:txBody>
          <a:bodyPr/>
          <a:lstStyle/>
          <a:p>
            <a:endParaRPr lang="en-TT"/>
          </a:p>
        </p:txBody>
      </p:sp>
      <p:sp>
        <p:nvSpPr>
          <p:cNvPr id="7" name="Slide Number Placeholder 6">
            <a:extLst>
              <a:ext uri="{FF2B5EF4-FFF2-40B4-BE49-F238E27FC236}">
                <a16:creationId xmlns:a16="http://schemas.microsoft.com/office/drawing/2014/main" id="{E15E1049-C845-49D6-AB12-AA1E088B9A3A}"/>
              </a:ext>
            </a:extLst>
          </p:cNvPr>
          <p:cNvSpPr>
            <a:spLocks noGrp="1"/>
          </p:cNvSpPr>
          <p:nvPr>
            <p:ph type="sldNum" sz="quarter" idx="12"/>
          </p:nvPr>
        </p:nvSpPr>
        <p:spPr/>
        <p:txBody>
          <a:bodyPr/>
          <a:lstStyle/>
          <a:p>
            <a:fld id="{8E3ED0C4-6DC6-48DD-82BF-3FD0CC4CEFBC}" type="slidenum">
              <a:rPr lang="en-TT" smtClean="0"/>
              <a:t>‹#›</a:t>
            </a:fld>
            <a:endParaRPr lang="en-TT"/>
          </a:p>
        </p:txBody>
      </p:sp>
    </p:spTree>
    <p:extLst>
      <p:ext uri="{BB962C8B-B14F-4D97-AF65-F5344CB8AC3E}">
        <p14:creationId xmlns:p14="http://schemas.microsoft.com/office/powerpoint/2010/main" val="395802988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B181DC-8C1A-4ECE-A22A-B3A1B5EFB76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TT"/>
          </a:p>
        </p:txBody>
      </p:sp>
      <p:sp>
        <p:nvSpPr>
          <p:cNvPr id="3" name="Picture Placeholder 2">
            <a:extLst>
              <a:ext uri="{FF2B5EF4-FFF2-40B4-BE49-F238E27FC236}">
                <a16:creationId xmlns:a16="http://schemas.microsoft.com/office/drawing/2014/main" id="{DBEE59C0-8BDA-46ED-A00E-4011A23B480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TT"/>
          </a:p>
        </p:txBody>
      </p:sp>
      <p:sp>
        <p:nvSpPr>
          <p:cNvPr id="4" name="Text Placeholder 3">
            <a:extLst>
              <a:ext uri="{FF2B5EF4-FFF2-40B4-BE49-F238E27FC236}">
                <a16:creationId xmlns:a16="http://schemas.microsoft.com/office/drawing/2014/main" id="{B1049AB9-98F4-4591-B1B8-D4AE7C4721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B5FBF449-B77F-4C14-BB48-F454EE8ACDE0}"/>
              </a:ext>
            </a:extLst>
          </p:cNvPr>
          <p:cNvSpPr>
            <a:spLocks noGrp="1"/>
          </p:cNvSpPr>
          <p:nvPr>
            <p:ph type="dt" sz="half" idx="10"/>
          </p:nvPr>
        </p:nvSpPr>
        <p:spPr/>
        <p:txBody>
          <a:bodyPr/>
          <a:lstStyle/>
          <a:p>
            <a:fld id="{11803577-4020-4094-BDBC-5DA44FEBDCBC}" type="datetimeFigureOut">
              <a:rPr lang="en-TT" smtClean="0"/>
              <a:t>29/10/2026</a:t>
            </a:fld>
            <a:endParaRPr lang="en-TT"/>
          </a:p>
        </p:txBody>
      </p:sp>
      <p:sp>
        <p:nvSpPr>
          <p:cNvPr id="6" name="Footer Placeholder 5">
            <a:extLst>
              <a:ext uri="{FF2B5EF4-FFF2-40B4-BE49-F238E27FC236}">
                <a16:creationId xmlns:a16="http://schemas.microsoft.com/office/drawing/2014/main" id="{F11E5CE8-115C-4FFE-B64B-3EA92E034BFE}"/>
              </a:ext>
            </a:extLst>
          </p:cNvPr>
          <p:cNvSpPr>
            <a:spLocks noGrp="1"/>
          </p:cNvSpPr>
          <p:nvPr>
            <p:ph type="ftr" sz="quarter" idx="11"/>
          </p:nvPr>
        </p:nvSpPr>
        <p:spPr/>
        <p:txBody>
          <a:bodyPr/>
          <a:lstStyle/>
          <a:p>
            <a:endParaRPr lang="en-TT"/>
          </a:p>
        </p:txBody>
      </p:sp>
      <p:sp>
        <p:nvSpPr>
          <p:cNvPr id="7" name="Slide Number Placeholder 6">
            <a:extLst>
              <a:ext uri="{FF2B5EF4-FFF2-40B4-BE49-F238E27FC236}">
                <a16:creationId xmlns:a16="http://schemas.microsoft.com/office/drawing/2014/main" id="{899252C0-117E-4C18-A00B-DD0B71EFDC18}"/>
              </a:ext>
            </a:extLst>
          </p:cNvPr>
          <p:cNvSpPr>
            <a:spLocks noGrp="1"/>
          </p:cNvSpPr>
          <p:nvPr>
            <p:ph type="sldNum" sz="quarter" idx="12"/>
          </p:nvPr>
        </p:nvSpPr>
        <p:spPr/>
        <p:txBody>
          <a:bodyPr/>
          <a:lstStyle/>
          <a:p>
            <a:fld id="{8E3ED0C4-6DC6-48DD-82BF-3FD0CC4CEFBC}" type="slidenum">
              <a:rPr lang="en-TT" smtClean="0"/>
              <a:t>‹#›</a:t>
            </a:fld>
            <a:endParaRPr lang="en-TT"/>
          </a:p>
        </p:txBody>
      </p:sp>
    </p:spTree>
    <p:extLst>
      <p:ext uri="{BB962C8B-B14F-4D97-AF65-F5344CB8AC3E}">
        <p14:creationId xmlns:p14="http://schemas.microsoft.com/office/powerpoint/2010/main" val="1242018122"/>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AA46AA-1D57-4C82-9EE5-F06D2B98D51E}"/>
              </a:ext>
            </a:extLst>
          </p:cNvPr>
          <p:cNvSpPr>
            <a:spLocks noGrp="1"/>
          </p:cNvSpPr>
          <p:nvPr>
            <p:ph type="title"/>
          </p:nvPr>
        </p:nvSpPr>
        <p:spPr/>
        <p:txBody>
          <a:bodyPr/>
          <a:lstStyle/>
          <a:p>
            <a:r>
              <a:rPr lang="en-US"/>
              <a:t>Click to edit Master title style</a:t>
            </a:r>
            <a:endParaRPr lang="en-TT"/>
          </a:p>
        </p:txBody>
      </p:sp>
      <p:sp>
        <p:nvSpPr>
          <p:cNvPr id="3" name="Vertical Text Placeholder 2">
            <a:extLst>
              <a:ext uri="{FF2B5EF4-FFF2-40B4-BE49-F238E27FC236}">
                <a16:creationId xmlns:a16="http://schemas.microsoft.com/office/drawing/2014/main" id="{625D185E-E362-4BE9-A70B-25153507042A}"/>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TT"/>
          </a:p>
        </p:txBody>
      </p:sp>
      <p:sp>
        <p:nvSpPr>
          <p:cNvPr id="4" name="Date Placeholder 3">
            <a:extLst>
              <a:ext uri="{FF2B5EF4-FFF2-40B4-BE49-F238E27FC236}">
                <a16:creationId xmlns:a16="http://schemas.microsoft.com/office/drawing/2014/main" id="{B9C322B5-EA32-4410-B2E0-A1E4312A2311}"/>
              </a:ext>
            </a:extLst>
          </p:cNvPr>
          <p:cNvSpPr>
            <a:spLocks noGrp="1"/>
          </p:cNvSpPr>
          <p:nvPr>
            <p:ph type="dt" sz="half" idx="10"/>
          </p:nvPr>
        </p:nvSpPr>
        <p:spPr/>
        <p:txBody>
          <a:bodyPr/>
          <a:lstStyle/>
          <a:p>
            <a:fld id="{11803577-4020-4094-BDBC-5DA44FEBDCBC}" type="datetimeFigureOut">
              <a:rPr lang="en-TT" smtClean="0"/>
              <a:t>29/10/2026</a:t>
            </a:fld>
            <a:endParaRPr lang="en-TT"/>
          </a:p>
        </p:txBody>
      </p:sp>
      <p:sp>
        <p:nvSpPr>
          <p:cNvPr id="5" name="Footer Placeholder 4">
            <a:extLst>
              <a:ext uri="{FF2B5EF4-FFF2-40B4-BE49-F238E27FC236}">
                <a16:creationId xmlns:a16="http://schemas.microsoft.com/office/drawing/2014/main" id="{77C22651-01D8-4F93-A2B0-39EF2B9E996E}"/>
              </a:ext>
            </a:extLst>
          </p:cNvPr>
          <p:cNvSpPr>
            <a:spLocks noGrp="1"/>
          </p:cNvSpPr>
          <p:nvPr>
            <p:ph type="ftr" sz="quarter" idx="11"/>
          </p:nvPr>
        </p:nvSpPr>
        <p:spPr/>
        <p:txBody>
          <a:bodyPr/>
          <a:lstStyle/>
          <a:p>
            <a:endParaRPr lang="en-TT"/>
          </a:p>
        </p:txBody>
      </p:sp>
      <p:sp>
        <p:nvSpPr>
          <p:cNvPr id="6" name="Slide Number Placeholder 5">
            <a:extLst>
              <a:ext uri="{FF2B5EF4-FFF2-40B4-BE49-F238E27FC236}">
                <a16:creationId xmlns:a16="http://schemas.microsoft.com/office/drawing/2014/main" id="{6D70893F-28D1-4FD3-8D8E-EEF7C907B6CF}"/>
              </a:ext>
            </a:extLst>
          </p:cNvPr>
          <p:cNvSpPr>
            <a:spLocks noGrp="1"/>
          </p:cNvSpPr>
          <p:nvPr>
            <p:ph type="sldNum" sz="quarter" idx="12"/>
          </p:nvPr>
        </p:nvSpPr>
        <p:spPr/>
        <p:txBody>
          <a:bodyPr/>
          <a:lstStyle/>
          <a:p>
            <a:fld id="{8E3ED0C4-6DC6-48DD-82BF-3FD0CC4CEFBC}" type="slidenum">
              <a:rPr lang="en-TT" smtClean="0"/>
              <a:t>‹#›</a:t>
            </a:fld>
            <a:endParaRPr lang="en-TT"/>
          </a:p>
        </p:txBody>
      </p:sp>
    </p:spTree>
    <p:extLst>
      <p:ext uri="{BB962C8B-B14F-4D97-AF65-F5344CB8AC3E}">
        <p14:creationId xmlns:p14="http://schemas.microsoft.com/office/powerpoint/2010/main" val="2365489834"/>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A3B448D-D74A-4FE9-9708-8E7E14A44FB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TT"/>
          </a:p>
        </p:txBody>
      </p:sp>
      <p:sp>
        <p:nvSpPr>
          <p:cNvPr id="3" name="Vertical Text Placeholder 2">
            <a:extLst>
              <a:ext uri="{FF2B5EF4-FFF2-40B4-BE49-F238E27FC236}">
                <a16:creationId xmlns:a16="http://schemas.microsoft.com/office/drawing/2014/main" id="{408ADFF8-0B63-414F-B553-0616441D828F}"/>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TT"/>
          </a:p>
        </p:txBody>
      </p:sp>
      <p:sp>
        <p:nvSpPr>
          <p:cNvPr id="4" name="Date Placeholder 3">
            <a:extLst>
              <a:ext uri="{FF2B5EF4-FFF2-40B4-BE49-F238E27FC236}">
                <a16:creationId xmlns:a16="http://schemas.microsoft.com/office/drawing/2014/main" id="{CE99E3E1-6673-46AE-A12F-DB269D1286BA}"/>
              </a:ext>
            </a:extLst>
          </p:cNvPr>
          <p:cNvSpPr>
            <a:spLocks noGrp="1"/>
          </p:cNvSpPr>
          <p:nvPr>
            <p:ph type="dt" sz="half" idx="10"/>
          </p:nvPr>
        </p:nvSpPr>
        <p:spPr/>
        <p:txBody>
          <a:bodyPr/>
          <a:lstStyle/>
          <a:p>
            <a:fld id="{11803577-4020-4094-BDBC-5DA44FEBDCBC}" type="datetimeFigureOut">
              <a:rPr lang="en-TT" smtClean="0"/>
              <a:t>29/10/2026</a:t>
            </a:fld>
            <a:endParaRPr lang="en-TT"/>
          </a:p>
        </p:txBody>
      </p:sp>
      <p:sp>
        <p:nvSpPr>
          <p:cNvPr id="5" name="Footer Placeholder 4">
            <a:extLst>
              <a:ext uri="{FF2B5EF4-FFF2-40B4-BE49-F238E27FC236}">
                <a16:creationId xmlns:a16="http://schemas.microsoft.com/office/drawing/2014/main" id="{9DCEE0BE-DC1C-4A95-AEA7-E181CEACC9AC}"/>
              </a:ext>
            </a:extLst>
          </p:cNvPr>
          <p:cNvSpPr>
            <a:spLocks noGrp="1"/>
          </p:cNvSpPr>
          <p:nvPr>
            <p:ph type="ftr" sz="quarter" idx="11"/>
          </p:nvPr>
        </p:nvSpPr>
        <p:spPr/>
        <p:txBody>
          <a:bodyPr/>
          <a:lstStyle/>
          <a:p>
            <a:endParaRPr lang="en-TT"/>
          </a:p>
        </p:txBody>
      </p:sp>
      <p:sp>
        <p:nvSpPr>
          <p:cNvPr id="6" name="Slide Number Placeholder 5">
            <a:extLst>
              <a:ext uri="{FF2B5EF4-FFF2-40B4-BE49-F238E27FC236}">
                <a16:creationId xmlns:a16="http://schemas.microsoft.com/office/drawing/2014/main" id="{11AE85B9-97B7-4045-87A2-84CBDB9514C4}"/>
              </a:ext>
            </a:extLst>
          </p:cNvPr>
          <p:cNvSpPr>
            <a:spLocks noGrp="1"/>
          </p:cNvSpPr>
          <p:nvPr>
            <p:ph type="sldNum" sz="quarter" idx="12"/>
          </p:nvPr>
        </p:nvSpPr>
        <p:spPr/>
        <p:txBody>
          <a:bodyPr/>
          <a:lstStyle/>
          <a:p>
            <a:fld id="{8E3ED0C4-6DC6-48DD-82BF-3FD0CC4CEFBC}" type="slidenum">
              <a:rPr lang="en-TT" smtClean="0"/>
              <a:t>‹#›</a:t>
            </a:fld>
            <a:endParaRPr lang="en-TT"/>
          </a:p>
        </p:txBody>
      </p:sp>
    </p:spTree>
    <p:extLst>
      <p:ext uri="{BB962C8B-B14F-4D97-AF65-F5344CB8AC3E}">
        <p14:creationId xmlns:p14="http://schemas.microsoft.com/office/powerpoint/2010/main" val="76172735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x">
  <p:cSld name="1_Canso">
    <p:spTree>
      <p:nvGrpSpPr>
        <p:cNvPr id="1" name=""/>
        <p:cNvGrpSpPr/>
        <p:nvPr/>
      </p:nvGrpSpPr>
      <p:grpSpPr>
        <a:xfrm>
          <a:off x="0" y="0"/>
          <a:ext cx="0" cy="0"/>
          <a:chOff x="0" y="0"/>
          <a:chExt cx="0" cy="0"/>
        </a:xfrm>
      </p:grpSpPr>
      <p:pic>
        <p:nvPicPr>
          <p:cNvPr id="11" name="Picture 19" descr="Picture 19"/>
          <p:cNvPicPr>
            <a:picLocks noChangeAspect="1"/>
          </p:cNvPicPr>
          <p:nvPr/>
        </p:nvPicPr>
        <p:blipFill>
          <a:blip r:embed="rId2"/>
          <a:stretch>
            <a:fillRect/>
          </a:stretch>
        </p:blipFill>
        <p:spPr>
          <a:xfrm>
            <a:off x="0" y="0"/>
            <a:ext cx="12192000" cy="6858000"/>
          </a:xfrm>
          <a:prstGeom prst="rect">
            <a:avLst/>
          </a:prstGeom>
          <a:ln w="12700">
            <a:miter lim="400000"/>
          </a:ln>
        </p:spPr>
      </p:pic>
      <p:sp>
        <p:nvSpPr>
          <p:cNvPr id="12" name="Rectangle 3"/>
          <p:cNvSpPr/>
          <p:nvPr/>
        </p:nvSpPr>
        <p:spPr>
          <a:xfrm>
            <a:off x="0" y="-1"/>
            <a:ext cx="12192000" cy="1506678"/>
          </a:xfrm>
          <a:prstGeom prst="rect">
            <a:avLst/>
          </a:prstGeom>
          <a:solidFill>
            <a:srgbClr val="FFFFF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13" name="Rectangle 7"/>
          <p:cNvSpPr/>
          <p:nvPr/>
        </p:nvSpPr>
        <p:spPr>
          <a:xfrm>
            <a:off x="-3" y="1506677"/>
            <a:ext cx="12390126" cy="535492"/>
          </a:xfrm>
          <a:prstGeom prst="rect">
            <a:avLst/>
          </a:prstGeom>
          <a:solidFill>
            <a:srgbClr val="FFFFFF">
              <a:alpha val="10000"/>
            </a:srgbClr>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14" name="Rectangle 11"/>
          <p:cNvSpPr/>
          <p:nvPr/>
        </p:nvSpPr>
        <p:spPr>
          <a:xfrm>
            <a:off x="9885126" y="-1"/>
            <a:ext cx="1738493" cy="2042162"/>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pic>
        <p:nvPicPr>
          <p:cNvPr id="15" name="Picture 13" descr="Picture 13"/>
          <p:cNvPicPr>
            <a:picLocks noChangeAspect="1"/>
          </p:cNvPicPr>
          <p:nvPr/>
        </p:nvPicPr>
        <p:blipFill>
          <a:blip r:embed="rId3"/>
          <a:stretch>
            <a:fillRect/>
          </a:stretch>
        </p:blipFill>
        <p:spPr>
          <a:xfrm>
            <a:off x="9885126" y="334348"/>
            <a:ext cx="1738493" cy="1285607"/>
          </a:xfrm>
          <a:prstGeom prst="rect">
            <a:avLst/>
          </a:prstGeom>
          <a:ln w="12700">
            <a:miter lim="400000"/>
          </a:ln>
        </p:spPr>
      </p:pic>
      <p:sp>
        <p:nvSpPr>
          <p:cNvPr id="16" name="TextBox 14"/>
          <p:cNvSpPr txBox="1"/>
          <p:nvPr/>
        </p:nvSpPr>
        <p:spPr>
          <a:xfrm>
            <a:off x="10010819" y="1586090"/>
            <a:ext cx="1487112" cy="269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r">
              <a:defRPr sz="1200" spc="-50">
                <a:solidFill>
                  <a:srgbClr val="FFFFFF"/>
                </a:solidFill>
                <a:latin typeface="Montserrat Medium"/>
                <a:ea typeface="Montserrat Medium"/>
                <a:cs typeface="Montserrat Medium"/>
                <a:sym typeface="Montserrat Medium"/>
              </a:defRPr>
            </a:lvl1pPr>
          </a:lstStyle>
          <a:p>
            <a:r>
              <a:t>canso.org</a:t>
            </a:r>
          </a:p>
        </p:txBody>
      </p:sp>
      <p:pic>
        <p:nvPicPr>
          <p:cNvPr id="17" name="Picture 8" descr="Picture 8"/>
          <p:cNvPicPr>
            <a:picLocks noChangeAspect="1"/>
          </p:cNvPicPr>
          <p:nvPr/>
        </p:nvPicPr>
        <p:blipFill>
          <a:blip r:embed="rId4"/>
          <a:srcRect l="32025"/>
          <a:stretch>
            <a:fillRect/>
          </a:stretch>
        </p:blipFill>
        <p:spPr>
          <a:xfrm rot="1901792" flipH="1">
            <a:off x="5440084" y="3325512"/>
            <a:ext cx="7008306" cy="5896574"/>
          </a:xfrm>
          <a:prstGeom prst="rect">
            <a:avLst/>
          </a:prstGeom>
          <a:ln w="12700">
            <a:miter lim="400000"/>
          </a:ln>
        </p:spPr>
      </p:pic>
      <p:sp>
        <p:nvSpPr>
          <p:cNvPr id="18" name="Nivel de texto 1…"/>
          <p:cNvSpPr txBox="1">
            <a:spLocks noGrp="1"/>
          </p:cNvSpPr>
          <p:nvPr>
            <p:ph type="body" sz="half" idx="1" hasCustomPrompt="1"/>
          </p:nvPr>
        </p:nvSpPr>
        <p:spPr>
          <a:xfrm>
            <a:off x="558700" y="2004883"/>
            <a:ext cx="6722634" cy="2487780"/>
          </a:xfrm>
          <a:prstGeom prst="rect">
            <a:avLst/>
          </a:prstGeom>
        </p:spPr>
        <p:txBody>
          <a:bodyPr lIns="0" tIns="0" rIns="0" bIns="0" anchor="b"/>
          <a:lstStyle>
            <a:lvl1pPr marL="0" indent="0">
              <a:buClrTx/>
              <a:buSzTx/>
              <a:buFontTx/>
              <a:buNone/>
              <a:defRPr sz="4400" b="1">
                <a:solidFill>
                  <a:srgbClr val="FFFFFF"/>
                </a:solidFill>
                <a:latin typeface="Montserrat"/>
                <a:ea typeface="Montserrat"/>
                <a:cs typeface="Montserrat"/>
                <a:sym typeface="Montserrat"/>
              </a:defRPr>
            </a:lvl1pPr>
            <a:lvl2pPr marL="876300" indent="-419100">
              <a:buClrTx/>
              <a:buSzPct val="100000"/>
              <a:buFontTx/>
              <a:defRPr sz="4400" b="1">
                <a:solidFill>
                  <a:srgbClr val="FFFFFF"/>
                </a:solidFill>
                <a:latin typeface="Montserrat"/>
                <a:ea typeface="Montserrat"/>
                <a:cs typeface="Montserrat"/>
                <a:sym typeface="Montserrat"/>
              </a:defRPr>
            </a:lvl2pPr>
            <a:lvl3pPr marL="1417319" indent="-502919">
              <a:buClrTx/>
              <a:buSzPct val="100000"/>
              <a:buFontTx/>
              <a:defRPr sz="4400" b="1">
                <a:solidFill>
                  <a:srgbClr val="FFFFFF"/>
                </a:solidFill>
                <a:latin typeface="Montserrat"/>
                <a:ea typeface="Montserrat"/>
                <a:cs typeface="Montserrat"/>
                <a:sym typeface="Montserrat"/>
              </a:defRPr>
            </a:lvl3pPr>
            <a:lvl4pPr marL="1930400" indent="-558800">
              <a:buClrTx/>
              <a:buSzPct val="100000"/>
              <a:buFontTx/>
              <a:defRPr sz="4400" b="1">
                <a:solidFill>
                  <a:srgbClr val="FFFFFF"/>
                </a:solidFill>
                <a:latin typeface="Montserrat"/>
                <a:ea typeface="Montserrat"/>
                <a:cs typeface="Montserrat"/>
                <a:sym typeface="Montserrat"/>
              </a:defRPr>
            </a:lvl4pPr>
            <a:lvl5pPr marL="2387600" indent="-558800">
              <a:buClrTx/>
              <a:buSzPct val="100000"/>
              <a:buFontTx/>
              <a:defRPr sz="44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9" name="Text Placeholder 2"/>
          <p:cNvSpPr>
            <a:spLocks noGrp="1"/>
          </p:cNvSpPr>
          <p:nvPr>
            <p:ph type="body" sz="quarter" idx="21" hasCustomPrompt="1"/>
          </p:nvPr>
        </p:nvSpPr>
        <p:spPr>
          <a:xfrm>
            <a:off x="558700" y="4724401"/>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a:t>
            </a:r>
          </a:p>
        </p:txBody>
      </p:sp>
      <p:sp>
        <p:nvSpPr>
          <p:cNvPr id="20" name="Text Placeholder 2"/>
          <p:cNvSpPr>
            <a:spLocks noGrp="1"/>
          </p:cNvSpPr>
          <p:nvPr>
            <p:ph type="body" sz="quarter" idx="22" hasCustomPrompt="1"/>
          </p:nvPr>
        </p:nvSpPr>
        <p:spPr>
          <a:xfrm>
            <a:off x="562443" y="1629305"/>
            <a:ext cx="8835557" cy="355400"/>
          </a:xfrm>
          <a:prstGeom prst="rect">
            <a:avLst/>
          </a:prstGeom>
        </p:spPr>
        <p:txBody>
          <a:bodyPr lIns="0" tIns="0" rIns="0" bIns="0" anchor="ctr"/>
          <a:lstStyle>
            <a:lvl1pPr marL="0" indent="0">
              <a:buClrTx/>
              <a:buSzTx/>
              <a:buFontTx/>
              <a:buNone/>
              <a:defRPr sz="1800" b="1">
                <a:solidFill>
                  <a:srgbClr val="FFFFFF"/>
                </a:solidFill>
                <a:latin typeface="Montserrat"/>
                <a:ea typeface="Montserrat"/>
                <a:cs typeface="Montserrat"/>
                <a:sym typeface="Montserrat"/>
              </a:defRPr>
            </a:lvl1pPr>
          </a:lstStyle>
          <a:p>
            <a:r>
              <a:t>REGIONAL FOCUS</a:t>
            </a:r>
          </a:p>
        </p:txBody>
      </p:sp>
      <p:pic>
        <p:nvPicPr>
          <p:cNvPr id="21" name="Picture 9" descr="Picture 9"/>
          <p:cNvPicPr>
            <a:picLocks noChangeAspect="1"/>
          </p:cNvPicPr>
          <p:nvPr/>
        </p:nvPicPr>
        <p:blipFill>
          <a:blip r:embed="rId5"/>
          <a:srcRect r="75418"/>
          <a:stretch>
            <a:fillRect/>
          </a:stretch>
        </p:blipFill>
        <p:spPr>
          <a:xfrm>
            <a:off x="408344" y="498481"/>
            <a:ext cx="2046991" cy="565988"/>
          </a:xfrm>
          <a:prstGeom prst="rect">
            <a:avLst/>
          </a:prstGeom>
          <a:ln w="12700">
            <a:miter lim="400000"/>
          </a:ln>
        </p:spPr>
      </p:pic>
      <p:sp>
        <p:nvSpPr>
          <p:cNvPr id="22" name="Text Placeholder 2"/>
          <p:cNvSpPr>
            <a:spLocks noGrp="1"/>
          </p:cNvSpPr>
          <p:nvPr>
            <p:ph type="body" sz="quarter" idx="23" hasCustomPrompt="1"/>
          </p:nvPr>
        </p:nvSpPr>
        <p:spPr>
          <a:xfrm>
            <a:off x="558700" y="5918403"/>
            <a:ext cx="8835557" cy="355406"/>
          </a:xfrm>
          <a:prstGeom prst="rect">
            <a:avLst/>
          </a:prstGeom>
        </p:spPr>
        <p:txBody>
          <a:bodyPr lIns="0" tIns="0" rIns="0" bIns="0" anchor="b"/>
          <a:lstStyle>
            <a:lvl1pPr marL="228600" indent="-228600">
              <a:buClrTx/>
              <a:buSzTx/>
              <a:buFontTx/>
              <a:buNone/>
              <a:defRPr sz="1800" b="1">
                <a:solidFill>
                  <a:schemeClr val="accent1"/>
                </a:solidFill>
                <a:latin typeface="Montserrat"/>
                <a:ea typeface="Montserrat"/>
                <a:cs typeface="Montserrat"/>
                <a:sym typeface="Montserrat"/>
              </a:defRPr>
            </a:lvl1pPr>
          </a:lstStyle>
          <a:p>
            <a:r>
              <a:t>Date here</a:t>
            </a:r>
          </a:p>
        </p:txBody>
      </p:sp>
      <p:sp>
        <p:nvSpPr>
          <p:cNvPr id="23"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33741509"/>
      </p:ext>
    </p:extLst>
  </p:cSld>
  <p:clrMapOvr>
    <a:masterClrMapping/>
  </p:clrMapOvr>
  <p:transition spd="med"/>
</p:sldLayout>
</file>

<file path=ppt/slideLayouts/slideLayout63.xml><?xml version="1.0" encoding="utf-8"?>
<p:sldLayout xmlns:a="http://schemas.openxmlformats.org/drawingml/2006/main" xmlns:r="http://schemas.openxmlformats.org/officeDocument/2006/relationships" xmlns:p="http://schemas.openxmlformats.org/presentationml/2006/main" type="tx">
  <p:cSld name="5_Canso">
    <p:spTree>
      <p:nvGrpSpPr>
        <p:cNvPr id="1" name=""/>
        <p:cNvGrpSpPr/>
        <p:nvPr/>
      </p:nvGrpSpPr>
      <p:grpSpPr>
        <a:xfrm>
          <a:off x="0" y="0"/>
          <a:ext cx="0" cy="0"/>
          <a:chOff x="0" y="0"/>
          <a:chExt cx="0" cy="0"/>
        </a:xfrm>
      </p:grpSpPr>
      <p:pic>
        <p:nvPicPr>
          <p:cNvPr id="30" name="Picture 19" descr="Picture 19"/>
          <p:cNvPicPr>
            <a:picLocks noChangeAspect="1"/>
          </p:cNvPicPr>
          <p:nvPr/>
        </p:nvPicPr>
        <p:blipFill>
          <a:blip r:embed="rId2"/>
          <a:stretch>
            <a:fillRect/>
          </a:stretch>
        </p:blipFill>
        <p:spPr>
          <a:xfrm>
            <a:off x="0" y="0"/>
            <a:ext cx="12192000" cy="6858000"/>
          </a:xfrm>
          <a:prstGeom prst="rect">
            <a:avLst/>
          </a:prstGeom>
          <a:ln w="12700">
            <a:miter lim="400000"/>
          </a:ln>
        </p:spPr>
      </p:pic>
      <p:pic>
        <p:nvPicPr>
          <p:cNvPr id="31" name="Picture 7" descr="Picture 7"/>
          <p:cNvPicPr>
            <a:picLocks noChangeAspect="1"/>
          </p:cNvPicPr>
          <p:nvPr/>
        </p:nvPicPr>
        <p:blipFill>
          <a:blip r:embed="rId3"/>
          <a:stretch>
            <a:fillRect/>
          </a:stretch>
        </p:blipFill>
        <p:spPr>
          <a:xfrm>
            <a:off x="7043370" y="1542111"/>
            <a:ext cx="3818250" cy="3320216"/>
          </a:xfrm>
          <a:prstGeom prst="rect">
            <a:avLst/>
          </a:prstGeom>
          <a:ln w="12700">
            <a:miter lim="400000"/>
          </a:ln>
          <a:effectLst>
            <a:outerShdw blurRad="50800" dist="38100" dir="2700000" rotWithShape="0">
              <a:srgbClr val="000000">
                <a:alpha val="40000"/>
              </a:srgbClr>
            </a:outerShdw>
          </a:effectLst>
        </p:spPr>
      </p:pic>
      <p:sp>
        <p:nvSpPr>
          <p:cNvPr id="32" name="TextBox 1"/>
          <p:cNvSpPr txBox="1"/>
          <p:nvPr/>
        </p:nvSpPr>
        <p:spPr>
          <a:xfrm>
            <a:off x="558700" y="1414121"/>
            <a:ext cx="4438602" cy="33020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p>
            <a:pPr marL="171450" indent="-171450">
              <a:spcBef>
                <a:spcPts val="1800"/>
              </a:spcBef>
              <a:buSzPct val="120000"/>
              <a:buFont typeface="Arial"/>
              <a:buChar char="•"/>
              <a:defRPr>
                <a:solidFill>
                  <a:srgbClr val="FFFFFF"/>
                </a:solidFill>
                <a:latin typeface="Montserrat"/>
                <a:ea typeface="Montserrat"/>
                <a:cs typeface="Montserrat"/>
                <a:sym typeface="Montserrat"/>
              </a:defRPr>
            </a:pPr>
            <a:r>
              <a:t>Please make sure your internet connection is stable for an optimal streaming experience. If you experience connection challenges, using a hardwired connection rather than Wi-Fi will benefit the strength and speed of your connection.</a:t>
            </a:r>
          </a:p>
          <a:p>
            <a:pPr marL="171450" indent="-171450">
              <a:spcBef>
                <a:spcPts val="1800"/>
              </a:spcBef>
              <a:buSzPct val="120000"/>
              <a:buFont typeface="Arial"/>
              <a:buChar char="•"/>
              <a:defRPr>
                <a:solidFill>
                  <a:srgbClr val="FFFFFF"/>
                </a:solidFill>
                <a:latin typeface="Montserrat"/>
                <a:ea typeface="Montserrat"/>
                <a:cs typeface="Montserrat"/>
                <a:sym typeface="Montserrat"/>
              </a:defRPr>
            </a:pPr>
            <a:r>
              <a:t>Ensure the sound is working well. If it is not working correct, please dial in via your phone using the phone number in your confirmation e-mail. </a:t>
            </a:r>
          </a:p>
        </p:txBody>
      </p:sp>
      <p:sp>
        <p:nvSpPr>
          <p:cNvPr id="33" name="TextBox 8"/>
          <p:cNvSpPr txBox="1"/>
          <p:nvPr/>
        </p:nvSpPr>
        <p:spPr>
          <a:xfrm>
            <a:off x="558699" y="549273"/>
            <a:ext cx="11082440" cy="6096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lnSpc>
                <a:spcPct val="90000"/>
              </a:lnSpc>
              <a:spcBef>
                <a:spcPts val="1000"/>
              </a:spcBef>
              <a:defRPr sz="4000" b="1">
                <a:solidFill>
                  <a:srgbClr val="FFFFFF"/>
                </a:solidFill>
                <a:latin typeface="Helvetica"/>
                <a:ea typeface="Helvetica"/>
                <a:cs typeface="Helvetica"/>
                <a:sym typeface="Helvetica"/>
              </a:defRPr>
            </a:lvl1pPr>
          </a:lstStyle>
          <a:p>
            <a:r>
              <a:t>BEFORE WE START</a:t>
            </a:r>
          </a:p>
        </p:txBody>
      </p:sp>
      <p:sp>
        <p:nvSpPr>
          <p:cNvPr id="34"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4179588631"/>
      </p:ext>
    </p:extLst>
  </p:cSld>
  <p:clrMapOvr>
    <a:masterClrMapping/>
  </p:clrMapOvr>
  <p:transition spd="med"/>
</p:sldLayout>
</file>

<file path=ppt/slideLayouts/slideLayout64.xml><?xml version="1.0" encoding="utf-8"?>
<p:sldLayout xmlns:a="http://schemas.openxmlformats.org/drawingml/2006/main" xmlns:r="http://schemas.openxmlformats.org/officeDocument/2006/relationships" xmlns:p="http://schemas.openxmlformats.org/presentationml/2006/main" type="tx">
  <p:cSld name="6_Canso">
    <p:spTree>
      <p:nvGrpSpPr>
        <p:cNvPr id="1" name=""/>
        <p:cNvGrpSpPr/>
        <p:nvPr/>
      </p:nvGrpSpPr>
      <p:grpSpPr>
        <a:xfrm>
          <a:off x="0" y="0"/>
          <a:ext cx="0" cy="0"/>
          <a:chOff x="0" y="0"/>
          <a:chExt cx="0" cy="0"/>
        </a:xfrm>
      </p:grpSpPr>
      <p:pic>
        <p:nvPicPr>
          <p:cNvPr id="41" name="Picture 19" descr="Picture 19"/>
          <p:cNvPicPr>
            <a:picLocks noChangeAspect="1"/>
          </p:cNvPicPr>
          <p:nvPr/>
        </p:nvPicPr>
        <p:blipFill>
          <a:blip r:embed="rId2"/>
          <a:stretch>
            <a:fillRect/>
          </a:stretch>
        </p:blipFill>
        <p:spPr>
          <a:xfrm>
            <a:off x="0" y="0"/>
            <a:ext cx="12192000" cy="6858000"/>
          </a:xfrm>
          <a:prstGeom prst="rect">
            <a:avLst/>
          </a:prstGeom>
          <a:ln w="12700">
            <a:miter lim="400000"/>
          </a:ln>
        </p:spPr>
      </p:pic>
      <p:pic>
        <p:nvPicPr>
          <p:cNvPr id="42" name="Picture 7" descr="Picture 7"/>
          <p:cNvPicPr>
            <a:picLocks noChangeAspect="1"/>
          </p:cNvPicPr>
          <p:nvPr/>
        </p:nvPicPr>
        <p:blipFill>
          <a:blip r:embed="rId3"/>
          <a:stretch>
            <a:fillRect/>
          </a:stretch>
        </p:blipFill>
        <p:spPr>
          <a:xfrm>
            <a:off x="6644344" y="1542111"/>
            <a:ext cx="4459562" cy="3041326"/>
          </a:xfrm>
          <a:prstGeom prst="rect">
            <a:avLst/>
          </a:prstGeom>
          <a:ln w="12700">
            <a:miter lim="400000"/>
          </a:ln>
          <a:effectLst>
            <a:outerShdw blurRad="50800" dist="38100" dir="2700000" rotWithShape="0">
              <a:srgbClr val="000000">
                <a:alpha val="40000"/>
              </a:srgbClr>
            </a:outerShdw>
          </a:effectLst>
        </p:spPr>
      </p:pic>
      <p:sp>
        <p:nvSpPr>
          <p:cNvPr id="43" name="TextBox 8"/>
          <p:cNvSpPr txBox="1"/>
          <p:nvPr/>
        </p:nvSpPr>
        <p:spPr>
          <a:xfrm>
            <a:off x="558700" y="2158407"/>
            <a:ext cx="4438602" cy="16256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p>
            <a:pPr>
              <a:spcBef>
                <a:spcPts val="1800"/>
              </a:spcBef>
              <a:defRPr>
                <a:solidFill>
                  <a:srgbClr val="FFFFFF"/>
                </a:solidFill>
                <a:latin typeface="Montserrat"/>
                <a:ea typeface="Montserrat"/>
                <a:cs typeface="Montserrat"/>
                <a:sym typeface="Montserrat"/>
              </a:defRPr>
            </a:pPr>
            <a:r>
              <a:t>Please feel free to submit your technical or content related questions into the Questions pane and press send. </a:t>
            </a:r>
          </a:p>
          <a:p>
            <a:pPr>
              <a:spcBef>
                <a:spcPts val="1800"/>
              </a:spcBef>
              <a:defRPr>
                <a:solidFill>
                  <a:srgbClr val="FFFFFF"/>
                </a:solidFill>
                <a:latin typeface="Montserrat"/>
                <a:ea typeface="Montserrat"/>
                <a:cs typeface="Montserrat"/>
                <a:sym typeface="Montserrat"/>
              </a:defRPr>
            </a:pPr>
            <a:r>
              <a:t>We will do our best to answer all your questions live during the panel.</a:t>
            </a:r>
          </a:p>
        </p:txBody>
      </p:sp>
      <p:sp>
        <p:nvSpPr>
          <p:cNvPr id="44" name="TextBox 9"/>
          <p:cNvSpPr txBox="1"/>
          <p:nvPr/>
        </p:nvSpPr>
        <p:spPr>
          <a:xfrm>
            <a:off x="558700" y="1542111"/>
            <a:ext cx="4438602" cy="2794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spcBef>
                <a:spcPts val="1800"/>
              </a:spcBef>
              <a:defRPr b="1">
                <a:solidFill>
                  <a:schemeClr val="accent1"/>
                </a:solidFill>
                <a:latin typeface="Montserrat"/>
                <a:ea typeface="Montserrat"/>
                <a:cs typeface="Montserrat"/>
                <a:sym typeface="Montserrat"/>
              </a:defRPr>
            </a:lvl1pPr>
          </a:lstStyle>
          <a:p>
            <a:r>
              <a:t>Any questions?</a:t>
            </a:r>
          </a:p>
        </p:txBody>
      </p:sp>
      <p:sp>
        <p:nvSpPr>
          <p:cNvPr id="45" name="TextBox 1"/>
          <p:cNvSpPr txBox="1"/>
          <p:nvPr/>
        </p:nvSpPr>
        <p:spPr>
          <a:xfrm>
            <a:off x="558699" y="549273"/>
            <a:ext cx="11082440" cy="6096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lnSpc>
                <a:spcPct val="90000"/>
              </a:lnSpc>
              <a:spcBef>
                <a:spcPts val="1000"/>
              </a:spcBef>
              <a:defRPr sz="4000" b="1">
                <a:solidFill>
                  <a:srgbClr val="FFFFFF"/>
                </a:solidFill>
                <a:latin typeface="Helvetica"/>
                <a:ea typeface="Helvetica"/>
                <a:cs typeface="Helvetica"/>
                <a:sym typeface="Helvetica"/>
              </a:defRPr>
            </a:lvl1pPr>
          </a:lstStyle>
          <a:p>
            <a:r>
              <a:t>BEFORE WE START</a:t>
            </a:r>
          </a:p>
        </p:txBody>
      </p:sp>
      <p:sp>
        <p:nvSpPr>
          <p:cNvPr id="46"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4161414324"/>
      </p:ext>
    </p:extLst>
  </p:cSld>
  <p:clrMapOvr>
    <a:masterClrMapping/>
  </p:clrMapOvr>
  <p:transition spd="med"/>
</p:sldLayout>
</file>

<file path=ppt/slideLayouts/slideLayout65.xml><?xml version="1.0" encoding="utf-8"?>
<p:sldLayout xmlns:a="http://schemas.openxmlformats.org/drawingml/2006/main" xmlns:r="http://schemas.openxmlformats.org/officeDocument/2006/relationships" xmlns:p="http://schemas.openxmlformats.org/presentationml/2006/main" type="tx">
  <p:cSld name="2_Canso">
    <p:spTree>
      <p:nvGrpSpPr>
        <p:cNvPr id="1" name=""/>
        <p:cNvGrpSpPr/>
        <p:nvPr/>
      </p:nvGrpSpPr>
      <p:grpSpPr>
        <a:xfrm>
          <a:off x="0" y="0"/>
          <a:ext cx="0" cy="0"/>
          <a:chOff x="0" y="0"/>
          <a:chExt cx="0" cy="0"/>
        </a:xfrm>
      </p:grpSpPr>
      <p:pic>
        <p:nvPicPr>
          <p:cNvPr id="53" name="Picture 19" descr="Picture 19"/>
          <p:cNvPicPr>
            <a:picLocks noChangeAspect="1"/>
          </p:cNvPicPr>
          <p:nvPr/>
        </p:nvPicPr>
        <p:blipFill>
          <a:blip r:embed="rId2"/>
          <a:stretch>
            <a:fillRect/>
          </a:stretch>
        </p:blipFill>
        <p:spPr>
          <a:xfrm>
            <a:off x="0" y="0"/>
            <a:ext cx="12192000" cy="6858000"/>
          </a:xfrm>
          <a:prstGeom prst="rect">
            <a:avLst/>
          </a:prstGeom>
          <a:ln w="12700">
            <a:miter lim="400000"/>
          </a:ln>
        </p:spPr>
      </p:pic>
      <p:pic>
        <p:nvPicPr>
          <p:cNvPr id="54" name="Picture 3" descr="Picture 3"/>
          <p:cNvPicPr>
            <a:picLocks noChangeAspect="1"/>
          </p:cNvPicPr>
          <p:nvPr/>
        </p:nvPicPr>
        <p:blipFill>
          <a:blip r:embed="rId3"/>
          <a:stretch>
            <a:fillRect/>
          </a:stretch>
        </p:blipFill>
        <p:spPr>
          <a:xfrm>
            <a:off x="4779436" y="740832"/>
            <a:ext cx="3175009" cy="3175001"/>
          </a:xfrm>
          <a:prstGeom prst="rect">
            <a:avLst/>
          </a:prstGeom>
          <a:ln w="12700">
            <a:miter lim="400000"/>
          </a:ln>
        </p:spPr>
      </p:pic>
      <p:sp>
        <p:nvSpPr>
          <p:cNvPr id="55" name="Nivel de texto 1…"/>
          <p:cNvSpPr txBox="1">
            <a:spLocks noGrp="1"/>
          </p:cNvSpPr>
          <p:nvPr>
            <p:ph type="body" sz="quarter" idx="1" hasCustomPrompt="1"/>
          </p:nvPr>
        </p:nvSpPr>
        <p:spPr>
          <a:xfrm>
            <a:off x="558700" y="4529666"/>
            <a:ext cx="11082440" cy="901213"/>
          </a:xfrm>
          <a:prstGeom prst="rect">
            <a:avLst/>
          </a:prstGeom>
        </p:spPr>
        <p:txBody>
          <a:bodyPr lIns="0" tIns="0" rIns="0" bIns="0"/>
          <a:lstStyle>
            <a:lvl1pPr marL="0" indent="0" algn="ctr">
              <a:buClrTx/>
              <a:buSzTx/>
              <a:buFontTx/>
              <a:buNone/>
              <a:defRPr sz="4800" b="1">
                <a:solidFill>
                  <a:srgbClr val="FFFFFF"/>
                </a:solidFill>
                <a:latin typeface="Montserrat"/>
                <a:ea typeface="Montserrat"/>
                <a:cs typeface="Montserrat"/>
                <a:sym typeface="Montserrat"/>
              </a:defRPr>
            </a:lvl1pPr>
            <a:lvl2pPr marL="914400" indent="-457200" algn="ctr">
              <a:buClrTx/>
              <a:buSzPct val="100000"/>
              <a:buFontTx/>
              <a:defRPr sz="4800" b="1">
                <a:solidFill>
                  <a:srgbClr val="FFFFFF"/>
                </a:solidFill>
                <a:latin typeface="Montserrat"/>
                <a:ea typeface="Montserrat"/>
                <a:cs typeface="Montserrat"/>
                <a:sym typeface="Montserrat"/>
              </a:defRPr>
            </a:lvl2pPr>
            <a:lvl3pPr marL="1463038" indent="-548638" algn="ctr">
              <a:buClrTx/>
              <a:buSzPct val="100000"/>
              <a:buFontTx/>
              <a:defRPr sz="4800" b="1">
                <a:solidFill>
                  <a:srgbClr val="FFFFFF"/>
                </a:solidFill>
                <a:latin typeface="Montserrat"/>
                <a:ea typeface="Montserrat"/>
                <a:cs typeface="Montserrat"/>
                <a:sym typeface="Montserrat"/>
              </a:defRPr>
            </a:lvl3pPr>
            <a:lvl4pPr marL="1981200" indent="-609600" algn="ctr">
              <a:buClrTx/>
              <a:buSzPct val="100000"/>
              <a:buFontTx/>
              <a:defRPr sz="4800" b="1">
                <a:solidFill>
                  <a:srgbClr val="FFFFFF"/>
                </a:solidFill>
                <a:latin typeface="Montserrat"/>
                <a:ea typeface="Montserrat"/>
                <a:cs typeface="Montserrat"/>
                <a:sym typeface="Montserrat"/>
              </a:defRPr>
            </a:lvl4pPr>
            <a:lvl5pPr marL="2438400" indent="-609600" algn="ctr">
              <a:buClrTx/>
              <a:buSzPct val="100000"/>
              <a:buFontTx/>
              <a:defRPr sz="4800" b="1">
                <a:solidFill>
                  <a:srgbClr val="FFFFFF"/>
                </a:solidFill>
                <a:latin typeface="Montserrat"/>
                <a:ea typeface="Montserrat"/>
                <a:cs typeface="Montserrat"/>
                <a:sym typeface="Montserrat"/>
              </a:defRPr>
            </a:lvl5pPr>
          </a:lstStyle>
          <a:p>
            <a:r>
              <a:t>BREAK</a:t>
            </a:r>
          </a:p>
          <a:p>
            <a:pPr lvl="1"/>
            <a:endParaRPr/>
          </a:p>
          <a:p>
            <a:pPr lvl="2"/>
            <a:endParaRPr/>
          </a:p>
          <a:p>
            <a:pPr lvl="3"/>
            <a:endParaRPr/>
          </a:p>
          <a:p>
            <a:pPr lvl="4"/>
            <a:endParaRPr/>
          </a:p>
        </p:txBody>
      </p:sp>
      <p:sp>
        <p:nvSpPr>
          <p:cNvPr id="56"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977960621"/>
      </p:ext>
    </p:extLst>
  </p:cSld>
  <p:clrMapOvr>
    <a:masterClrMapping/>
  </p:clrMapOvr>
  <p:transition spd="med"/>
</p:sldLayout>
</file>

<file path=ppt/slideLayouts/slideLayout66.xml><?xml version="1.0" encoding="utf-8"?>
<p:sldLayout xmlns:a="http://schemas.openxmlformats.org/drawingml/2006/main" xmlns:r="http://schemas.openxmlformats.org/officeDocument/2006/relationships" xmlns:p="http://schemas.openxmlformats.org/presentationml/2006/main" type="tx">
  <p:cSld name="3_Canso">
    <p:spTree>
      <p:nvGrpSpPr>
        <p:cNvPr id="1" name=""/>
        <p:cNvGrpSpPr/>
        <p:nvPr/>
      </p:nvGrpSpPr>
      <p:grpSpPr>
        <a:xfrm>
          <a:off x="0" y="0"/>
          <a:ext cx="0" cy="0"/>
          <a:chOff x="0" y="0"/>
          <a:chExt cx="0" cy="0"/>
        </a:xfrm>
      </p:grpSpPr>
      <p:pic>
        <p:nvPicPr>
          <p:cNvPr id="63" name="Picture 19" descr="Picture 19"/>
          <p:cNvPicPr>
            <a:picLocks noChangeAspect="1"/>
          </p:cNvPicPr>
          <p:nvPr/>
        </p:nvPicPr>
        <p:blipFill>
          <a:blip r:embed="rId2"/>
          <a:stretch>
            <a:fillRect/>
          </a:stretch>
        </p:blipFill>
        <p:spPr>
          <a:xfrm>
            <a:off x="0" y="0"/>
            <a:ext cx="12192000" cy="6858000"/>
          </a:xfrm>
          <a:prstGeom prst="rect">
            <a:avLst/>
          </a:prstGeom>
          <a:ln w="12700">
            <a:miter lim="400000"/>
          </a:ln>
        </p:spPr>
      </p:pic>
      <p:sp>
        <p:nvSpPr>
          <p:cNvPr id="64" name="Nivel de texto 1…"/>
          <p:cNvSpPr txBox="1">
            <a:spLocks noGrp="1"/>
          </p:cNvSpPr>
          <p:nvPr>
            <p:ph type="body" sz="quarter" idx="1" hasCustomPrompt="1"/>
          </p:nvPr>
        </p:nvSpPr>
        <p:spPr>
          <a:xfrm>
            <a:off x="558700" y="4529666"/>
            <a:ext cx="11082440" cy="901213"/>
          </a:xfrm>
          <a:prstGeom prst="rect">
            <a:avLst/>
          </a:prstGeom>
        </p:spPr>
        <p:txBody>
          <a:bodyPr lIns="0" tIns="0" rIns="0" bIns="0"/>
          <a:lstStyle>
            <a:lvl1pPr marL="0" indent="0" algn="ctr">
              <a:buClrTx/>
              <a:buSzTx/>
              <a:buFontTx/>
              <a:buNone/>
              <a:defRPr sz="4800" b="1">
                <a:solidFill>
                  <a:srgbClr val="FFFFFF"/>
                </a:solidFill>
                <a:latin typeface="Montserrat"/>
                <a:ea typeface="Montserrat"/>
                <a:cs typeface="Montserrat"/>
                <a:sym typeface="Montserrat"/>
              </a:defRPr>
            </a:lvl1pPr>
            <a:lvl2pPr marL="914400" indent="-457200" algn="ctr">
              <a:buClrTx/>
              <a:buSzPct val="100000"/>
              <a:buFontTx/>
              <a:defRPr sz="4800" b="1">
                <a:solidFill>
                  <a:srgbClr val="FFFFFF"/>
                </a:solidFill>
                <a:latin typeface="Montserrat"/>
                <a:ea typeface="Montserrat"/>
                <a:cs typeface="Montserrat"/>
                <a:sym typeface="Montserrat"/>
              </a:defRPr>
            </a:lvl2pPr>
            <a:lvl3pPr marL="1463038" indent="-548638" algn="ctr">
              <a:buClrTx/>
              <a:buSzPct val="100000"/>
              <a:buFontTx/>
              <a:defRPr sz="4800" b="1">
                <a:solidFill>
                  <a:srgbClr val="FFFFFF"/>
                </a:solidFill>
                <a:latin typeface="Montserrat"/>
                <a:ea typeface="Montserrat"/>
                <a:cs typeface="Montserrat"/>
                <a:sym typeface="Montserrat"/>
              </a:defRPr>
            </a:lvl3pPr>
            <a:lvl4pPr marL="1981200" indent="-609600" algn="ctr">
              <a:buClrTx/>
              <a:buSzPct val="100000"/>
              <a:buFontTx/>
              <a:defRPr sz="4800" b="1">
                <a:solidFill>
                  <a:srgbClr val="FFFFFF"/>
                </a:solidFill>
                <a:latin typeface="Montserrat"/>
                <a:ea typeface="Montserrat"/>
                <a:cs typeface="Montserrat"/>
                <a:sym typeface="Montserrat"/>
              </a:defRPr>
            </a:lvl4pPr>
            <a:lvl5pPr marL="2438400" indent="-609600" algn="ctr">
              <a:buClrTx/>
              <a:buSzPct val="100000"/>
              <a:buFontTx/>
              <a:defRPr sz="4800" b="1">
                <a:solidFill>
                  <a:srgbClr val="FFFFFF"/>
                </a:solidFill>
                <a:latin typeface="Montserrat"/>
                <a:ea typeface="Montserrat"/>
                <a:cs typeface="Montserrat"/>
                <a:sym typeface="Montserrat"/>
              </a:defRPr>
            </a:lvl5pPr>
          </a:lstStyle>
          <a:p>
            <a:r>
              <a:t>QUESTIONS AND ANSWERS</a:t>
            </a:r>
          </a:p>
          <a:p>
            <a:pPr lvl="1"/>
            <a:endParaRPr/>
          </a:p>
          <a:p>
            <a:pPr lvl="2"/>
            <a:endParaRPr/>
          </a:p>
          <a:p>
            <a:pPr lvl="3"/>
            <a:endParaRPr/>
          </a:p>
          <a:p>
            <a:pPr lvl="4"/>
            <a:endParaRPr/>
          </a:p>
        </p:txBody>
      </p:sp>
      <p:pic>
        <p:nvPicPr>
          <p:cNvPr id="65" name="Picture 3" descr="Picture 3"/>
          <p:cNvPicPr>
            <a:picLocks noChangeAspect="1"/>
          </p:cNvPicPr>
          <p:nvPr/>
        </p:nvPicPr>
        <p:blipFill>
          <a:blip r:embed="rId3"/>
          <a:stretch>
            <a:fillRect/>
          </a:stretch>
        </p:blipFill>
        <p:spPr>
          <a:xfrm>
            <a:off x="4508500" y="740832"/>
            <a:ext cx="3175000" cy="3175001"/>
          </a:xfrm>
          <a:prstGeom prst="rect">
            <a:avLst/>
          </a:prstGeom>
          <a:ln w="12700">
            <a:miter lim="400000"/>
          </a:ln>
        </p:spPr>
      </p:pic>
      <p:sp>
        <p:nvSpPr>
          <p:cNvPr id="66"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916651745"/>
      </p:ext>
    </p:extLst>
  </p:cSld>
  <p:clrMapOvr>
    <a:masterClrMapping/>
  </p:clrMapOvr>
  <p:transition spd="med"/>
</p:sldLayout>
</file>

<file path=ppt/slideLayouts/slideLayout67.xml><?xml version="1.0" encoding="utf-8"?>
<p:sldLayout xmlns:a="http://schemas.openxmlformats.org/drawingml/2006/main" xmlns:r="http://schemas.openxmlformats.org/officeDocument/2006/relationships" xmlns:p="http://schemas.openxmlformats.org/presentationml/2006/main" type="tx">
  <p:cSld name="4_Canso">
    <p:spTree>
      <p:nvGrpSpPr>
        <p:cNvPr id="1" name=""/>
        <p:cNvGrpSpPr/>
        <p:nvPr/>
      </p:nvGrpSpPr>
      <p:grpSpPr>
        <a:xfrm>
          <a:off x="0" y="0"/>
          <a:ext cx="0" cy="0"/>
          <a:chOff x="0" y="0"/>
          <a:chExt cx="0" cy="0"/>
        </a:xfrm>
      </p:grpSpPr>
      <p:pic>
        <p:nvPicPr>
          <p:cNvPr id="73" name="Picture 19" descr="Picture 19"/>
          <p:cNvPicPr>
            <a:picLocks noChangeAspect="1"/>
          </p:cNvPicPr>
          <p:nvPr/>
        </p:nvPicPr>
        <p:blipFill>
          <a:blip r:embed="rId2"/>
          <a:stretch>
            <a:fillRect/>
          </a:stretch>
        </p:blipFill>
        <p:spPr>
          <a:xfrm>
            <a:off x="0" y="0"/>
            <a:ext cx="12192000" cy="6858000"/>
          </a:xfrm>
          <a:prstGeom prst="rect">
            <a:avLst/>
          </a:prstGeom>
          <a:ln w="12700">
            <a:miter lim="400000"/>
          </a:ln>
        </p:spPr>
      </p:pic>
      <p:sp>
        <p:nvSpPr>
          <p:cNvPr id="74" name="Nivel de texto 1…"/>
          <p:cNvSpPr txBox="1">
            <a:spLocks noGrp="1"/>
          </p:cNvSpPr>
          <p:nvPr>
            <p:ph type="body" sz="quarter" idx="1" hasCustomPrompt="1"/>
          </p:nvPr>
        </p:nvSpPr>
        <p:spPr>
          <a:xfrm>
            <a:off x="558700" y="4529666"/>
            <a:ext cx="11082440" cy="901213"/>
          </a:xfrm>
          <a:prstGeom prst="rect">
            <a:avLst/>
          </a:prstGeom>
        </p:spPr>
        <p:txBody>
          <a:bodyPr lIns="0" tIns="0" rIns="0" bIns="0"/>
          <a:lstStyle>
            <a:lvl1pPr marL="0" indent="0" algn="ctr">
              <a:buClrTx/>
              <a:buSzTx/>
              <a:buFontTx/>
              <a:buNone/>
              <a:defRPr sz="4800" b="1">
                <a:solidFill>
                  <a:srgbClr val="FFFFFF"/>
                </a:solidFill>
                <a:latin typeface="Montserrat"/>
                <a:ea typeface="Montserrat"/>
                <a:cs typeface="Montserrat"/>
                <a:sym typeface="Montserrat"/>
              </a:defRPr>
            </a:lvl1pPr>
            <a:lvl2pPr marL="914400" indent="-457200" algn="ctr">
              <a:buClrTx/>
              <a:buSzPct val="100000"/>
              <a:buFontTx/>
              <a:defRPr sz="4800" b="1">
                <a:solidFill>
                  <a:srgbClr val="FFFFFF"/>
                </a:solidFill>
                <a:latin typeface="Montserrat"/>
                <a:ea typeface="Montserrat"/>
                <a:cs typeface="Montserrat"/>
                <a:sym typeface="Montserrat"/>
              </a:defRPr>
            </a:lvl2pPr>
            <a:lvl3pPr marL="1463038" indent="-548638" algn="ctr">
              <a:buClrTx/>
              <a:buSzPct val="100000"/>
              <a:buFontTx/>
              <a:defRPr sz="4800" b="1">
                <a:solidFill>
                  <a:srgbClr val="FFFFFF"/>
                </a:solidFill>
                <a:latin typeface="Montserrat"/>
                <a:ea typeface="Montserrat"/>
                <a:cs typeface="Montserrat"/>
                <a:sym typeface="Montserrat"/>
              </a:defRPr>
            </a:lvl3pPr>
            <a:lvl4pPr marL="1981200" indent="-609600" algn="ctr">
              <a:buClrTx/>
              <a:buSzPct val="100000"/>
              <a:buFontTx/>
              <a:defRPr sz="4800" b="1">
                <a:solidFill>
                  <a:srgbClr val="FFFFFF"/>
                </a:solidFill>
                <a:latin typeface="Montserrat"/>
                <a:ea typeface="Montserrat"/>
                <a:cs typeface="Montserrat"/>
                <a:sym typeface="Montserrat"/>
              </a:defRPr>
            </a:lvl4pPr>
            <a:lvl5pPr marL="2438400" indent="-609600" algn="ctr">
              <a:buClrTx/>
              <a:buSzPct val="100000"/>
              <a:buFontTx/>
              <a:defRPr sz="4800" b="1">
                <a:solidFill>
                  <a:srgbClr val="FFFFFF"/>
                </a:solidFill>
                <a:latin typeface="Montserrat"/>
                <a:ea typeface="Montserrat"/>
                <a:cs typeface="Montserrat"/>
                <a:sym typeface="Montserrat"/>
              </a:defRPr>
            </a:lvl5pPr>
          </a:lstStyle>
          <a:p>
            <a:r>
              <a:t>PLEASE VOTE</a:t>
            </a:r>
          </a:p>
          <a:p>
            <a:pPr lvl="1"/>
            <a:endParaRPr/>
          </a:p>
          <a:p>
            <a:pPr lvl="2"/>
            <a:endParaRPr/>
          </a:p>
          <a:p>
            <a:pPr lvl="3"/>
            <a:endParaRPr/>
          </a:p>
          <a:p>
            <a:pPr lvl="4"/>
            <a:endParaRPr/>
          </a:p>
        </p:txBody>
      </p:sp>
      <p:pic>
        <p:nvPicPr>
          <p:cNvPr id="75" name="Picture 3" descr="Picture 3"/>
          <p:cNvPicPr>
            <a:picLocks noChangeAspect="1"/>
          </p:cNvPicPr>
          <p:nvPr/>
        </p:nvPicPr>
        <p:blipFill>
          <a:blip r:embed="rId3"/>
          <a:stretch>
            <a:fillRect/>
          </a:stretch>
        </p:blipFill>
        <p:spPr>
          <a:xfrm>
            <a:off x="4508500" y="740832"/>
            <a:ext cx="3175000" cy="3175001"/>
          </a:xfrm>
          <a:prstGeom prst="rect">
            <a:avLst/>
          </a:prstGeom>
          <a:ln w="12700">
            <a:miter lim="400000"/>
          </a:ln>
        </p:spPr>
      </p:pic>
      <p:sp>
        <p:nvSpPr>
          <p:cNvPr id="76"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512030868"/>
      </p:ext>
    </p:extLst>
  </p:cSld>
  <p:clrMapOvr>
    <a:masterClrMapping/>
  </p:clrMapOvr>
  <p:transition spd="med"/>
</p:sldLayout>
</file>

<file path=ppt/slideLayouts/slideLayout68.xml><?xml version="1.0" encoding="utf-8"?>
<p:sldLayout xmlns:a="http://schemas.openxmlformats.org/drawingml/2006/main" xmlns:r="http://schemas.openxmlformats.org/officeDocument/2006/relationships" xmlns:p="http://schemas.openxmlformats.org/presentationml/2006/main" type="tx">
  <p:cSld name="Flight Path - Flight">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83" name="Nivel de texto 1…"/>
          <p:cNvSpPr txBox="1">
            <a:spLocks noGrp="1"/>
          </p:cNvSpPr>
          <p:nvPr>
            <p:ph type="body" sz="quarter" idx="1" hasCustomPrompt="1"/>
          </p:nvPr>
        </p:nvSpPr>
        <p:spPr>
          <a:xfrm>
            <a:off x="558700" y="2165191"/>
            <a:ext cx="8835557" cy="1263818"/>
          </a:xfrm>
          <a:prstGeom prst="rect">
            <a:avLst/>
          </a:prstGeom>
        </p:spPr>
        <p:txBody>
          <a:bodyPr lIns="0" tIns="0" rIns="0" bIns="0"/>
          <a:lstStyle>
            <a:lvl1pPr marL="0" indent="0">
              <a:buClrTx/>
              <a:buSzTx/>
              <a:buFontTx/>
              <a:buNone/>
              <a:defRPr sz="4800" b="1">
                <a:solidFill>
                  <a:srgbClr val="FFFFFF"/>
                </a:solidFill>
                <a:latin typeface="Montserrat"/>
                <a:ea typeface="Montserrat"/>
                <a:cs typeface="Montserrat"/>
                <a:sym typeface="Montserrat"/>
              </a:defRPr>
            </a:lvl1pPr>
            <a:lvl2pPr marL="914400" indent="-457200">
              <a:buClrTx/>
              <a:buSzPct val="100000"/>
              <a:buFontTx/>
              <a:defRPr sz="4800" b="1">
                <a:solidFill>
                  <a:srgbClr val="FFFFFF"/>
                </a:solidFill>
                <a:latin typeface="Montserrat"/>
                <a:ea typeface="Montserrat"/>
                <a:cs typeface="Montserrat"/>
                <a:sym typeface="Montserrat"/>
              </a:defRPr>
            </a:lvl2pPr>
            <a:lvl3pPr marL="1463038" indent="-548638">
              <a:buClrTx/>
              <a:buSzPct val="100000"/>
              <a:buFontTx/>
              <a:defRPr sz="4800" b="1">
                <a:solidFill>
                  <a:srgbClr val="FFFFFF"/>
                </a:solidFill>
                <a:latin typeface="Montserrat"/>
                <a:ea typeface="Montserrat"/>
                <a:cs typeface="Montserrat"/>
                <a:sym typeface="Montserrat"/>
              </a:defRPr>
            </a:lvl3pPr>
            <a:lvl4pPr marL="1981200" indent="-609600">
              <a:buClrTx/>
              <a:buSzPct val="100000"/>
              <a:buFontTx/>
              <a:defRPr sz="4800" b="1">
                <a:solidFill>
                  <a:srgbClr val="FFFFFF"/>
                </a:solidFill>
                <a:latin typeface="Montserrat"/>
                <a:ea typeface="Montserrat"/>
                <a:cs typeface="Montserrat"/>
                <a:sym typeface="Montserrat"/>
              </a:defRPr>
            </a:lvl4pPr>
            <a:lvl5pPr marL="2438400" indent="-609600">
              <a:buClrTx/>
              <a:buSzPct val="100000"/>
              <a:buFontTx/>
              <a:defRPr sz="48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84" name="Text Placeholder 2"/>
          <p:cNvSpPr>
            <a:spLocks noGrp="1"/>
          </p:cNvSpPr>
          <p:nvPr>
            <p:ph type="body" sz="quarter" idx="21" hasCustomPrompt="1"/>
          </p:nvPr>
        </p:nvSpPr>
        <p:spPr>
          <a:xfrm>
            <a:off x="558700" y="3699538"/>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a:t>
            </a:r>
          </a:p>
        </p:txBody>
      </p:sp>
      <p:pic>
        <p:nvPicPr>
          <p:cNvPr id="85" name="Picture 6" descr="Picture 6"/>
          <p:cNvPicPr>
            <a:picLocks noChangeAspect="1"/>
          </p:cNvPicPr>
          <p:nvPr/>
        </p:nvPicPr>
        <p:blipFill>
          <a:blip r:embed="rId3"/>
          <a:srcRect l="6436" r="238"/>
          <a:stretch>
            <a:fillRect/>
          </a:stretch>
        </p:blipFill>
        <p:spPr>
          <a:xfrm rot="709131" flipH="1">
            <a:off x="5681932" y="1546044"/>
            <a:ext cx="8170325" cy="4662384"/>
          </a:xfrm>
          <a:prstGeom prst="rect">
            <a:avLst/>
          </a:prstGeom>
          <a:ln w="12700">
            <a:miter lim="400000"/>
          </a:ln>
        </p:spPr>
      </p:pic>
      <p:sp>
        <p:nvSpPr>
          <p:cNvPr id="86"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505395122"/>
      </p:ext>
    </p:extLst>
  </p:cSld>
  <p:clrMapOvr>
    <a:masterClrMapping/>
  </p:clrMapOvr>
  <p:transition spd="med"/>
</p:sldLayout>
</file>

<file path=ppt/slideLayouts/slideLayout69.xml><?xml version="1.0" encoding="utf-8"?>
<p:sldLayout xmlns:a="http://schemas.openxmlformats.org/drawingml/2006/main" xmlns:r="http://schemas.openxmlformats.org/officeDocument/2006/relationships" xmlns:p="http://schemas.openxmlformats.org/presentationml/2006/main" type="tx">
  <p:cSld name="Flight Path - Space">
    <p:bg>
      <p:bgPr>
        <a:blipFill rotWithShape="1">
          <a:blip r:embed="rId2"/>
          <a:srcRect/>
          <a:stretch>
            <a:fillRect/>
          </a:stretch>
        </a:blipFill>
        <a:effectLst/>
      </p:bgPr>
    </p:bg>
    <p:spTree>
      <p:nvGrpSpPr>
        <p:cNvPr id="1" name=""/>
        <p:cNvGrpSpPr/>
        <p:nvPr/>
      </p:nvGrpSpPr>
      <p:grpSpPr>
        <a:xfrm>
          <a:off x="0" y="0"/>
          <a:ext cx="0" cy="0"/>
          <a:chOff x="0" y="0"/>
          <a:chExt cx="0" cy="0"/>
        </a:xfrm>
      </p:grpSpPr>
      <p:pic>
        <p:nvPicPr>
          <p:cNvPr id="93" name="Picture 2" descr="Picture 2"/>
          <p:cNvPicPr>
            <a:picLocks noChangeAspect="1"/>
          </p:cNvPicPr>
          <p:nvPr/>
        </p:nvPicPr>
        <p:blipFill>
          <a:blip r:embed="rId3"/>
          <a:srcRect b="31015"/>
          <a:stretch>
            <a:fillRect/>
          </a:stretch>
        </p:blipFill>
        <p:spPr>
          <a:xfrm>
            <a:off x="9121433" y="577764"/>
            <a:ext cx="2713856" cy="5492843"/>
          </a:xfrm>
          <a:prstGeom prst="rect">
            <a:avLst/>
          </a:prstGeom>
          <a:ln w="12700">
            <a:miter lim="400000"/>
          </a:ln>
        </p:spPr>
      </p:pic>
      <p:sp>
        <p:nvSpPr>
          <p:cNvPr id="94" name="Nivel de texto 1…"/>
          <p:cNvSpPr txBox="1">
            <a:spLocks noGrp="1"/>
          </p:cNvSpPr>
          <p:nvPr>
            <p:ph type="body" sz="quarter" idx="1" hasCustomPrompt="1"/>
          </p:nvPr>
        </p:nvSpPr>
        <p:spPr>
          <a:xfrm>
            <a:off x="558700" y="2165191"/>
            <a:ext cx="8835557" cy="1263818"/>
          </a:xfrm>
          <a:prstGeom prst="rect">
            <a:avLst/>
          </a:prstGeom>
        </p:spPr>
        <p:txBody>
          <a:bodyPr lIns="0" tIns="0" rIns="0" bIns="0"/>
          <a:lstStyle>
            <a:lvl1pPr marL="0" indent="0">
              <a:buClrTx/>
              <a:buSzTx/>
              <a:buFontTx/>
              <a:buNone/>
              <a:defRPr sz="4800" b="1">
                <a:solidFill>
                  <a:srgbClr val="FFFFFF"/>
                </a:solidFill>
                <a:latin typeface="Montserrat"/>
                <a:ea typeface="Montserrat"/>
                <a:cs typeface="Montserrat"/>
                <a:sym typeface="Montserrat"/>
              </a:defRPr>
            </a:lvl1pPr>
            <a:lvl2pPr marL="914400" indent="-457200">
              <a:buClrTx/>
              <a:buSzPct val="100000"/>
              <a:buFontTx/>
              <a:defRPr sz="4800" b="1">
                <a:solidFill>
                  <a:srgbClr val="FFFFFF"/>
                </a:solidFill>
                <a:latin typeface="Montserrat"/>
                <a:ea typeface="Montserrat"/>
                <a:cs typeface="Montserrat"/>
                <a:sym typeface="Montserrat"/>
              </a:defRPr>
            </a:lvl2pPr>
            <a:lvl3pPr marL="1463038" indent="-548638">
              <a:buClrTx/>
              <a:buSzPct val="100000"/>
              <a:buFontTx/>
              <a:defRPr sz="4800" b="1">
                <a:solidFill>
                  <a:srgbClr val="FFFFFF"/>
                </a:solidFill>
                <a:latin typeface="Montserrat"/>
                <a:ea typeface="Montserrat"/>
                <a:cs typeface="Montserrat"/>
                <a:sym typeface="Montserrat"/>
              </a:defRPr>
            </a:lvl3pPr>
            <a:lvl4pPr marL="1981200" indent="-609600">
              <a:buClrTx/>
              <a:buSzPct val="100000"/>
              <a:buFontTx/>
              <a:defRPr sz="4800" b="1">
                <a:solidFill>
                  <a:srgbClr val="FFFFFF"/>
                </a:solidFill>
                <a:latin typeface="Montserrat"/>
                <a:ea typeface="Montserrat"/>
                <a:cs typeface="Montserrat"/>
                <a:sym typeface="Montserrat"/>
              </a:defRPr>
            </a:lvl4pPr>
            <a:lvl5pPr marL="2438400" indent="-609600">
              <a:buClrTx/>
              <a:buSzPct val="100000"/>
              <a:buFontTx/>
              <a:defRPr sz="48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95" name="Text Placeholder 2"/>
          <p:cNvSpPr>
            <a:spLocks noGrp="1"/>
          </p:cNvSpPr>
          <p:nvPr>
            <p:ph type="body" sz="quarter" idx="21" hasCustomPrompt="1"/>
          </p:nvPr>
        </p:nvSpPr>
        <p:spPr>
          <a:xfrm>
            <a:off x="558700" y="3699538"/>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a:t>
            </a:r>
          </a:p>
        </p:txBody>
      </p:sp>
      <p:sp>
        <p:nvSpPr>
          <p:cNvPr id="96"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075880901"/>
      </p:ext>
    </p:extLst>
  </p:cSld>
  <p:clrMapOvr>
    <a:masterClrMapping/>
  </p:clrMapOvr>
  <p:transition spd="med"/>
</p:sldLayout>
</file>

<file path=ppt/slideLayouts/slideLayout70.xml><?xml version="1.0" encoding="utf-8"?>
<p:sldLayout xmlns:a="http://schemas.openxmlformats.org/drawingml/2006/main" xmlns:r="http://schemas.openxmlformats.org/officeDocument/2006/relationships" xmlns:p="http://schemas.openxmlformats.org/presentationml/2006/main" type="tx">
  <p:cSld name="Flight Path - UTM">
    <p:bg>
      <p:bgPr>
        <a:blipFill rotWithShape="1">
          <a:blip r:embed="rId2"/>
          <a:srcRect/>
          <a:stretch>
            <a:fillRect/>
          </a:stretch>
        </a:blipFill>
        <a:effectLst/>
      </p:bgPr>
    </p:bg>
    <p:spTree>
      <p:nvGrpSpPr>
        <p:cNvPr id="1" name=""/>
        <p:cNvGrpSpPr/>
        <p:nvPr/>
      </p:nvGrpSpPr>
      <p:grpSpPr>
        <a:xfrm>
          <a:off x="0" y="0"/>
          <a:ext cx="0" cy="0"/>
          <a:chOff x="0" y="0"/>
          <a:chExt cx="0" cy="0"/>
        </a:xfrm>
      </p:grpSpPr>
      <p:pic>
        <p:nvPicPr>
          <p:cNvPr id="103" name="Picture 3" descr="Picture 3"/>
          <p:cNvPicPr>
            <a:picLocks noChangeAspect="1"/>
          </p:cNvPicPr>
          <p:nvPr/>
        </p:nvPicPr>
        <p:blipFill>
          <a:blip r:embed="rId3"/>
          <a:srcRect b="44073"/>
          <a:stretch>
            <a:fillRect/>
          </a:stretch>
        </p:blipFill>
        <p:spPr>
          <a:xfrm>
            <a:off x="697520" y="3284987"/>
            <a:ext cx="10943619" cy="2772913"/>
          </a:xfrm>
          <a:prstGeom prst="rect">
            <a:avLst/>
          </a:prstGeom>
          <a:ln w="12700">
            <a:miter lim="400000"/>
          </a:ln>
        </p:spPr>
      </p:pic>
      <p:sp>
        <p:nvSpPr>
          <p:cNvPr id="104" name="Nivel de texto 1…"/>
          <p:cNvSpPr txBox="1">
            <a:spLocks noGrp="1"/>
          </p:cNvSpPr>
          <p:nvPr>
            <p:ph type="body" sz="quarter" idx="1" hasCustomPrompt="1"/>
          </p:nvPr>
        </p:nvSpPr>
        <p:spPr>
          <a:xfrm>
            <a:off x="558700" y="2165191"/>
            <a:ext cx="8835557" cy="1263818"/>
          </a:xfrm>
          <a:prstGeom prst="rect">
            <a:avLst/>
          </a:prstGeom>
        </p:spPr>
        <p:txBody>
          <a:bodyPr lIns="0" tIns="0" rIns="0" bIns="0"/>
          <a:lstStyle>
            <a:lvl1pPr marL="0" indent="0">
              <a:buClrTx/>
              <a:buSzTx/>
              <a:buFontTx/>
              <a:buNone/>
              <a:defRPr sz="4800" b="1">
                <a:solidFill>
                  <a:srgbClr val="FFFFFF"/>
                </a:solidFill>
                <a:latin typeface="Montserrat"/>
                <a:ea typeface="Montserrat"/>
                <a:cs typeface="Montserrat"/>
                <a:sym typeface="Montserrat"/>
              </a:defRPr>
            </a:lvl1pPr>
            <a:lvl2pPr marL="914400" indent="-457200">
              <a:buClrTx/>
              <a:buSzPct val="100000"/>
              <a:buFontTx/>
              <a:defRPr sz="4800" b="1">
                <a:solidFill>
                  <a:srgbClr val="FFFFFF"/>
                </a:solidFill>
                <a:latin typeface="Montserrat"/>
                <a:ea typeface="Montserrat"/>
                <a:cs typeface="Montserrat"/>
                <a:sym typeface="Montserrat"/>
              </a:defRPr>
            </a:lvl2pPr>
            <a:lvl3pPr marL="1463038" indent="-548638">
              <a:buClrTx/>
              <a:buSzPct val="100000"/>
              <a:buFontTx/>
              <a:defRPr sz="4800" b="1">
                <a:solidFill>
                  <a:srgbClr val="FFFFFF"/>
                </a:solidFill>
                <a:latin typeface="Montserrat"/>
                <a:ea typeface="Montserrat"/>
                <a:cs typeface="Montserrat"/>
                <a:sym typeface="Montserrat"/>
              </a:defRPr>
            </a:lvl3pPr>
            <a:lvl4pPr marL="1981200" indent="-609600">
              <a:buClrTx/>
              <a:buSzPct val="100000"/>
              <a:buFontTx/>
              <a:defRPr sz="4800" b="1">
                <a:solidFill>
                  <a:srgbClr val="FFFFFF"/>
                </a:solidFill>
                <a:latin typeface="Montserrat"/>
                <a:ea typeface="Montserrat"/>
                <a:cs typeface="Montserrat"/>
                <a:sym typeface="Montserrat"/>
              </a:defRPr>
            </a:lvl4pPr>
            <a:lvl5pPr marL="2438400" indent="-609600">
              <a:buClrTx/>
              <a:buSzPct val="100000"/>
              <a:buFontTx/>
              <a:defRPr sz="48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05" name="Text Placeholder 2"/>
          <p:cNvSpPr>
            <a:spLocks noGrp="1"/>
          </p:cNvSpPr>
          <p:nvPr>
            <p:ph type="body" sz="quarter" idx="21" hasCustomPrompt="1"/>
          </p:nvPr>
        </p:nvSpPr>
        <p:spPr>
          <a:xfrm>
            <a:off x="558700" y="3699538"/>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a:t>
            </a:r>
          </a:p>
        </p:txBody>
      </p:sp>
      <p:sp>
        <p:nvSpPr>
          <p:cNvPr id="106"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071152023"/>
      </p:ext>
    </p:extLst>
  </p:cSld>
  <p:clrMapOvr>
    <a:masterClrMapping/>
  </p:clrMapOvr>
  <p:transition spd="med"/>
</p:sldLayout>
</file>

<file path=ppt/slideLayouts/slideLayout71.xml><?xml version="1.0" encoding="utf-8"?>
<p:sldLayout xmlns:a="http://schemas.openxmlformats.org/drawingml/2006/main" xmlns:r="http://schemas.openxmlformats.org/officeDocument/2006/relationships" xmlns:p="http://schemas.openxmlformats.org/presentationml/2006/main" type="tx">
  <p:cSld name="2_Flight Path - UTM">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13" name="Nivel de texto 1…"/>
          <p:cNvSpPr txBox="1">
            <a:spLocks noGrp="1"/>
          </p:cNvSpPr>
          <p:nvPr>
            <p:ph type="body" sz="quarter" idx="1" hasCustomPrompt="1"/>
          </p:nvPr>
        </p:nvSpPr>
        <p:spPr>
          <a:xfrm>
            <a:off x="558700" y="2165191"/>
            <a:ext cx="8835557" cy="1263818"/>
          </a:xfrm>
          <a:prstGeom prst="rect">
            <a:avLst/>
          </a:prstGeom>
        </p:spPr>
        <p:txBody>
          <a:bodyPr lIns="0" tIns="0" rIns="0" bIns="0"/>
          <a:lstStyle>
            <a:lvl1pPr marL="0" indent="0">
              <a:buClrTx/>
              <a:buSzTx/>
              <a:buFontTx/>
              <a:buNone/>
              <a:defRPr sz="4800" b="1">
                <a:solidFill>
                  <a:srgbClr val="FFFFFF"/>
                </a:solidFill>
                <a:latin typeface="Montserrat"/>
                <a:ea typeface="Montserrat"/>
                <a:cs typeface="Montserrat"/>
                <a:sym typeface="Montserrat"/>
              </a:defRPr>
            </a:lvl1pPr>
            <a:lvl2pPr marL="914400" indent="-457200">
              <a:buClrTx/>
              <a:buSzPct val="100000"/>
              <a:buFontTx/>
              <a:defRPr sz="4800" b="1">
                <a:solidFill>
                  <a:srgbClr val="FFFFFF"/>
                </a:solidFill>
                <a:latin typeface="Montserrat"/>
                <a:ea typeface="Montserrat"/>
                <a:cs typeface="Montserrat"/>
                <a:sym typeface="Montserrat"/>
              </a:defRPr>
            </a:lvl2pPr>
            <a:lvl3pPr marL="1463038" indent="-548638">
              <a:buClrTx/>
              <a:buSzPct val="100000"/>
              <a:buFontTx/>
              <a:defRPr sz="4800" b="1">
                <a:solidFill>
                  <a:srgbClr val="FFFFFF"/>
                </a:solidFill>
                <a:latin typeface="Montserrat"/>
                <a:ea typeface="Montserrat"/>
                <a:cs typeface="Montserrat"/>
                <a:sym typeface="Montserrat"/>
              </a:defRPr>
            </a:lvl3pPr>
            <a:lvl4pPr marL="1981200" indent="-609600">
              <a:buClrTx/>
              <a:buSzPct val="100000"/>
              <a:buFontTx/>
              <a:defRPr sz="4800" b="1">
                <a:solidFill>
                  <a:srgbClr val="FFFFFF"/>
                </a:solidFill>
                <a:latin typeface="Montserrat"/>
                <a:ea typeface="Montserrat"/>
                <a:cs typeface="Montserrat"/>
                <a:sym typeface="Montserrat"/>
              </a:defRPr>
            </a:lvl4pPr>
            <a:lvl5pPr marL="2438400" indent="-609600">
              <a:buClrTx/>
              <a:buSzPct val="100000"/>
              <a:buFontTx/>
              <a:defRPr sz="48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14" name="Text Placeholder 2"/>
          <p:cNvSpPr>
            <a:spLocks noGrp="1"/>
          </p:cNvSpPr>
          <p:nvPr>
            <p:ph type="body" sz="quarter" idx="21" hasCustomPrompt="1"/>
          </p:nvPr>
        </p:nvSpPr>
        <p:spPr>
          <a:xfrm>
            <a:off x="558700" y="3699538"/>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a:t>
            </a:r>
          </a:p>
        </p:txBody>
      </p:sp>
      <p:sp>
        <p:nvSpPr>
          <p:cNvPr id="115"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897552488"/>
      </p:ext>
    </p:extLst>
  </p:cSld>
  <p:clrMapOvr>
    <a:masterClrMapping/>
  </p:clrMapOvr>
  <p:transition spd="med"/>
</p:sldLayout>
</file>

<file path=ppt/slideLayouts/slideLayout72.xml><?xml version="1.0" encoding="utf-8"?>
<p:sldLayout xmlns:a="http://schemas.openxmlformats.org/drawingml/2006/main" xmlns:r="http://schemas.openxmlformats.org/officeDocument/2006/relationships" xmlns:p="http://schemas.openxmlformats.org/presentationml/2006/main" type="tx">
  <p:cSld name="1_Flight Path - Flight">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22" name="Nivel de texto 1…"/>
          <p:cNvSpPr txBox="1">
            <a:spLocks noGrp="1"/>
          </p:cNvSpPr>
          <p:nvPr>
            <p:ph type="body" sz="quarter" idx="1" hasCustomPrompt="1"/>
          </p:nvPr>
        </p:nvSpPr>
        <p:spPr>
          <a:xfrm>
            <a:off x="558700" y="2165191"/>
            <a:ext cx="8835557" cy="1263818"/>
          </a:xfrm>
          <a:prstGeom prst="rect">
            <a:avLst/>
          </a:prstGeom>
        </p:spPr>
        <p:txBody>
          <a:bodyPr lIns="0" tIns="0" rIns="0" bIns="0"/>
          <a:lstStyle>
            <a:lvl1pPr marL="0" indent="0">
              <a:buClrTx/>
              <a:buSzTx/>
              <a:buFontTx/>
              <a:buNone/>
              <a:defRPr sz="4800" b="1">
                <a:solidFill>
                  <a:srgbClr val="FFFFFF"/>
                </a:solidFill>
                <a:latin typeface="Montserrat"/>
                <a:ea typeface="Montserrat"/>
                <a:cs typeface="Montserrat"/>
                <a:sym typeface="Montserrat"/>
              </a:defRPr>
            </a:lvl1pPr>
            <a:lvl2pPr marL="914400" indent="-457200">
              <a:buClrTx/>
              <a:buSzPct val="100000"/>
              <a:buFontTx/>
              <a:defRPr sz="4800" b="1">
                <a:solidFill>
                  <a:srgbClr val="FFFFFF"/>
                </a:solidFill>
                <a:latin typeface="Montserrat"/>
                <a:ea typeface="Montserrat"/>
                <a:cs typeface="Montserrat"/>
                <a:sym typeface="Montserrat"/>
              </a:defRPr>
            </a:lvl2pPr>
            <a:lvl3pPr marL="1463038" indent="-548638">
              <a:buClrTx/>
              <a:buSzPct val="100000"/>
              <a:buFontTx/>
              <a:defRPr sz="4800" b="1">
                <a:solidFill>
                  <a:srgbClr val="FFFFFF"/>
                </a:solidFill>
                <a:latin typeface="Montserrat"/>
                <a:ea typeface="Montserrat"/>
                <a:cs typeface="Montserrat"/>
                <a:sym typeface="Montserrat"/>
              </a:defRPr>
            </a:lvl3pPr>
            <a:lvl4pPr marL="1981200" indent="-609600">
              <a:buClrTx/>
              <a:buSzPct val="100000"/>
              <a:buFontTx/>
              <a:defRPr sz="4800" b="1">
                <a:solidFill>
                  <a:srgbClr val="FFFFFF"/>
                </a:solidFill>
                <a:latin typeface="Montserrat"/>
                <a:ea typeface="Montserrat"/>
                <a:cs typeface="Montserrat"/>
                <a:sym typeface="Montserrat"/>
              </a:defRPr>
            </a:lvl4pPr>
            <a:lvl5pPr marL="2438400" indent="-609600">
              <a:buClrTx/>
              <a:buSzPct val="100000"/>
              <a:buFontTx/>
              <a:defRPr sz="48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23" name="Text Placeholder 2"/>
          <p:cNvSpPr>
            <a:spLocks noGrp="1"/>
          </p:cNvSpPr>
          <p:nvPr>
            <p:ph type="body" sz="quarter" idx="21" hasCustomPrompt="1"/>
          </p:nvPr>
        </p:nvSpPr>
        <p:spPr>
          <a:xfrm>
            <a:off x="558700" y="3699538"/>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a:t>
            </a:r>
          </a:p>
        </p:txBody>
      </p:sp>
      <p:pic>
        <p:nvPicPr>
          <p:cNvPr id="124" name="Picture 6" descr="Picture 6"/>
          <p:cNvPicPr>
            <a:picLocks noChangeAspect="1"/>
          </p:cNvPicPr>
          <p:nvPr/>
        </p:nvPicPr>
        <p:blipFill>
          <a:blip r:embed="rId3"/>
          <a:srcRect l="6436" r="238"/>
          <a:stretch>
            <a:fillRect/>
          </a:stretch>
        </p:blipFill>
        <p:spPr>
          <a:xfrm rot="709131" flipH="1">
            <a:off x="5681932" y="1546044"/>
            <a:ext cx="8170325" cy="4662384"/>
          </a:xfrm>
          <a:prstGeom prst="rect">
            <a:avLst/>
          </a:prstGeom>
          <a:ln w="12700">
            <a:miter lim="400000"/>
          </a:ln>
        </p:spPr>
      </p:pic>
      <p:sp>
        <p:nvSpPr>
          <p:cNvPr id="125"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4120578020"/>
      </p:ext>
    </p:extLst>
  </p:cSld>
  <p:clrMapOvr>
    <a:masterClrMapping/>
  </p:clrMapOvr>
  <p:transition spd="med"/>
</p:sldLayout>
</file>

<file path=ppt/slideLayouts/slideLayout73.xml><?xml version="1.0" encoding="utf-8"?>
<p:sldLayout xmlns:a="http://schemas.openxmlformats.org/drawingml/2006/main" xmlns:r="http://schemas.openxmlformats.org/officeDocument/2006/relationships" xmlns:p="http://schemas.openxmlformats.org/presentationml/2006/main" type="tx">
  <p:cSld name="1_Flight Path - Space">
    <p:bg>
      <p:bgPr>
        <a:blipFill rotWithShape="1">
          <a:blip r:embed="rId2"/>
          <a:srcRect/>
          <a:stretch>
            <a:fillRect/>
          </a:stretch>
        </a:blipFill>
        <a:effectLst/>
      </p:bgPr>
    </p:bg>
    <p:spTree>
      <p:nvGrpSpPr>
        <p:cNvPr id="1" name=""/>
        <p:cNvGrpSpPr/>
        <p:nvPr/>
      </p:nvGrpSpPr>
      <p:grpSpPr>
        <a:xfrm>
          <a:off x="0" y="0"/>
          <a:ext cx="0" cy="0"/>
          <a:chOff x="0" y="0"/>
          <a:chExt cx="0" cy="0"/>
        </a:xfrm>
      </p:grpSpPr>
      <p:pic>
        <p:nvPicPr>
          <p:cNvPr id="132" name="Picture 2" descr="Picture 2"/>
          <p:cNvPicPr>
            <a:picLocks noChangeAspect="1"/>
          </p:cNvPicPr>
          <p:nvPr/>
        </p:nvPicPr>
        <p:blipFill>
          <a:blip r:embed="rId3"/>
          <a:srcRect b="31015"/>
          <a:stretch>
            <a:fillRect/>
          </a:stretch>
        </p:blipFill>
        <p:spPr>
          <a:xfrm>
            <a:off x="9121433" y="577764"/>
            <a:ext cx="2713856" cy="5492843"/>
          </a:xfrm>
          <a:prstGeom prst="rect">
            <a:avLst/>
          </a:prstGeom>
          <a:ln w="12700">
            <a:miter lim="400000"/>
          </a:ln>
        </p:spPr>
      </p:pic>
      <p:sp>
        <p:nvSpPr>
          <p:cNvPr id="133" name="Nivel de texto 1…"/>
          <p:cNvSpPr txBox="1">
            <a:spLocks noGrp="1"/>
          </p:cNvSpPr>
          <p:nvPr>
            <p:ph type="body" sz="quarter" idx="1" hasCustomPrompt="1"/>
          </p:nvPr>
        </p:nvSpPr>
        <p:spPr>
          <a:xfrm>
            <a:off x="558700" y="2165191"/>
            <a:ext cx="8835557" cy="1263818"/>
          </a:xfrm>
          <a:prstGeom prst="rect">
            <a:avLst/>
          </a:prstGeom>
        </p:spPr>
        <p:txBody>
          <a:bodyPr lIns="0" tIns="0" rIns="0" bIns="0"/>
          <a:lstStyle>
            <a:lvl1pPr marL="0" indent="0">
              <a:buClrTx/>
              <a:buSzTx/>
              <a:buFontTx/>
              <a:buNone/>
              <a:defRPr sz="4800" b="1">
                <a:solidFill>
                  <a:srgbClr val="FFFFFF"/>
                </a:solidFill>
                <a:latin typeface="Montserrat"/>
                <a:ea typeface="Montserrat"/>
                <a:cs typeface="Montserrat"/>
                <a:sym typeface="Montserrat"/>
              </a:defRPr>
            </a:lvl1pPr>
            <a:lvl2pPr marL="914400" indent="-457200">
              <a:buClrTx/>
              <a:buSzPct val="100000"/>
              <a:buFontTx/>
              <a:defRPr sz="4800" b="1">
                <a:solidFill>
                  <a:srgbClr val="FFFFFF"/>
                </a:solidFill>
                <a:latin typeface="Montserrat"/>
                <a:ea typeface="Montserrat"/>
                <a:cs typeface="Montserrat"/>
                <a:sym typeface="Montserrat"/>
              </a:defRPr>
            </a:lvl2pPr>
            <a:lvl3pPr marL="1463038" indent="-548638">
              <a:buClrTx/>
              <a:buSzPct val="100000"/>
              <a:buFontTx/>
              <a:defRPr sz="4800" b="1">
                <a:solidFill>
                  <a:srgbClr val="FFFFFF"/>
                </a:solidFill>
                <a:latin typeface="Montserrat"/>
                <a:ea typeface="Montserrat"/>
                <a:cs typeface="Montserrat"/>
                <a:sym typeface="Montserrat"/>
              </a:defRPr>
            </a:lvl3pPr>
            <a:lvl4pPr marL="1981200" indent="-609600">
              <a:buClrTx/>
              <a:buSzPct val="100000"/>
              <a:buFontTx/>
              <a:defRPr sz="4800" b="1">
                <a:solidFill>
                  <a:srgbClr val="FFFFFF"/>
                </a:solidFill>
                <a:latin typeface="Montserrat"/>
                <a:ea typeface="Montserrat"/>
                <a:cs typeface="Montserrat"/>
                <a:sym typeface="Montserrat"/>
              </a:defRPr>
            </a:lvl4pPr>
            <a:lvl5pPr marL="2438400" indent="-609600">
              <a:buClrTx/>
              <a:buSzPct val="100000"/>
              <a:buFontTx/>
              <a:defRPr sz="48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34" name="Text Placeholder 2"/>
          <p:cNvSpPr>
            <a:spLocks noGrp="1"/>
          </p:cNvSpPr>
          <p:nvPr>
            <p:ph type="body" sz="quarter" idx="21" hasCustomPrompt="1"/>
          </p:nvPr>
        </p:nvSpPr>
        <p:spPr>
          <a:xfrm>
            <a:off x="558700" y="3699538"/>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a:t>
            </a:r>
          </a:p>
        </p:txBody>
      </p:sp>
      <p:sp>
        <p:nvSpPr>
          <p:cNvPr id="135"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251193132"/>
      </p:ext>
    </p:extLst>
  </p:cSld>
  <p:clrMapOvr>
    <a:masterClrMapping/>
  </p:clrMapOvr>
  <p:transition spd="med"/>
</p:sldLayout>
</file>

<file path=ppt/slideLayouts/slideLayout74.xml><?xml version="1.0" encoding="utf-8"?>
<p:sldLayout xmlns:a="http://schemas.openxmlformats.org/drawingml/2006/main" xmlns:r="http://schemas.openxmlformats.org/officeDocument/2006/relationships" xmlns:p="http://schemas.openxmlformats.org/presentationml/2006/main" type="tx">
  <p:cSld name="1_Flight Path - UTM">
    <p:bg>
      <p:bgPr>
        <a:blipFill rotWithShape="1">
          <a:blip r:embed="rId2"/>
          <a:srcRect/>
          <a:stretch>
            <a:fillRect/>
          </a:stretch>
        </a:blipFill>
        <a:effectLst/>
      </p:bgPr>
    </p:bg>
    <p:spTree>
      <p:nvGrpSpPr>
        <p:cNvPr id="1" name=""/>
        <p:cNvGrpSpPr/>
        <p:nvPr/>
      </p:nvGrpSpPr>
      <p:grpSpPr>
        <a:xfrm>
          <a:off x="0" y="0"/>
          <a:ext cx="0" cy="0"/>
          <a:chOff x="0" y="0"/>
          <a:chExt cx="0" cy="0"/>
        </a:xfrm>
      </p:grpSpPr>
      <p:pic>
        <p:nvPicPr>
          <p:cNvPr id="142" name="Picture 3" descr="Picture 3"/>
          <p:cNvPicPr>
            <a:picLocks noChangeAspect="1"/>
          </p:cNvPicPr>
          <p:nvPr/>
        </p:nvPicPr>
        <p:blipFill>
          <a:blip r:embed="rId3"/>
          <a:srcRect b="44073"/>
          <a:stretch>
            <a:fillRect/>
          </a:stretch>
        </p:blipFill>
        <p:spPr>
          <a:xfrm>
            <a:off x="697520" y="3284987"/>
            <a:ext cx="10943619" cy="2772913"/>
          </a:xfrm>
          <a:prstGeom prst="rect">
            <a:avLst/>
          </a:prstGeom>
          <a:ln w="12700">
            <a:miter lim="400000"/>
          </a:ln>
        </p:spPr>
      </p:pic>
      <p:sp>
        <p:nvSpPr>
          <p:cNvPr id="143" name="Nivel de texto 1…"/>
          <p:cNvSpPr txBox="1">
            <a:spLocks noGrp="1"/>
          </p:cNvSpPr>
          <p:nvPr>
            <p:ph type="body" sz="quarter" idx="1" hasCustomPrompt="1"/>
          </p:nvPr>
        </p:nvSpPr>
        <p:spPr>
          <a:xfrm>
            <a:off x="558700" y="2165191"/>
            <a:ext cx="8835557" cy="1263818"/>
          </a:xfrm>
          <a:prstGeom prst="rect">
            <a:avLst/>
          </a:prstGeom>
        </p:spPr>
        <p:txBody>
          <a:bodyPr lIns="0" tIns="0" rIns="0" bIns="0"/>
          <a:lstStyle>
            <a:lvl1pPr marL="0" indent="0">
              <a:buClrTx/>
              <a:buSzTx/>
              <a:buFontTx/>
              <a:buNone/>
              <a:defRPr sz="4800" b="1">
                <a:solidFill>
                  <a:srgbClr val="FFFFFF"/>
                </a:solidFill>
                <a:latin typeface="Montserrat"/>
                <a:ea typeface="Montserrat"/>
                <a:cs typeface="Montserrat"/>
                <a:sym typeface="Montserrat"/>
              </a:defRPr>
            </a:lvl1pPr>
            <a:lvl2pPr marL="914400" indent="-457200">
              <a:buClrTx/>
              <a:buSzPct val="100000"/>
              <a:buFontTx/>
              <a:defRPr sz="4800" b="1">
                <a:solidFill>
                  <a:srgbClr val="FFFFFF"/>
                </a:solidFill>
                <a:latin typeface="Montserrat"/>
                <a:ea typeface="Montserrat"/>
                <a:cs typeface="Montserrat"/>
                <a:sym typeface="Montserrat"/>
              </a:defRPr>
            </a:lvl2pPr>
            <a:lvl3pPr marL="1463038" indent="-548638">
              <a:buClrTx/>
              <a:buSzPct val="100000"/>
              <a:buFontTx/>
              <a:defRPr sz="4800" b="1">
                <a:solidFill>
                  <a:srgbClr val="FFFFFF"/>
                </a:solidFill>
                <a:latin typeface="Montserrat"/>
                <a:ea typeface="Montserrat"/>
                <a:cs typeface="Montserrat"/>
                <a:sym typeface="Montserrat"/>
              </a:defRPr>
            </a:lvl3pPr>
            <a:lvl4pPr marL="1981200" indent="-609600">
              <a:buClrTx/>
              <a:buSzPct val="100000"/>
              <a:buFontTx/>
              <a:defRPr sz="4800" b="1">
                <a:solidFill>
                  <a:srgbClr val="FFFFFF"/>
                </a:solidFill>
                <a:latin typeface="Montserrat"/>
                <a:ea typeface="Montserrat"/>
                <a:cs typeface="Montserrat"/>
                <a:sym typeface="Montserrat"/>
              </a:defRPr>
            </a:lvl4pPr>
            <a:lvl5pPr marL="2438400" indent="-609600">
              <a:buClrTx/>
              <a:buSzPct val="100000"/>
              <a:buFontTx/>
              <a:defRPr sz="48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44" name="Text Placeholder 2"/>
          <p:cNvSpPr>
            <a:spLocks noGrp="1"/>
          </p:cNvSpPr>
          <p:nvPr>
            <p:ph type="body" sz="quarter" idx="21" hasCustomPrompt="1"/>
          </p:nvPr>
        </p:nvSpPr>
        <p:spPr>
          <a:xfrm>
            <a:off x="558700" y="3699538"/>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a:t>
            </a:r>
          </a:p>
        </p:txBody>
      </p:sp>
      <p:sp>
        <p:nvSpPr>
          <p:cNvPr id="145"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972715942"/>
      </p:ext>
    </p:extLst>
  </p:cSld>
  <p:clrMapOvr>
    <a:masterClrMapping/>
  </p:clrMapOvr>
  <p:transition spd="med"/>
</p:sldLayout>
</file>

<file path=ppt/slideLayouts/slideLayout75.xml><?xml version="1.0" encoding="utf-8"?>
<p:sldLayout xmlns:a="http://schemas.openxmlformats.org/drawingml/2006/main" xmlns:r="http://schemas.openxmlformats.org/officeDocument/2006/relationships" xmlns:p="http://schemas.openxmlformats.org/presentationml/2006/main" type="tx">
  <p:cSld name="3_Flight Path - UTM">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52" name="Nivel de texto 1…"/>
          <p:cNvSpPr txBox="1">
            <a:spLocks noGrp="1"/>
          </p:cNvSpPr>
          <p:nvPr>
            <p:ph type="body" sz="quarter" idx="1" hasCustomPrompt="1"/>
          </p:nvPr>
        </p:nvSpPr>
        <p:spPr>
          <a:xfrm>
            <a:off x="558700" y="2165191"/>
            <a:ext cx="8835557" cy="1263818"/>
          </a:xfrm>
          <a:prstGeom prst="rect">
            <a:avLst/>
          </a:prstGeom>
        </p:spPr>
        <p:txBody>
          <a:bodyPr lIns="0" tIns="0" rIns="0" bIns="0"/>
          <a:lstStyle>
            <a:lvl1pPr marL="0" indent="0">
              <a:buClrTx/>
              <a:buSzTx/>
              <a:buFontTx/>
              <a:buNone/>
              <a:defRPr sz="4800" b="1">
                <a:solidFill>
                  <a:srgbClr val="FFFFFF"/>
                </a:solidFill>
                <a:latin typeface="Montserrat"/>
                <a:ea typeface="Montserrat"/>
                <a:cs typeface="Montserrat"/>
                <a:sym typeface="Montserrat"/>
              </a:defRPr>
            </a:lvl1pPr>
            <a:lvl2pPr marL="914400" indent="-457200">
              <a:buClrTx/>
              <a:buSzPct val="100000"/>
              <a:buFontTx/>
              <a:defRPr sz="4800" b="1">
                <a:solidFill>
                  <a:srgbClr val="FFFFFF"/>
                </a:solidFill>
                <a:latin typeface="Montserrat"/>
                <a:ea typeface="Montserrat"/>
                <a:cs typeface="Montserrat"/>
                <a:sym typeface="Montserrat"/>
              </a:defRPr>
            </a:lvl2pPr>
            <a:lvl3pPr marL="1463038" indent="-548638">
              <a:buClrTx/>
              <a:buSzPct val="100000"/>
              <a:buFontTx/>
              <a:defRPr sz="4800" b="1">
                <a:solidFill>
                  <a:srgbClr val="FFFFFF"/>
                </a:solidFill>
                <a:latin typeface="Montserrat"/>
                <a:ea typeface="Montserrat"/>
                <a:cs typeface="Montserrat"/>
                <a:sym typeface="Montserrat"/>
              </a:defRPr>
            </a:lvl3pPr>
            <a:lvl4pPr marL="1981200" indent="-609600">
              <a:buClrTx/>
              <a:buSzPct val="100000"/>
              <a:buFontTx/>
              <a:defRPr sz="4800" b="1">
                <a:solidFill>
                  <a:srgbClr val="FFFFFF"/>
                </a:solidFill>
                <a:latin typeface="Montserrat"/>
                <a:ea typeface="Montserrat"/>
                <a:cs typeface="Montserrat"/>
                <a:sym typeface="Montserrat"/>
              </a:defRPr>
            </a:lvl4pPr>
            <a:lvl5pPr marL="2438400" indent="-609600">
              <a:buClrTx/>
              <a:buSzPct val="100000"/>
              <a:buFontTx/>
              <a:defRPr sz="48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53" name="Text Placeholder 2"/>
          <p:cNvSpPr>
            <a:spLocks noGrp="1"/>
          </p:cNvSpPr>
          <p:nvPr>
            <p:ph type="body" sz="quarter" idx="21" hasCustomPrompt="1"/>
          </p:nvPr>
        </p:nvSpPr>
        <p:spPr>
          <a:xfrm>
            <a:off x="558700" y="3699538"/>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a:t>
            </a:r>
          </a:p>
        </p:txBody>
      </p:sp>
      <p:sp>
        <p:nvSpPr>
          <p:cNvPr id="154"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90270369"/>
      </p:ext>
    </p:extLst>
  </p:cSld>
  <p:clrMapOvr>
    <a:masterClrMapping/>
  </p:clrMapOvr>
  <p:transition spd="med"/>
</p:sldLayout>
</file>

<file path=ppt/slideLayouts/slideLayout76.xml><?xml version="1.0" encoding="utf-8"?>
<p:sldLayout xmlns:a="http://schemas.openxmlformats.org/drawingml/2006/main" xmlns:r="http://schemas.openxmlformats.org/officeDocument/2006/relationships" xmlns:p="http://schemas.openxmlformats.org/presentationml/2006/main" type="tx">
  <p:cSld name="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61"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164" name="Group 1"/>
          <p:cNvGrpSpPr/>
          <p:nvPr/>
        </p:nvGrpSpPr>
        <p:grpSpPr>
          <a:xfrm>
            <a:off x="-12" y="6072505"/>
            <a:ext cx="786662" cy="785502"/>
            <a:chOff x="-1" y="0"/>
            <a:chExt cx="786660" cy="785500"/>
          </a:xfrm>
        </p:grpSpPr>
        <p:sp>
          <p:nvSpPr>
            <p:cNvPr id="162"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163" name="Picture 8" descr="Picture 8"/>
            <p:cNvPicPr>
              <a:picLocks noChangeAspect="1"/>
            </p:cNvPicPr>
            <p:nvPr/>
          </p:nvPicPr>
          <p:blipFill>
            <a:blip r:embed="rId3"/>
            <a:stretch>
              <a:fillRect/>
            </a:stretch>
          </p:blipFill>
          <p:spPr>
            <a:xfrm>
              <a:off x="0" y="1180"/>
              <a:ext cx="786660" cy="581738"/>
            </a:xfrm>
            <a:prstGeom prst="rect">
              <a:avLst/>
            </a:prstGeom>
            <a:ln w="12700" cap="flat">
              <a:noFill/>
              <a:miter lim="400000"/>
            </a:ln>
            <a:effectLst/>
          </p:spPr>
        </p:pic>
      </p:grpSp>
      <p:pic>
        <p:nvPicPr>
          <p:cNvPr id="165" name="Picture 10" descr="Picture 10"/>
          <p:cNvPicPr>
            <a:picLocks noChangeAspect="1"/>
          </p:cNvPicPr>
          <p:nvPr/>
        </p:nvPicPr>
        <p:blipFill>
          <a:blip r:embed="rId4"/>
          <a:srcRect l="2180" t="9299" b="22185"/>
          <a:stretch>
            <a:fillRect/>
          </a:stretch>
        </p:blipFill>
        <p:spPr>
          <a:xfrm>
            <a:off x="9983092" y="6099583"/>
            <a:ext cx="1930043" cy="758420"/>
          </a:xfrm>
          <a:prstGeom prst="rect">
            <a:avLst/>
          </a:prstGeom>
          <a:ln w="12700">
            <a:miter lim="400000"/>
          </a:ln>
        </p:spPr>
      </p:pic>
      <p:sp>
        <p:nvSpPr>
          <p:cNvPr id="166" name="Nivel de texto 1…"/>
          <p:cNvSpPr txBox="1">
            <a:spLocks noGrp="1"/>
          </p:cNvSpPr>
          <p:nvPr>
            <p:ph type="body" sz="quarter" idx="1" hasCustomPrompt="1"/>
          </p:nvPr>
        </p:nvSpPr>
        <p:spPr>
          <a:xfrm>
            <a:off x="558700" y="490907"/>
            <a:ext cx="11082440" cy="559680"/>
          </a:xfrm>
          <a:prstGeom prst="rect">
            <a:avLst/>
          </a:prstGeom>
        </p:spPr>
        <p:txBody>
          <a:bodyPr lIns="0" tIns="0" rIns="0" bIns="0"/>
          <a:lstStyle>
            <a:lvl1pPr marL="0" indent="0">
              <a:buClrTx/>
              <a:buSzTx/>
              <a:buFontTx/>
              <a:buNone/>
              <a:defRPr sz="4000" b="1">
                <a:solidFill>
                  <a:srgbClr val="1D1A36"/>
                </a:solidFill>
                <a:latin typeface="Montserrat"/>
                <a:ea typeface="Montserrat"/>
                <a:cs typeface="Montserrat"/>
                <a:sym typeface="Montserrat"/>
              </a:defRPr>
            </a:lvl1pPr>
            <a:lvl2pPr marL="838200" indent="-381000">
              <a:buClrTx/>
              <a:buSzPct val="100000"/>
              <a:buFontTx/>
              <a:defRPr sz="4000" b="1">
                <a:solidFill>
                  <a:srgbClr val="1D1A36"/>
                </a:solidFill>
                <a:latin typeface="Montserrat"/>
                <a:ea typeface="Montserrat"/>
                <a:cs typeface="Montserrat"/>
                <a:sym typeface="Montserrat"/>
              </a:defRPr>
            </a:lvl2pPr>
            <a:lvl3pPr marL="1371600" indent="-457200">
              <a:buClrTx/>
              <a:buSzPct val="100000"/>
              <a:buFontTx/>
              <a:defRPr sz="4000" b="1">
                <a:solidFill>
                  <a:srgbClr val="1D1A36"/>
                </a:solidFill>
                <a:latin typeface="Montserrat"/>
                <a:ea typeface="Montserrat"/>
                <a:cs typeface="Montserrat"/>
                <a:sym typeface="Montserrat"/>
              </a:defRPr>
            </a:lvl3pPr>
            <a:lvl4pPr marL="1879600" indent="-508000">
              <a:buClrTx/>
              <a:buSzPct val="100000"/>
              <a:buFontTx/>
              <a:defRPr sz="4000" b="1">
                <a:solidFill>
                  <a:srgbClr val="1D1A36"/>
                </a:solidFill>
                <a:latin typeface="Montserrat"/>
                <a:ea typeface="Montserrat"/>
                <a:cs typeface="Montserrat"/>
                <a:sym typeface="Montserrat"/>
              </a:defRPr>
            </a:lvl4pPr>
            <a:lvl5pPr marL="2336800" indent="-508000">
              <a:buClrTx/>
              <a:buSzPct val="100000"/>
              <a:buFontTx/>
              <a:defRPr sz="4000" b="1">
                <a:solidFill>
                  <a:srgbClr val="1D1A36"/>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67" name="Text Placeholder 2"/>
          <p:cNvSpPr>
            <a:spLocks noGrp="1"/>
          </p:cNvSpPr>
          <p:nvPr>
            <p:ph type="body" sz="quarter" idx="21" hasCustomPrompt="1"/>
          </p:nvPr>
        </p:nvSpPr>
        <p:spPr>
          <a:xfrm>
            <a:off x="558697" y="1542111"/>
            <a:ext cx="5394637" cy="355400"/>
          </a:xfrm>
          <a:prstGeom prst="rect">
            <a:avLst/>
          </a:prstGeom>
        </p:spPr>
        <p:txBody>
          <a:bodyPr lIns="0" tIns="0" rIns="0" bIns="0"/>
          <a:lstStyle>
            <a:lvl1pPr marL="0" indent="0">
              <a:buClrTx/>
              <a:buSzTx/>
              <a:buFontTx/>
              <a:buNone/>
              <a:defRPr sz="2000" b="1">
                <a:solidFill>
                  <a:schemeClr val="accent1"/>
                </a:solidFill>
                <a:latin typeface="Montserrat"/>
                <a:ea typeface="Montserrat"/>
                <a:cs typeface="Montserrat"/>
                <a:sym typeface="Montserrat"/>
              </a:defRPr>
            </a:lvl1pPr>
          </a:lstStyle>
          <a:p>
            <a:r>
              <a:t>Click to edit master text style</a:t>
            </a:r>
          </a:p>
        </p:txBody>
      </p:sp>
      <p:sp>
        <p:nvSpPr>
          <p:cNvPr id="168" name="Text Placeholder 2"/>
          <p:cNvSpPr>
            <a:spLocks noGrp="1"/>
          </p:cNvSpPr>
          <p:nvPr>
            <p:ph type="body" sz="quarter" idx="22" hasCustomPrompt="1"/>
          </p:nvPr>
        </p:nvSpPr>
        <p:spPr>
          <a:xfrm>
            <a:off x="2983650" y="6273798"/>
            <a:ext cx="7155430" cy="406505"/>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stStyle>
          <a:p>
            <a:r>
              <a:t>Document name</a:t>
            </a:r>
          </a:p>
        </p:txBody>
      </p:sp>
      <p:sp>
        <p:nvSpPr>
          <p:cNvPr id="169" name="Text Placeholder 2"/>
          <p:cNvSpPr>
            <a:spLocks noGrp="1"/>
          </p:cNvSpPr>
          <p:nvPr>
            <p:ph type="body" sz="half" idx="23" hasCustomPrompt="1"/>
          </p:nvPr>
        </p:nvSpPr>
        <p:spPr>
          <a:xfrm>
            <a:off x="558697" y="2028493"/>
            <a:ext cx="5394637" cy="3691373"/>
          </a:xfrm>
          <a:prstGeom prst="rect">
            <a:avLst/>
          </a:prstGeom>
        </p:spPr>
        <p:txBody>
          <a:bodyPr lIns="0" tIns="0" rIns="0" bIns="0"/>
          <a:lstStyle>
            <a:lvl1pPr marL="0" indent="0">
              <a:buClrTx/>
              <a:buSzTx/>
              <a:buFontTx/>
              <a:buNone/>
              <a:defRPr sz="1600">
                <a:solidFill>
                  <a:srgbClr val="1D1A36"/>
                </a:solidFill>
                <a:latin typeface="Montserrat"/>
                <a:ea typeface="Montserrat"/>
                <a:cs typeface="Montserrat"/>
                <a:sym typeface="Montserrat"/>
              </a:defRPr>
            </a:lvl1pPr>
          </a:lstStyle>
          <a:p>
            <a:r>
              <a:t>Click to edit master text style</a:t>
            </a:r>
          </a:p>
        </p:txBody>
      </p:sp>
      <p:sp>
        <p:nvSpPr>
          <p:cNvPr id="170" name="Text Placeholder 2"/>
          <p:cNvSpPr>
            <a:spLocks noGrp="1"/>
          </p:cNvSpPr>
          <p:nvPr>
            <p:ph type="body" sz="quarter" idx="24" hasCustomPrompt="1"/>
          </p:nvPr>
        </p:nvSpPr>
        <p:spPr>
          <a:xfrm>
            <a:off x="6249382" y="1542111"/>
            <a:ext cx="5394637" cy="355400"/>
          </a:xfrm>
          <a:prstGeom prst="rect">
            <a:avLst/>
          </a:prstGeom>
        </p:spPr>
        <p:txBody>
          <a:bodyPr lIns="0" tIns="0" rIns="0" bIns="0"/>
          <a:lstStyle>
            <a:lvl1pPr marL="0" indent="0">
              <a:buClrTx/>
              <a:buSzTx/>
              <a:buFontTx/>
              <a:buNone/>
              <a:defRPr sz="2000" b="1">
                <a:solidFill>
                  <a:schemeClr val="accent1"/>
                </a:solidFill>
                <a:latin typeface="Montserrat"/>
                <a:ea typeface="Montserrat"/>
                <a:cs typeface="Montserrat"/>
                <a:sym typeface="Montserrat"/>
              </a:defRPr>
            </a:lvl1pPr>
          </a:lstStyle>
          <a:p>
            <a:r>
              <a:t>Click to edit master text style</a:t>
            </a:r>
          </a:p>
        </p:txBody>
      </p:sp>
      <p:sp>
        <p:nvSpPr>
          <p:cNvPr id="171" name="Text Placeholder 2"/>
          <p:cNvSpPr>
            <a:spLocks noGrp="1"/>
          </p:cNvSpPr>
          <p:nvPr>
            <p:ph type="body" sz="half" idx="25" hasCustomPrompt="1"/>
          </p:nvPr>
        </p:nvSpPr>
        <p:spPr>
          <a:xfrm>
            <a:off x="6249382" y="2028493"/>
            <a:ext cx="5394637" cy="3691373"/>
          </a:xfrm>
          <a:prstGeom prst="rect">
            <a:avLst/>
          </a:prstGeom>
        </p:spPr>
        <p:txBody>
          <a:bodyPr lIns="0" tIns="0" rIns="0" bIns="0"/>
          <a:lstStyle>
            <a:lvl1pPr marL="0" indent="0">
              <a:buClrTx/>
              <a:buSzTx/>
              <a:buFontTx/>
              <a:buNone/>
              <a:defRPr sz="1600">
                <a:solidFill>
                  <a:srgbClr val="1D1A36"/>
                </a:solidFill>
                <a:latin typeface="Montserrat"/>
                <a:ea typeface="Montserrat"/>
                <a:cs typeface="Montserrat"/>
                <a:sym typeface="Montserrat"/>
              </a:defRPr>
            </a:lvl1pPr>
          </a:lstStyle>
          <a:p>
            <a:r>
              <a:t>Click to edit master text style</a:t>
            </a:r>
          </a:p>
        </p:txBody>
      </p:sp>
      <p:sp>
        <p:nvSpPr>
          <p:cNvPr id="172"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997410326"/>
      </p:ext>
    </p:extLst>
  </p:cSld>
  <p:clrMapOvr>
    <a:masterClrMapping/>
  </p:clrMapOvr>
  <p:transition spd="med"/>
</p:sldLayout>
</file>

<file path=ppt/slideLayouts/slideLayout77.xml><?xml version="1.0" encoding="utf-8"?>
<p:sldLayout xmlns:a="http://schemas.openxmlformats.org/drawingml/2006/main" xmlns:r="http://schemas.openxmlformats.org/officeDocument/2006/relationships" xmlns:p="http://schemas.openxmlformats.org/presentationml/2006/main" type="tx">
  <p:cSld name="Green Zing Text - 1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79"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182" name="Group 1"/>
          <p:cNvGrpSpPr/>
          <p:nvPr/>
        </p:nvGrpSpPr>
        <p:grpSpPr>
          <a:xfrm>
            <a:off x="-12" y="6072505"/>
            <a:ext cx="786662" cy="785502"/>
            <a:chOff x="-1" y="0"/>
            <a:chExt cx="786660" cy="785500"/>
          </a:xfrm>
        </p:grpSpPr>
        <p:sp>
          <p:nvSpPr>
            <p:cNvPr id="180"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181" name="Picture 8" descr="Picture 8"/>
            <p:cNvPicPr>
              <a:picLocks noChangeAspect="1"/>
            </p:cNvPicPr>
            <p:nvPr/>
          </p:nvPicPr>
          <p:blipFill>
            <a:blip r:embed="rId3"/>
            <a:stretch>
              <a:fillRect/>
            </a:stretch>
          </p:blipFill>
          <p:spPr>
            <a:xfrm>
              <a:off x="0" y="1180"/>
              <a:ext cx="786660" cy="581738"/>
            </a:xfrm>
            <a:prstGeom prst="rect">
              <a:avLst/>
            </a:prstGeom>
            <a:ln w="12700" cap="flat">
              <a:noFill/>
              <a:miter lim="400000"/>
            </a:ln>
            <a:effectLst/>
          </p:spPr>
        </p:pic>
      </p:grpSp>
      <p:pic>
        <p:nvPicPr>
          <p:cNvPr id="183" name="Picture 10" descr="Picture 10"/>
          <p:cNvPicPr>
            <a:picLocks noChangeAspect="1"/>
          </p:cNvPicPr>
          <p:nvPr/>
        </p:nvPicPr>
        <p:blipFill>
          <a:blip r:embed="rId4"/>
          <a:srcRect l="2180" t="9299" b="22185"/>
          <a:stretch>
            <a:fillRect/>
          </a:stretch>
        </p:blipFill>
        <p:spPr>
          <a:xfrm>
            <a:off x="9983092" y="6099583"/>
            <a:ext cx="1930043" cy="758420"/>
          </a:xfrm>
          <a:prstGeom prst="rect">
            <a:avLst/>
          </a:prstGeom>
          <a:ln w="12700">
            <a:miter lim="400000"/>
          </a:ln>
        </p:spPr>
      </p:pic>
      <p:sp>
        <p:nvSpPr>
          <p:cNvPr id="184" name="Nivel de texto 1…"/>
          <p:cNvSpPr txBox="1">
            <a:spLocks noGrp="1"/>
          </p:cNvSpPr>
          <p:nvPr>
            <p:ph type="body" sz="quarter" idx="1" hasCustomPrompt="1"/>
          </p:nvPr>
        </p:nvSpPr>
        <p:spPr>
          <a:xfrm>
            <a:off x="558700" y="490907"/>
            <a:ext cx="11082440" cy="559680"/>
          </a:xfrm>
          <a:prstGeom prst="rect">
            <a:avLst/>
          </a:prstGeom>
        </p:spPr>
        <p:txBody>
          <a:bodyPr lIns="0" tIns="0" rIns="0" bIns="0"/>
          <a:lstStyle>
            <a:lvl1pPr marL="0" indent="0">
              <a:buClrTx/>
              <a:buSzTx/>
              <a:buFontTx/>
              <a:buNone/>
              <a:defRPr sz="4000" b="1">
                <a:solidFill>
                  <a:srgbClr val="1D1A36"/>
                </a:solidFill>
                <a:latin typeface="Montserrat"/>
                <a:ea typeface="Montserrat"/>
                <a:cs typeface="Montserrat"/>
                <a:sym typeface="Montserrat"/>
              </a:defRPr>
            </a:lvl1pPr>
            <a:lvl2pPr marL="838200" indent="-381000">
              <a:buClrTx/>
              <a:buSzPct val="100000"/>
              <a:buFontTx/>
              <a:defRPr sz="4000" b="1">
                <a:solidFill>
                  <a:srgbClr val="1D1A36"/>
                </a:solidFill>
                <a:latin typeface="Montserrat"/>
                <a:ea typeface="Montserrat"/>
                <a:cs typeface="Montserrat"/>
                <a:sym typeface="Montserrat"/>
              </a:defRPr>
            </a:lvl2pPr>
            <a:lvl3pPr marL="1371600" indent="-457200">
              <a:buClrTx/>
              <a:buSzPct val="100000"/>
              <a:buFontTx/>
              <a:defRPr sz="4000" b="1">
                <a:solidFill>
                  <a:srgbClr val="1D1A36"/>
                </a:solidFill>
                <a:latin typeface="Montserrat"/>
                <a:ea typeface="Montserrat"/>
                <a:cs typeface="Montserrat"/>
                <a:sym typeface="Montserrat"/>
              </a:defRPr>
            </a:lvl3pPr>
            <a:lvl4pPr marL="1879600" indent="-508000">
              <a:buClrTx/>
              <a:buSzPct val="100000"/>
              <a:buFontTx/>
              <a:defRPr sz="4000" b="1">
                <a:solidFill>
                  <a:srgbClr val="1D1A36"/>
                </a:solidFill>
                <a:latin typeface="Montserrat"/>
                <a:ea typeface="Montserrat"/>
                <a:cs typeface="Montserrat"/>
                <a:sym typeface="Montserrat"/>
              </a:defRPr>
            </a:lvl4pPr>
            <a:lvl5pPr marL="2336800" indent="-508000">
              <a:buClrTx/>
              <a:buSzPct val="100000"/>
              <a:buFontTx/>
              <a:defRPr sz="4000" b="1">
                <a:solidFill>
                  <a:srgbClr val="1D1A36"/>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85" name="Text Placeholder 2"/>
          <p:cNvSpPr>
            <a:spLocks noGrp="1"/>
          </p:cNvSpPr>
          <p:nvPr>
            <p:ph type="body" sz="quarter" idx="21" hasCustomPrompt="1"/>
          </p:nvPr>
        </p:nvSpPr>
        <p:spPr>
          <a:xfrm>
            <a:off x="558700" y="1542111"/>
            <a:ext cx="8417026" cy="355400"/>
          </a:xfrm>
          <a:prstGeom prst="rect">
            <a:avLst/>
          </a:prstGeom>
        </p:spPr>
        <p:txBody>
          <a:bodyPr lIns="0" tIns="0" rIns="0" bIns="0"/>
          <a:lstStyle>
            <a:lvl1pPr marL="0" indent="0">
              <a:buClrTx/>
              <a:buSzTx/>
              <a:buFontTx/>
              <a:buNone/>
              <a:defRPr sz="2000" b="1">
                <a:solidFill>
                  <a:schemeClr val="accent1"/>
                </a:solidFill>
                <a:latin typeface="Montserrat"/>
                <a:ea typeface="Montserrat"/>
                <a:cs typeface="Montserrat"/>
                <a:sym typeface="Montserrat"/>
              </a:defRPr>
            </a:lvl1pPr>
          </a:lstStyle>
          <a:p>
            <a:r>
              <a:t>Click to edit master text style</a:t>
            </a:r>
          </a:p>
        </p:txBody>
      </p:sp>
      <p:sp>
        <p:nvSpPr>
          <p:cNvPr id="186" name="Text Placeholder 2"/>
          <p:cNvSpPr>
            <a:spLocks noGrp="1"/>
          </p:cNvSpPr>
          <p:nvPr>
            <p:ph type="body" sz="quarter" idx="22" hasCustomPrompt="1"/>
          </p:nvPr>
        </p:nvSpPr>
        <p:spPr>
          <a:xfrm>
            <a:off x="2983650" y="6273798"/>
            <a:ext cx="7155430" cy="406505"/>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stStyle>
          <a:p>
            <a:r>
              <a:t>Document name</a:t>
            </a:r>
          </a:p>
        </p:txBody>
      </p:sp>
      <p:sp>
        <p:nvSpPr>
          <p:cNvPr id="187" name="Text Placeholder 2"/>
          <p:cNvSpPr>
            <a:spLocks noGrp="1"/>
          </p:cNvSpPr>
          <p:nvPr>
            <p:ph type="body" sz="half" idx="23" hasCustomPrompt="1"/>
          </p:nvPr>
        </p:nvSpPr>
        <p:spPr>
          <a:xfrm>
            <a:off x="558700" y="2028493"/>
            <a:ext cx="8417026" cy="3691373"/>
          </a:xfrm>
          <a:prstGeom prst="rect">
            <a:avLst/>
          </a:prstGeom>
        </p:spPr>
        <p:txBody>
          <a:bodyPr lIns="0" tIns="0" rIns="0" bIns="0"/>
          <a:lstStyle>
            <a:lvl1pPr marL="0" indent="0">
              <a:buClrTx/>
              <a:buSzTx/>
              <a:buFontTx/>
              <a:buNone/>
              <a:defRPr sz="1600">
                <a:solidFill>
                  <a:srgbClr val="1D1A36"/>
                </a:solidFill>
                <a:latin typeface="Montserrat"/>
                <a:ea typeface="Montserrat"/>
                <a:cs typeface="Montserrat"/>
                <a:sym typeface="Montserrat"/>
              </a:defRPr>
            </a:lvl1pPr>
          </a:lstStyle>
          <a:p>
            <a:r>
              <a:t>Click to edit master text style</a:t>
            </a:r>
          </a:p>
        </p:txBody>
      </p:sp>
      <p:sp>
        <p:nvSpPr>
          <p:cNvPr id="188"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09205228"/>
      </p:ext>
    </p:extLst>
  </p:cSld>
  <p:clrMapOvr>
    <a:masterClrMapping/>
  </p:clrMapOvr>
  <p:transition spd="med"/>
</p:sldLayout>
</file>

<file path=ppt/slideLayouts/slideLayout78.xml><?xml version="1.0" encoding="utf-8"?>
<p:sldLayout xmlns:a="http://schemas.openxmlformats.org/drawingml/2006/main" xmlns:r="http://schemas.openxmlformats.org/officeDocument/2006/relationships" xmlns:p="http://schemas.openxmlformats.org/presentationml/2006/main" type="tx">
  <p:cSld name="3_Green Zing Text - 1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95"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198" name="Group 1"/>
          <p:cNvGrpSpPr/>
          <p:nvPr/>
        </p:nvGrpSpPr>
        <p:grpSpPr>
          <a:xfrm>
            <a:off x="-12" y="6072505"/>
            <a:ext cx="786662" cy="785502"/>
            <a:chOff x="-1" y="0"/>
            <a:chExt cx="786660" cy="785500"/>
          </a:xfrm>
        </p:grpSpPr>
        <p:sp>
          <p:nvSpPr>
            <p:cNvPr id="196"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197" name="Picture 8" descr="Picture 8"/>
            <p:cNvPicPr>
              <a:picLocks noChangeAspect="1"/>
            </p:cNvPicPr>
            <p:nvPr/>
          </p:nvPicPr>
          <p:blipFill>
            <a:blip r:embed="rId3"/>
            <a:stretch>
              <a:fillRect/>
            </a:stretch>
          </p:blipFill>
          <p:spPr>
            <a:xfrm>
              <a:off x="0" y="1180"/>
              <a:ext cx="786660" cy="581738"/>
            </a:xfrm>
            <a:prstGeom prst="rect">
              <a:avLst/>
            </a:prstGeom>
            <a:ln w="12700" cap="flat">
              <a:noFill/>
              <a:miter lim="400000"/>
            </a:ln>
            <a:effectLst/>
          </p:spPr>
        </p:pic>
      </p:grpSp>
      <p:pic>
        <p:nvPicPr>
          <p:cNvPr id="199" name="Picture 10" descr="Picture 10"/>
          <p:cNvPicPr>
            <a:picLocks noChangeAspect="1"/>
          </p:cNvPicPr>
          <p:nvPr/>
        </p:nvPicPr>
        <p:blipFill>
          <a:blip r:embed="rId4"/>
          <a:srcRect l="2180" t="9299" b="22185"/>
          <a:stretch>
            <a:fillRect/>
          </a:stretch>
        </p:blipFill>
        <p:spPr>
          <a:xfrm>
            <a:off x="9983092" y="6099583"/>
            <a:ext cx="1930043" cy="758420"/>
          </a:xfrm>
          <a:prstGeom prst="rect">
            <a:avLst/>
          </a:prstGeom>
          <a:ln w="12700">
            <a:miter lim="400000"/>
          </a:ln>
        </p:spPr>
      </p:pic>
      <p:sp>
        <p:nvSpPr>
          <p:cNvPr id="200" name="Nivel de texto 1…"/>
          <p:cNvSpPr txBox="1">
            <a:spLocks noGrp="1"/>
          </p:cNvSpPr>
          <p:nvPr>
            <p:ph type="body" sz="quarter" idx="1" hasCustomPrompt="1"/>
          </p:nvPr>
        </p:nvSpPr>
        <p:spPr>
          <a:xfrm>
            <a:off x="5308600" y="490907"/>
            <a:ext cx="6332538" cy="1019238"/>
          </a:xfrm>
          <a:prstGeom prst="rect">
            <a:avLst/>
          </a:prstGeom>
        </p:spPr>
        <p:txBody>
          <a:bodyPr lIns="0" tIns="0" rIns="0" bIns="0"/>
          <a:lstStyle>
            <a:lvl1pPr marL="0" indent="0">
              <a:buClrTx/>
              <a:buSzTx/>
              <a:buFontTx/>
              <a:buNone/>
              <a:defRPr sz="4000" b="1">
                <a:solidFill>
                  <a:srgbClr val="FFFFFF"/>
                </a:solidFill>
                <a:latin typeface="Montserrat"/>
                <a:ea typeface="Montserrat"/>
                <a:cs typeface="Montserrat"/>
                <a:sym typeface="Montserrat"/>
              </a:defRPr>
            </a:lvl1pPr>
            <a:lvl2pPr marL="838200" indent="-381000">
              <a:buClrTx/>
              <a:buSzPct val="100000"/>
              <a:buFontTx/>
              <a:defRPr sz="4000" b="1">
                <a:solidFill>
                  <a:srgbClr val="FFFFFF"/>
                </a:solidFill>
                <a:latin typeface="Montserrat"/>
                <a:ea typeface="Montserrat"/>
                <a:cs typeface="Montserrat"/>
                <a:sym typeface="Montserrat"/>
              </a:defRPr>
            </a:lvl2pPr>
            <a:lvl3pPr marL="1371600" indent="-457200">
              <a:buClrTx/>
              <a:buSzPct val="100000"/>
              <a:buFontTx/>
              <a:defRPr sz="4000" b="1">
                <a:solidFill>
                  <a:srgbClr val="FFFFFF"/>
                </a:solidFill>
                <a:latin typeface="Montserrat"/>
                <a:ea typeface="Montserrat"/>
                <a:cs typeface="Montserrat"/>
                <a:sym typeface="Montserrat"/>
              </a:defRPr>
            </a:lvl3pPr>
            <a:lvl4pPr marL="1879600" indent="-508000">
              <a:buClrTx/>
              <a:buSzPct val="100000"/>
              <a:buFontTx/>
              <a:defRPr sz="4000" b="1">
                <a:solidFill>
                  <a:srgbClr val="FFFFFF"/>
                </a:solidFill>
                <a:latin typeface="Montserrat"/>
                <a:ea typeface="Montserrat"/>
                <a:cs typeface="Montserrat"/>
                <a:sym typeface="Montserrat"/>
              </a:defRPr>
            </a:lvl4pPr>
            <a:lvl5pPr marL="2336800" indent="-508000">
              <a:buClrTx/>
              <a:buSzPct val="100000"/>
              <a:buFontTx/>
              <a:defRPr sz="40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201" name="Text Placeholder 2"/>
          <p:cNvSpPr>
            <a:spLocks noGrp="1"/>
          </p:cNvSpPr>
          <p:nvPr>
            <p:ph type="body" sz="quarter" idx="21" hasCustomPrompt="1"/>
          </p:nvPr>
        </p:nvSpPr>
        <p:spPr>
          <a:xfrm>
            <a:off x="5308601" y="2096047"/>
            <a:ext cx="6332545" cy="355406"/>
          </a:xfrm>
          <a:prstGeom prst="rect">
            <a:avLst/>
          </a:prstGeom>
        </p:spPr>
        <p:txBody>
          <a:bodyPr lIns="0" tIns="0" rIns="0" bIns="0"/>
          <a:lstStyle>
            <a:lvl1pPr marL="0" indent="0">
              <a:buClrTx/>
              <a:buSzTx/>
              <a:buFontTx/>
              <a:buNone/>
              <a:defRPr sz="2000" b="1">
                <a:solidFill>
                  <a:schemeClr val="accent1"/>
                </a:solidFill>
                <a:latin typeface="Montserrat"/>
                <a:ea typeface="Montserrat"/>
                <a:cs typeface="Montserrat"/>
                <a:sym typeface="Montserrat"/>
              </a:defRPr>
            </a:lvl1pPr>
          </a:lstStyle>
          <a:p>
            <a:r>
              <a:t>Click to edit master text style</a:t>
            </a:r>
          </a:p>
        </p:txBody>
      </p:sp>
      <p:sp>
        <p:nvSpPr>
          <p:cNvPr id="202" name="Text Placeholder 2"/>
          <p:cNvSpPr>
            <a:spLocks noGrp="1"/>
          </p:cNvSpPr>
          <p:nvPr>
            <p:ph type="body" sz="quarter" idx="22" hasCustomPrompt="1"/>
          </p:nvPr>
        </p:nvSpPr>
        <p:spPr>
          <a:xfrm>
            <a:off x="2983650" y="6273798"/>
            <a:ext cx="7155430" cy="406505"/>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stStyle>
          <a:p>
            <a:r>
              <a:t>Document name</a:t>
            </a:r>
          </a:p>
        </p:txBody>
      </p:sp>
      <p:sp>
        <p:nvSpPr>
          <p:cNvPr id="203" name="Text Placeholder 2"/>
          <p:cNvSpPr>
            <a:spLocks noGrp="1"/>
          </p:cNvSpPr>
          <p:nvPr>
            <p:ph type="body" sz="half" idx="23" hasCustomPrompt="1"/>
          </p:nvPr>
        </p:nvSpPr>
        <p:spPr>
          <a:xfrm>
            <a:off x="5308598" y="2582428"/>
            <a:ext cx="6332536" cy="3691373"/>
          </a:xfrm>
          <a:prstGeom prst="rect">
            <a:avLst/>
          </a:prstGeom>
        </p:spPr>
        <p:txBody>
          <a:bodyPr lIns="0" tIns="0" rIns="0" bIns="0"/>
          <a:lstStyle>
            <a:lvl1pPr marL="0" indent="0">
              <a:buClrTx/>
              <a:buSzTx/>
              <a:buFontTx/>
              <a:buNone/>
              <a:defRPr sz="1600">
                <a:solidFill>
                  <a:srgbClr val="FFFFFF"/>
                </a:solidFill>
                <a:latin typeface="Montserrat"/>
                <a:ea typeface="Montserrat"/>
                <a:cs typeface="Montserrat"/>
                <a:sym typeface="Montserrat"/>
              </a:defRPr>
            </a:lvl1pPr>
          </a:lstStyle>
          <a:p>
            <a:r>
              <a:t>Click to edit master text style</a:t>
            </a:r>
          </a:p>
        </p:txBody>
      </p:sp>
      <p:sp>
        <p:nvSpPr>
          <p:cNvPr id="204" name="Picture Placeholder 3"/>
          <p:cNvSpPr>
            <a:spLocks noGrp="1"/>
          </p:cNvSpPr>
          <p:nvPr>
            <p:ph type="pic" sz="half" idx="24"/>
          </p:nvPr>
        </p:nvSpPr>
        <p:spPr>
          <a:xfrm>
            <a:off x="0" y="0"/>
            <a:ext cx="4698997" cy="6057900"/>
          </a:xfrm>
          <a:prstGeom prst="rect">
            <a:avLst/>
          </a:prstGeom>
        </p:spPr>
        <p:txBody>
          <a:bodyPr lIns="91439" tIns="45719" rIns="91439" bIns="45719">
            <a:noAutofit/>
          </a:bodyPr>
          <a:lstStyle/>
          <a:p>
            <a:endParaRPr/>
          </a:p>
        </p:txBody>
      </p:sp>
      <p:sp>
        <p:nvSpPr>
          <p:cNvPr id="205"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78409519"/>
      </p:ext>
    </p:extLst>
  </p:cSld>
  <p:clrMapOvr>
    <a:masterClrMapping/>
  </p:clrMapOvr>
  <p:transition spd="med"/>
</p:sldLayout>
</file>

<file path=ppt/slideLayouts/slideLayout79.xml><?xml version="1.0" encoding="utf-8"?>
<p:sldLayout xmlns:a="http://schemas.openxmlformats.org/drawingml/2006/main" xmlns:r="http://schemas.openxmlformats.org/officeDocument/2006/relationships" xmlns:p="http://schemas.openxmlformats.org/presentationml/2006/main" type="tx">
  <p:cSld name="2_Green Zing Text - 1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212"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215" name="Group 1"/>
          <p:cNvGrpSpPr/>
          <p:nvPr/>
        </p:nvGrpSpPr>
        <p:grpSpPr>
          <a:xfrm>
            <a:off x="-12" y="6072505"/>
            <a:ext cx="786662" cy="785502"/>
            <a:chOff x="-1" y="0"/>
            <a:chExt cx="786660" cy="785500"/>
          </a:xfrm>
        </p:grpSpPr>
        <p:sp>
          <p:nvSpPr>
            <p:cNvPr id="213"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214" name="Picture 8" descr="Picture 8"/>
            <p:cNvPicPr>
              <a:picLocks noChangeAspect="1"/>
            </p:cNvPicPr>
            <p:nvPr/>
          </p:nvPicPr>
          <p:blipFill>
            <a:blip r:embed="rId3"/>
            <a:stretch>
              <a:fillRect/>
            </a:stretch>
          </p:blipFill>
          <p:spPr>
            <a:xfrm>
              <a:off x="0" y="1180"/>
              <a:ext cx="786660" cy="581738"/>
            </a:xfrm>
            <a:prstGeom prst="rect">
              <a:avLst/>
            </a:prstGeom>
            <a:ln w="12700" cap="flat">
              <a:noFill/>
              <a:miter lim="400000"/>
            </a:ln>
            <a:effectLst/>
          </p:spPr>
        </p:pic>
      </p:grpSp>
      <p:pic>
        <p:nvPicPr>
          <p:cNvPr id="216" name="Picture 10" descr="Picture 10"/>
          <p:cNvPicPr>
            <a:picLocks noChangeAspect="1"/>
          </p:cNvPicPr>
          <p:nvPr/>
        </p:nvPicPr>
        <p:blipFill>
          <a:blip r:embed="rId4"/>
          <a:srcRect l="2180" t="9299" b="22185"/>
          <a:stretch>
            <a:fillRect/>
          </a:stretch>
        </p:blipFill>
        <p:spPr>
          <a:xfrm>
            <a:off x="9983092" y="6099583"/>
            <a:ext cx="1930043" cy="758420"/>
          </a:xfrm>
          <a:prstGeom prst="rect">
            <a:avLst/>
          </a:prstGeom>
          <a:ln w="12700">
            <a:miter lim="400000"/>
          </a:ln>
        </p:spPr>
      </p:pic>
      <p:sp>
        <p:nvSpPr>
          <p:cNvPr id="217" name="Rectangle 1"/>
          <p:cNvSpPr/>
          <p:nvPr/>
        </p:nvSpPr>
        <p:spPr>
          <a:xfrm>
            <a:off x="4698996" y="0"/>
            <a:ext cx="7493004" cy="6057900"/>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218" name="Nivel de texto 1…"/>
          <p:cNvSpPr txBox="1">
            <a:spLocks noGrp="1"/>
          </p:cNvSpPr>
          <p:nvPr>
            <p:ph type="body" sz="quarter" idx="1" hasCustomPrompt="1"/>
          </p:nvPr>
        </p:nvSpPr>
        <p:spPr>
          <a:xfrm>
            <a:off x="5308600" y="490907"/>
            <a:ext cx="6332538" cy="1019238"/>
          </a:xfrm>
          <a:prstGeom prst="rect">
            <a:avLst/>
          </a:prstGeom>
        </p:spPr>
        <p:txBody>
          <a:bodyPr lIns="0" tIns="0" rIns="0" bIns="0"/>
          <a:lstStyle>
            <a:lvl1pPr marL="0" indent="0">
              <a:buClrTx/>
              <a:buSzTx/>
              <a:buFontTx/>
              <a:buNone/>
              <a:defRPr sz="4000" b="1">
                <a:solidFill>
                  <a:srgbClr val="FFFFFF"/>
                </a:solidFill>
                <a:latin typeface="Montserrat"/>
                <a:ea typeface="Montserrat"/>
                <a:cs typeface="Montserrat"/>
                <a:sym typeface="Montserrat"/>
              </a:defRPr>
            </a:lvl1pPr>
            <a:lvl2pPr marL="838200" indent="-381000">
              <a:buClrTx/>
              <a:buSzPct val="100000"/>
              <a:buFontTx/>
              <a:defRPr sz="4000" b="1">
                <a:solidFill>
                  <a:srgbClr val="FFFFFF"/>
                </a:solidFill>
                <a:latin typeface="Montserrat"/>
                <a:ea typeface="Montserrat"/>
                <a:cs typeface="Montserrat"/>
                <a:sym typeface="Montserrat"/>
              </a:defRPr>
            </a:lvl2pPr>
            <a:lvl3pPr marL="1371600" indent="-457200">
              <a:buClrTx/>
              <a:buSzPct val="100000"/>
              <a:buFontTx/>
              <a:defRPr sz="4000" b="1">
                <a:solidFill>
                  <a:srgbClr val="FFFFFF"/>
                </a:solidFill>
                <a:latin typeface="Montserrat"/>
                <a:ea typeface="Montserrat"/>
                <a:cs typeface="Montserrat"/>
                <a:sym typeface="Montserrat"/>
              </a:defRPr>
            </a:lvl3pPr>
            <a:lvl4pPr marL="1879600" indent="-508000">
              <a:buClrTx/>
              <a:buSzPct val="100000"/>
              <a:buFontTx/>
              <a:defRPr sz="4000" b="1">
                <a:solidFill>
                  <a:srgbClr val="FFFFFF"/>
                </a:solidFill>
                <a:latin typeface="Montserrat"/>
                <a:ea typeface="Montserrat"/>
                <a:cs typeface="Montserrat"/>
                <a:sym typeface="Montserrat"/>
              </a:defRPr>
            </a:lvl4pPr>
            <a:lvl5pPr marL="2336800" indent="-508000">
              <a:buClrTx/>
              <a:buSzPct val="100000"/>
              <a:buFontTx/>
              <a:defRPr sz="40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219" name="Text Placeholder 2"/>
          <p:cNvSpPr>
            <a:spLocks noGrp="1"/>
          </p:cNvSpPr>
          <p:nvPr>
            <p:ph type="body" sz="quarter" idx="21" hasCustomPrompt="1"/>
          </p:nvPr>
        </p:nvSpPr>
        <p:spPr>
          <a:xfrm>
            <a:off x="5308601" y="2096047"/>
            <a:ext cx="6332545" cy="355406"/>
          </a:xfrm>
          <a:prstGeom prst="rect">
            <a:avLst/>
          </a:prstGeom>
        </p:spPr>
        <p:txBody>
          <a:bodyPr lIns="0" tIns="0" rIns="0" bIns="0"/>
          <a:lstStyle>
            <a:lvl1pPr marL="0" indent="0">
              <a:buClrTx/>
              <a:buSzTx/>
              <a:buFontTx/>
              <a:buNone/>
              <a:defRPr sz="2000" b="1">
                <a:solidFill>
                  <a:schemeClr val="accent1"/>
                </a:solidFill>
                <a:latin typeface="Montserrat"/>
                <a:ea typeface="Montserrat"/>
                <a:cs typeface="Montserrat"/>
                <a:sym typeface="Montserrat"/>
              </a:defRPr>
            </a:lvl1pPr>
          </a:lstStyle>
          <a:p>
            <a:r>
              <a:t>Click to edit master text style</a:t>
            </a:r>
          </a:p>
        </p:txBody>
      </p:sp>
      <p:sp>
        <p:nvSpPr>
          <p:cNvPr id="220" name="Text Placeholder 2"/>
          <p:cNvSpPr>
            <a:spLocks noGrp="1"/>
          </p:cNvSpPr>
          <p:nvPr>
            <p:ph type="body" sz="quarter" idx="22" hasCustomPrompt="1"/>
          </p:nvPr>
        </p:nvSpPr>
        <p:spPr>
          <a:xfrm>
            <a:off x="2983650" y="6273798"/>
            <a:ext cx="7155430" cy="406505"/>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stStyle>
          <a:p>
            <a:r>
              <a:t>Document name</a:t>
            </a:r>
          </a:p>
        </p:txBody>
      </p:sp>
      <p:sp>
        <p:nvSpPr>
          <p:cNvPr id="221" name="Text Placeholder 2"/>
          <p:cNvSpPr>
            <a:spLocks noGrp="1"/>
          </p:cNvSpPr>
          <p:nvPr>
            <p:ph type="body" sz="half" idx="23" hasCustomPrompt="1"/>
          </p:nvPr>
        </p:nvSpPr>
        <p:spPr>
          <a:xfrm>
            <a:off x="5308598" y="2582428"/>
            <a:ext cx="6332536" cy="3691373"/>
          </a:xfrm>
          <a:prstGeom prst="rect">
            <a:avLst/>
          </a:prstGeom>
        </p:spPr>
        <p:txBody>
          <a:bodyPr lIns="0" tIns="0" rIns="0" bIns="0"/>
          <a:lstStyle>
            <a:lvl1pPr marL="0" indent="0">
              <a:buClrTx/>
              <a:buSzTx/>
              <a:buFontTx/>
              <a:buNone/>
              <a:defRPr sz="1600">
                <a:solidFill>
                  <a:srgbClr val="FFFFFF"/>
                </a:solidFill>
                <a:latin typeface="Montserrat"/>
                <a:ea typeface="Montserrat"/>
                <a:cs typeface="Montserrat"/>
                <a:sym typeface="Montserrat"/>
              </a:defRPr>
            </a:lvl1pPr>
          </a:lstStyle>
          <a:p>
            <a:r>
              <a:t>Click to edit master text style</a:t>
            </a:r>
          </a:p>
        </p:txBody>
      </p:sp>
      <p:sp>
        <p:nvSpPr>
          <p:cNvPr id="222" name="Picture Placeholder 3"/>
          <p:cNvSpPr>
            <a:spLocks noGrp="1"/>
          </p:cNvSpPr>
          <p:nvPr>
            <p:ph type="pic" sz="half" idx="24"/>
          </p:nvPr>
        </p:nvSpPr>
        <p:spPr>
          <a:xfrm>
            <a:off x="0" y="0"/>
            <a:ext cx="4698997" cy="6057900"/>
          </a:xfrm>
          <a:prstGeom prst="rect">
            <a:avLst/>
          </a:prstGeom>
        </p:spPr>
        <p:txBody>
          <a:bodyPr lIns="91439" tIns="45719" rIns="91439" bIns="45719">
            <a:noAutofit/>
          </a:bodyPr>
          <a:lstStyle/>
          <a:p>
            <a:endParaRPr/>
          </a:p>
        </p:txBody>
      </p:sp>
      <p:sp>
        <p:nvSpPr>
          <p:cNvPr id="223"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972988024"/>
      </p:ext>
    </p:extLst>
  </p:cSld>
  <p:clrMapOvr>
    <a:masterClrMapping/>
  </p:clrMapOvr>
  <p:transition spd="med"/>
</p:sldLayout>
</file>

<file path=ppt/slideLayouts/slideLayout80.xml><?xml version="1.0" encoding="utf-8"?>
<p:sldLayout xmlns:a="http://schemas.openxmlformats.org/drawingml/2006/main" xmlns:r="http://schemas.openxmlformats.org/officeDocument/2006/relationships" xmlns:p="http://schemas.openxmlformats.org/presentationml/2006/main" type="tx">
  <p:cSld name="3_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230"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233" name="Group 1"/>
          <p:cNvGrpSpPr/>
          <p:nvPr/>
        </p:nvGrpSpPr>
        <p:grpSpPr>
          <a:xfrm>
            <a:off x="-12" y="6072505"/>
            <a:ext cx="786662" cy="785502"/>
            <a:chOff x="-1" y="0"/>
            <a:chExt cx="786660" cy="785500"/>
          </a:xfrm>
        </p:grpSpPr>
        <p:sp>
          <p:nvSpPr>
            <p:cNvPr id="231"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232" name="Picture 8" descr="Picture 8"/>
            <p:cNvPicPr>
              <a:picLocks noChangeAspect="1"/>
            </p:cNvPicPr>
            <p:nvPr/>
          </p:nvPicPr>
          <p:blipFill>
            <a:blip r:embed="rId3"/>
            <a:stretch>
              <a:fillRect/>
            </a:stretch>
          </p:blipFill>
          <p:spPr>
            <a:xfrm>
              <a:off x="0" y="1180"/>
              <a:ext cx="786660" cy="581738"/>
            </a:xfrm>
            <a:prstGeom prst="rect">
              <a:avLst/>
            </a:prstGeom>
            <a:ln w="12700" cap="flat">
              <a:noFill/>
              <a:miter lim="400000"/>
            </a:ln>
            <a:effectLst/>
          </p:spPr>
        </p:pic>
      </p:grpSp>
      <p:pic>
        <p:nvPicPr>
          <p:cNvPr id="234" name="Picture 10" descr="Picture 10"/>
          <p:cNvPicPr>
            <a:picLocks noChangeAspect="1"/>
          </p:cNvPicPr>
          <p:nvPr/>
        </p:nvPicPr>
        <p:blipFill>
          <a:blip r:embed="rId4"/>
          <a:srcRect l="2180" t="9299" b="22185"/>
          <a:stretch>
            <a:fillRect/>
          </a:stretch>
        </p:blipFill>
        <p:spPr>
          <a:xfrm>
            <a:off x="9983092" y="6099583"/>
            <a:ext cx="1930043" cy="758420"/>
          </a:xfrm>
          <a:prstGeom prst="rect">
            <a:avLst/>
          </a:prstGeom>
          <a:ln w="12700">
            <a:miter lim="400000"/>
          </a:ln>
        </p:spPr>
      </p:pic>
      <p:sp>
        <p:nvSpPr>
          <p:cNvPr id="235" name="Rectangle 36"/>
          <p:cNvSpPr/>
          <p:nvPr/>
        </p:nvSpPr>
        <p:spPr>
          <a:xfrm>
            <a:off x="0" y="-2"/>
            <a:ext cx="12192000" cy="3249617"/>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236" name="Nivel de texto 1…"/>
          <p:cNvSpPr txBox="1">
            <a:spLocks noGrp="1"/>
          </p:cNvSpPr>
          <p:nvPr>
            <p:ph type="body" sz="quarter" idx="1" hasCustomPrompt="1"/>
          </p:nvPr>
        </p:nvSpPr>
        <p:spPr>
          <a:xfrm>
            <a:off x="2983650" y="6273800"/>
            <a:ext cx="7155430" cy="406502"/>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vl2pPr marL="552450" indent="-95250">
              <a:buClrTx/>
              <a:buSzPct val="100000"/>
              <a:buFontTx/>
              <a:defRPr sz="1000">
                <a:solidFill>
                  <a:srgbClr val="1D1A36"/>
                </a:solidFill>
                <a:latin typeface="Montserrat"/>
                <a:ea typeface="Montserrat"/>
                <a:cs typeface="Montserrat"/>
                <a:sym typeface="Montserrat"/>
              </a:defRPr>
            </a:lvl2pPr>
            <a:lvl3pPr marL="1028700" indent="-114300">
              <a:buClrTx/>
              <a:buSzPct val="100000"/>
              <a:buFontTx/>
              <a:defRPr sz="1000">
                <a:solidFill>
                  <a:srgbClr val="1D1A36"/>
                </a:solidFill>
                <a:latin typeface="Montserrat"/>
                <a:ea typeface="Montserrat"/>
                <a:cs typeface="Montserrat"/>
                <a:sym typeface="Montserrat"/>
              </a:defRPr>
            </a:lvl3pPr>
            <a:lvl4pPr marL="1498600" indent="-127000">
              <a:buClrTx/>
              <a:buSzPct val="100000"/>
              <a:buFontTx/>
              <a:defRPr sz="1000">
                <a:solidFill>
                  <a:srgbClr val="1D1A36"/>
                </a:solidFill>
                <a:latin typeface="Montserrat"/>
                <a:ea typeface="Montserrat"/>
                <a:cs typeface="Montserrat"/>
                <a:sym typeface="Montserrat"/>
              </a:defRPr>
            </a:lvl4pPr>
            <a:lvl5pPr marL="1955800" indent="-127000">
              <a:buClrTx/>
              <a:buSzPct val="100000"/>
              <a:buFontTx/>
              <a:defRPr sz="1000">
                <a:solidFill>
                  <a:srgbClr val="1D1A36"/>
                </a:solidFill>
                <a:latin typeface="Montserrat"/>
                <a:ea typeface="Montserrat"/>
                <a:cs typeface="Montserrat"/>
                <a:sym typeface="Montserrat"/>
              </a:defRPr>
            </a:lvl5pPr>
          </a:lstStyle>
          <a:p>
            <a:r>
              <a:t>Document name</a:t>
            </a:r>
          </a:p>
          <a:p>
            <a:pPr lvl="1"/>
            <a:endParaRPr/>
          </a:p>
          <a:p>
            <a:pPr lvl="2"/>
            <a:endParaRPr/>
          </a:p>
          <a:p>
            <a:pPr lvl="3"/>
            <a:endParaRPr/>
          </a:p>
          <a:p>
            <a:pPr lvl="4"/>
            <a:endParaRPr/>
          </a:p>
        </p:txBody>
      </p:sp>
      <p:sp>
        <p:nvSpPr>
          <p:cNvPr id="237" name="Picture Placeholder 14"/>
          <p:cNvSpPr>
            <a:spLocks noGrp="1"/>
          </p:cNvSpPr>
          <p:nvPr>
            <p:ph type="pic" sz="quarter" idx="21"/>
          </p:nvPr>
        </p:nvSpPr>
        <p:spPr>
          <a:xfrm>
            <a:off x="4575935" y="1327954"/>
            <a:ext cx="3021173" cy="3021173"/>
          </a:xfrm>
          <a:prstGeom prst="rect">
            <a:avLst/>
          </a:prstGeom>
        </p:spPr>
        <p:txBody>
          <a:bodyPr lIns="91439" tIns="45719" rIns="91439" bIns="45719">
            <a:noAutofit/>
          </a:bodyPr>
          <a:lstStyle/>
          <a:p>
            <a:endParaRPr/>
          </a:p>
        </p:txBody>
      </p:sp>
      <p:sp>
        <p:nvSpPr>
          <p:cNvPr id="238" name="Text Placeholder 2"/>
          <p:cNvSpPr>
            <a:spLocks noGrp="1"/>
          </p:cNvSpPr>
          <p:nvPr>
            <p:ph type="body" sz="quarter" idx="22" hasCustomPrompt="1"/>
          </p:nvPr>
        </p:nvSpPr>
        <p:spPr>
          <a:xfrm>
            <a:off x="4935882" y="4587864"/>
            <a:ext cx="2285560" cy="355406"/>
          </a:xfrm>
          <a:prstGeom prst="rect">
            <a:avLst/>
          </a:prstGeom>
        </p:spPr>
        <p:txBody>
          <a:bodyPr lIns="0" tIns="0" rIns="0" bIns="0"/>
          <a:lstStyle>
            <a:lvl1pPr marL="0" indent="0" algn="ctr" defTabSz="594359">
              <a:spcBef>
                <a:spcPts val="600"/>
              </a:spcBef>
              <a:buClrTx/>
              <a:buSzTx/>
              <a:buFontTx/>
              <a:buNone/>
              <a:defRPr sz="1300" b="1">
                <a:solidFill>
                  <a:schemeClr val="accent1"/>
                </a:solidFill>
                <a:latin typeface="Montserrat"/>
                <a:ea typeface="Montserrat"/>
                <a:cs typeface="Montserrat"/>
                <a:sym typeface="Montserrat"/>
              </a:defRPr>
            </a:lvl1pPr>
          </a:lstStyle>
          <a:p>
            <a:r>
              <a:t>Click to edit master text style</a:t>
            </a:r>
          </a:p>
        </p:txBody>
      </p:sp>
      <p:sp>
        <p:nvSpPr>
          <p:cNvPr id="239" name="Text Placeholder 2"/>
          <p:cNvSpPr>
            <a:spLocks noGrp="1"/>
          </p:cNvSpPr>
          <p:nvPr>
            <p:ph type="body" sz="quarter" idx="23" hasCustomPrompt="1"/>
          </p:nvPr>
        </p:nvSpPr>
        <p:spPr>
          <a:xfrm>
            <a:off x="4953220" y="5368869"/>
            <a:ext cx="2285566" cy="355406"/>
          </a:xfrm>
          <a:prstGeom prst="rect">
            <a:avLst/>
          </a:prstGeom>
        </p:spPr>
        <p:txBody>
          <a:bodyPr lIns="0" tIns="0" rIns="0" bIns="0"/>
          <a:lstStyle>
            <a:lvl1pPr marL="0" indent="0" algn="ctr">
              <a:buClrTx/>
              <a:buSzTx/>
              <a:buFontTx/>
              <a:buNone/>
              <a:defRPr sz="1400">
                <a:solidFill>
                  <a:srgbClr val="1D1A36"/>
                </a:solidFill>
                <a:latin typeface="Montserrat"/>
                <a:ea typeface="Montserrat"/>
                <a:cs typeface="Montserrat"/>
                <a:sym typeface="Montserrat"/>
              </a:defRPr>
            </a:lvl1pPr>
          </a:lstStyle>
          <a:p>
            <a:r>
              <a:t>Click to edit master text style</a:t>
            </a:r>
          </a:p>
        </p:txBody>
      </p:sp>
      <p:sp>
        <p:nvSpPr>
          <p:cNvPr id="240" name="Text Placeholder 2"/>
          <p:cNvSpPr>
            <a:spLocks noGrp="1"/>
          </p:cNvSpPr>
          <p:nvPr>
            <p:ph type="body" sz="quarter" idx="24" hasCustomPrompt="1"/>
          </p:nvPr>
        </p:nvSpPr>
        <p:spPr>
          <a:xfrm>
            <a:off x="558699" y="490907"/>
            <a:ext cx="11082440" cy="559680"/>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241" name="Rectangle 1"/>
          <p:cNvSpPr/>
          <p:nvPr/>
        </p:nvSpPr>
        <p:spPr>
          <a:xfrm>
            <a:off x="4575935" y="4269356"/>
            <a:ext cx="3021178" cy="79779"/>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242"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4079039849"/>
      </p:ext>
    </p:extLst>
  </p:cSld>
  <p:clrMapOvr>
    <a:masterClrMapping/>
  </p:clrMapOvr>
  <p:transition spd="med"/>
</p:sldLayout>
</file>

<file path=ppt/slideLayouts/slideLayout81.xml><?xml version="1.0" encoding="utf-8"?>
<p:sldLayout xmlns:a="http://schemas.openxmlformats.org/drawingml/2006/main" xmlns:r="http://schemas.openxmlformats.org/officeDocument/2006/relationships" xmlns:p="http://schemas.openxmlformats.org/presentationml/2006/main" type="tx">
  <p:cSld name="2_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249"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252" name="Group 1"/>
          <p:cNvGrpSpPr/>
          <p:nvPr/>
        </p:nvGrpSpPr>
        <p:grpSpPr>
          <a:xfrm>
            <a:off x="-12" y="6072505"/>
            <a:ext cx="786662" cy="785502"/>
            <a:chOff x="-1" y="0"/>
            <a:chExt cx="786660" cy="785500"/>
          </a:xfrm>
        </p:grpSpPr>
        <p:sp>
          <p:nvSpPr>
            <p:cNvPr id="250"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251" name="Picture 8" descr="Picture 8"/>
            <p:cNvPicPr>
              <a:picLocks noChangeAspect="1"/>
            </p:cNvPicPr>
            <p:nvPr/>
          </p:nvPicPr>
          <p:blipFill>
            <a:blip r:embed="rId3"/>
            <a:stretch>
              <a:fillRect/>
            </a:stretch>
          </p:blipFill>
          <p:spPr>
            <a:xfrm>
              <a:off x="0" y="1180"/>
              <a:ext cx="786660" cy="581738"/>
            </a:xfrm>
            <a:prstGeom prst="rect">
              <a:avLst/>
            </a:prstGeom>
            <a:ln w="12700" cap="flat">
              <a:noFill/>
              <a:miter lim="400000"/>
            </a:ln>
            <a:effectLst/>
          </p:spPr>
        </p:pic>
      </p:grpSp>
      <p:pic>
        <p:nvPicPr>
          <p:cNvPr id="253" name="Picture 10" descr="Picture 10"/>
          <p:cNvPicPr>
            <a:picLocks noChangeAspect="1"/>
          </p:cNvPicPr>
          <p:nvPr/>
        </p:nvPicPr>
        <p:blipFill>
          <a:blip r:embed="rId4"/>
          <a:srcRect l="2180" t="9299" b="22185"/>
          <a:stretch>
            <a:fillRect/>
          </a:stretch>
        </p:blipFill>
        <p:spPr>
          <a:xfrm>
            <a:off x="9983092" y="6099583"/>
            <a:ext cx="1930043" cy="758420"/>
          </a:xfrm>
          <a:prstGeom prst="rect">
            <a:avLst/>
          </a:prstGeom>
          <a:ln w="12700">
            <a:miter lim="400000"/>
          </a:ln>
        </p:spPr>
      </p:pic>
      <p:sp>
        <p:nvSpPr>
          <p:cNvPr id="254" name="Rectangle 36"/>
          <p:cNvSpPr/>
          <p:nvPr/>
        </p:nvSpPr>
        <p:spPr>
          <a:xfrm>
            <a:off x="0" y="-2"/>
            <a:ext cx="12192000" cy="3249617"/>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255" name="Nivel de texto 1…"/>
          <p:cNvSpPr txBox="1">
            <a:spLocks noGrp="1"/>
          </p:cNvSpPr>
          <p:nvPr>
            <p:ph type="body" sz="quarter" idx="1" hasCustomPrompt="1"/>
          </p:nvPr>
        </p:nvSpPr>
        <p:spPr>
          <a:xfrm>
            <a:off x="2983650" y="6273800"/>
            <a:ext cx="7155430" cy="406502"/>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vl2pPr marL="552450" indent="-95250">
              <a:buClrTx/>
              <a:buSzPct val="100000"/>
              <a:buFontTx/>
              <a:defRPr sz="1000">
                <a:solidFill>
                  <a:srgbClr val="1D1A36"/>
                </a:solidFill>
                <a:latin typeface="Montserrat"/>
                <a:ea typeface="Montserrat"/>
                <a:cs typeface="Montserrat"/>
                <a:sym typeface="Montserrat"/>
              </a:defRPr>
            </a:lvl2pPr>
            <a:lvl3pPr marL="1028700" indent="-114300">
              <a:buClrTx/>
              <a:buSzPct val="100000"/>
              <a:buFontTx/>
              <a:defRPr sz="1000">
                <a:solidFill>
                  <a:srgbClr val="1D1A36"/>
                </a:solidFill>
                <a:latin typeface="Montserrat"/>
                <a:ea typeface="Montserrat"/>
                <a:cs typeface="Montserrat"/>
                <a:sym typeface="Montserrat"/>
              </a:defRPr>
            </a:lvl3pPr>
            <a:lvl4pPr marL="1498600" indent="-127000">
              <a:buClrTx/>
              <a:buSzPct val="100000"/>
              <a:buFontTx/>
              <a:defRPr sz="1000">
                <a:solidFill>
                  <a:srgbClr val="1D1A36"/>
                </a:solidFill>
                <a:latin typeface="Montserrat"/>
                <a:ea typeface="Montserrat"/>
                <a:cs typeface="Montserrat"/>
                <a:sym typeface="Montserrat"/>
              </a:defRPr>
            </a:lvl4pPr>
            <a:lvl5pPr marL="1955800" indent="-127000">
              <a:buClrTx/>
              <a:buSzPct val="100000"/>
              <a:buFontTx/>
              <a:defRPr sz="1000">
                <a:solidFill>
                  <a:srgbClr val="1D1A36"/>
                </a:solidFill>
                <a:latin typeface="Montserrat"/>
                <a:ea typeface="Montserrat"/>
                <a:cs typeface="Montserrat"/>
                <a:sym typeface="Montserrat"/>
              </a:defRPr>
            </a:lvl5pPr>
          </a:lstStyle>
          <a:p>
            <a:r>
              <a:t>Document name</a:t>
            </a:r>
          </a:p>
          <a:p>
            <a:pPr lvl="1"/>
            <a:endParaRPr/>
          </a:p>
          <a:p>
            <a:pPr lvl="2"/>
            <a:endParaRPr/>
          </a:p>
          <a:p>
            <a:pPr lvl="3"/>
            <a:endParaRPr/>
          </a:p>
          <a:p>
            <a:pPr lvl="4"/>
            <a:endParaRPr/>
          </a:p>
        </p:txBody>
      </p:sp>
      <p:sp>
        <p:nvSpPr>
          <p:cNvPr id="256" name="Picture Placeholder 14"/>
          <p:cNvSpPr>
            <a:spLocks noGrp="1"/>
          </p:cNvSpPr>
          <p:nvPr>
            <p:ph type="pic" sz="quarter" idx="21"/>
          </p:nvPr>
        </p:nvSpPr>
        <p:spPr>
          <a:xfrm>
            <a:off x="6356739" y="1541493"/>
            <a:ext cx="2496845" cy="2432114"/>
          </a:xfrm>
          <a:prstGeom prst="rect">
            <a:avLst/>
          </a:prstGeom>
        </p:spPr>
        <p:txBody>
          <a:bodyPr lIns="91439" tIns="45719" rIns="91439" bIns="45719">
            <a:noAutofit/>
          </a:bodyPr>
          <a:lstStyle/>
          <a:p>
            <a:endParaRPr/>
          </a:p>
        </p:txBody>
      </p:sp>
      <p:sp>
        <p:nvSpPr>
          <p:cNvPr id="257" name="Picture Placeholder 14"/>
          <p:cNvSpPr>
            <a:spLocks noGrp="1"/>
          </p:cNvSpPr>
          <p:nvPr>
            <p:ph type="pic" sz="quarter" idx="22"/>
          </p:nvPr>
        </p:nvSpPr>
        <p:spPr>
          <a:xfrm>
            <a:off x="3346884" y="1541493"/>
            <a:ext cx="2496838" cy="2432114"/>
          </a:xfrm>
          <a:prstGeom prst="rect">
            <a:avLst/>
          </a:prstGeom>
        </p:spPr>
        <p:txBody>
          <a:bodyPr lIns="91439" tIns="45719" rIns="91439" bIns="45719">
            <a:noAutofit/>
          </a:bodyPr>
          <a:lstStyle/>
          <a:p>
            <a:endParaRPr/>
          </a:p>
        </p:txBody>
      </p:sp>
      <p:sp>
        <p:nvSpPr>
          <p:cNvPr id="258" name="Text Placeholder 2"/>
          <p:cNvSpPr>
            <a:spLocks noGrp="1"/>
          </p:cNvSpPr>
          <p:nvPr>
            <p:ph type="body" sz="quarter" idx="23" hasCustomPrompt="1"/>
          </p:nvPr>
        </p:nvSpPr>
        <p:spPr>
          <a:xfrm>
            <a:off x="3460389" y="4241893"/>
            <a:ext cx="2285566" cy="355400"/>
          </a:xfrm>
          <a:prstGeom prst="rect">
            <a:avLst/>
          </a:prstGeom>
        </p:spPr>
        <p:txBody>
          <a:bodyPr lIns="0" tIns="0" rIns="0" bIns="0"/>
          <a:lstStyle>
            <a:lvl1pPr marL="0" indent="0" algn="ctr" defTabSz="594359">
              <a:spcBef>
                <a:spcPts val="600"/>
              </a:spcBef>
              <a:buClrTx/>
              <a:buSzTx/>
              <a:buFontTx/>
              <a:buNone/>
              <a:defRPr sz="1300" b="1">
                <a:solidFill>
                  <a:schemeClr val="accent1"/>
                </a:solidFill>
                <a:latin typeface="Montserrat"/>
                <a:ea typeface="Montserrat"/>
                <a:cs typeface="Montserrat"/>
                <a:sym typeface="Montserrat"/>
              </a:defRPr>
            </a:lvl1pPr>
          </a:lstStyle>
          <a:p>
            <a:r>
              <a:t>Click to edit master text style</a:t>
            </a:r>
          </a:p>
        </p:txBody>
      </p:sp>
      <p:sp>
        <p:nvSpPr>
          <p:cNvPr id="259" name="Text Placeholder 2"/>
          <p:cNvSpPr>
            <a:spLocks noGrp="1"/>
          </p:cNvSpPr>
          <p:nvPr>
            <p:ph type="body" sz="quarter" idx="24" hasCustomPrompt="1"/>
          </p:nvPr>
        </p:nvSpPr>
        <p:spPr>
          <a:xfrm>
            <a:off x="6454518" y="4257697"/>
            <a:ext cx="2285560" cy="355406"/>
          </a:xfrm>
          <a:prstGeom prst="rect">
            <a:avLst/>
          </a:prstGeom>
        </p:spPr>
        <p:txBody>
          <a:bodyPr lIns="0" tIns="0" rIns="0" bIns="0"/>
          <a:lstStyle>
            <a:lvl1pPr marL="0" indent="0" algn="ctr" defTabSz="594359">
              <a:spcBef>
                <a:spcPts val="600"/>
              </a:spcBef>
              <a:buClrTx/>
              <a:buSzTx/>
              <a:buFontTx/>
              <a:buNone/>
              <a:defRPr sz="1300" b="1">
                <a:solidFill>
                  <a:schemeClr val="accent1"/>
                </a:solidFill>
                <a:latin typeface="Montserrat"/>
                <a:ea typeface="Montserrat"/>
                <a:cs typeface="Montserrat"/>
                <a:sym typeface="Montserrat"/>
              </a:defRPr>
            </a:lvl1pPr>
          </a:lstStyle>
          <a:p>
            <a:r>
              <a:t>Click to edit master text style</a:t>
            </a:r>
          </a:p>
        </p:txBody>
      </p:sp>
      <p:sp>
        <p:nvSpPr>
          <p:cNvPr id="260" name="Text Placeholder 2"/>
          <p:cNvSpPr>
            <a:spLocks noGrp="1"/>
          </p:cNvSpPr>
          <p:nvPr>
            <p:ph type="body" sz="quarter" idx="25" hasCustomPrompt="1"/>
          </p:nvPr>
        </p:nvSpPr>
        <p:spPr>
          <a:xfrm>
            <a:off x="3477728" y="5022898"/>
            <a:ext cx="2285560" cy="355406"/>
          </a:xfrm>
          <a:prstGeom prst="rect">
            <a:avLst/>
          </a:prstGeom>
        </p:spPr>
        <p:txBody>
          <a:bodyPr lIns="0" tIns="0" rIns="0" bIns="0"/>
          <a:lstStyle>
            <a:lvl1pPr marL="0" indent="0" algn="ctr">
              <a:buClrTx/>
              <a:buSzTx/>
              <a:buFontTx/>
              <a:buNone/>
              <a:defRPr sz="1400">
                <a:solidFill>
                  <a:srgbClr val="1D1A36"/>
                </a:solidFill>
                <a:latin typeface="Montserrat"/>
                <a:ea typeface="Montserrat"/>
                <a:cs typeface="Montserrat"/>
                <a:sym typeface="Montserrat"/>
              </a:defRPr>
            </a:lvl1pPr>
          </a:lstStyle>
          <a:p>
            <a:r>
              <a:t>Click to edit master text style</a:t>
            </a:r>
          </a:p>
        </p:txBody>
      </p:sp>
      <p:sp>
        <p:nvSpPr>
          <p:cNvPr id="261" name="Text Placeholder 2"/>
          <p:cNvSpPr>
            <a:spLocks noGrp="1"/>
          </p:cNvSpPr>
          <p:nvPr>
            <p:ph type="body" sz="quarter" idx="26" hasCustomPrompt="1"/>
          </p:nvPr>
        </p:nvSpPr>
        <p:spPr>
          <a:xfrm>
            <a:off x="6471856" y="5038702"/>
            <a:ext cx="2285566" cy="355406"/>
          </a:xfrm>
          <a:prstGeom prst="rect">
            <a:avLst/>
          </a:prstGeom>
        </p:spPr>
        <p:txBody>
          <a:bodyPr lIns="0" tIns="0" rIns="0" bIns="0"/>
          <a:lstStyle>
            <a:lvl1pPr marL="0" indent="0" algn="ctr">
              <a:buClrTx/>
              <a:buSzTx/>
              <a:buFontTx/>
              <a:buNone/>
              <a:defRPr sz="1400">
                <a:solidFill>
                  <a:srgbClr val="1D1A36"/>
                </a:solidFill>
                <a:latin typeface="Montserrat"/>
                <a:ea typeface="Montserrat"/>
                <a:cs typeface="Montserrat"/>
                <a:sym typeface="Montserrat"/>
              </a:defRPr>
            </a:lvl1pPr>
          </a:lstStyle>
          <a:p>
            <a:r>
              <a:t>Click to edit master text style</a:t>
            </a:r>
          </a:p>
        </p:txBody>
      </p:sp>
      <p:sp>
        <p:nvSpPr>
          <p:cNvPr id="262" name="Text Placeholder 2"/>
          <p:cNvSpPr>
            <a:spLocks noGrp="1"/>
          </p:cNvSpPr>
          <p:nvPr>
            <p:ph type="body" sz="quarter" idx="27" hasCustomPrompt="1"/>
          </p:nvPr>
        </p:nvSpPr>
        <p:spPr>
          <a:xfrm>
            <a:off x="558699" y="490907"/>
            <a:ext cx="11082440" cy="559680"/>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263" name="Rectangle 18"/>
          <p:cNvSpPr/>
          <p:nvPr/>
        </p:nvSpPr>
        <p:spPr>
          <a:xfrm>
            <a:off x="3346884" y="3973605"/>
            <a:ext cx="2496838" cy="7438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264" name="Rectangle 21"/>
          <p:cNvSpPr/>
          <p:nvPr/>
        </p:nvSpPr>
        <p:spPr>
          <a:xfrm>
            <a:off x="6348876" y="3973603"/>
            <a:ext cx="2504707" cy="74387"/>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265"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179428729"/>
      </p:ext>
    </p:extLst>
  </p:cSld>
  <p:clrMapOvr>
    <a:masterClrMapping/>
  </p:clrMapOvr>
  <p:transition spd="med"/>
</p:sldLayout>
</file>

<file path=ppt/slideLayouts/slideLayout82.xml><?xml version="1.0" encoding="utf-8"?>
<p:sldLayout xmlns:a="http://schemas.openxmlformats.org/drawingml/2006/main" xmlns:r="http://schemas.openxmlformats.org/officeDocument/2006/relationships" xmlns:p="http://schemas.openxmlformats.org/presentationml/2006/main" type="tx">
  <p:cSld name="1_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272"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275" name="Group 1"/>
          <p:cNvGrpSpPr/>
          <p:nvPr/>
        </p:nvGrpSpPr>
        <p:grpSpPr>
          <a:xfrm>
            <a:off x="-12" y="6072505"/>
            <a:ext cx="786662" cy="785502"/>
            <a:chOff x="-1" y="0"/>
            <a:chExt cx="786660" cy="785500"/>
          </a:xfrm>
        </p:grpSpPr>
        <p:sp>
          <p:nvSpPr>
            <p:cNvPr id="273"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274" name="Picture 8" descr="Picture 8"/>
            <p:cNvPicPr>
              <a:picLocks noChangeAspect="1"/>
            </p:cNvPicPr>
            <p:nvPr/>
          </p:nvPicPr>
          <p:blipFill>
            <a:blip r:embed="rId3"/>
            <a:stretch>
              <a:fillRect/>
            </a:stretch>
          </p:blipFill>
          <p:spPr>
            <a:xfrm>
              <a:off x="0" y="1180"/>
              <a:ext cx="786660" cy="581738"/>
            </a:xfrm>
            <a:prstGeom prst="rect">
              <a:avLst/>
            </a:prstGeom>
            <a:ln w="12700" cap="flat">
              <a:noFill/>
              <a:miter lim="400000"/>
            </a:ln>
            <a:effectLst/>
          </p:spPr>
        </p:pic>
      </p:grpSp>
      <p:pic>
        <p:nvPicPr>
          <p:cNvPr id="276" name="Picture 10" descr="Picture 10"/>
          <p:cNvPicPr>
            <a:picLocks noChangeAspect="1"/>
          </p:cNvPicPr>
          <p:nvPr/>
        </p:nvPicPr>
        <p:blipFill>
          <a:blip r:embed="rId4"/>
          <a:srcRect l="2180" t="9299" b="22185"/>
          <a:stretch>
            <a:fillRect/>
          </a:stretch>
        </p:blipFill>
        <p:spPr>
          <a:xfrm>
            <a:off x="9983092" y="6099583"/>
            <a:ext cx="1930043" cy="758420"/>
          </a:xfrm>
          <a:prstGeom prst="rect">
            <a:avLst/>
          </a:prstGeom>
          <a:ln w="12700">
            <a:miter lim="400000"/>
          </a:ln>
        </p:spPr>
      </p:pic>
      <p:sp>
        <p:nvSpPr>
          <p:cNvPr id="277" name="Rectangle 36"/>
          <p:cNvSpPr/>
          <p:nvPr/>
        </p:nvSpPr>
        <p:spPr>
          <a:xfrm>
            <a:off x="0" y="-2"/>
            <a:ext cx="12192000" cy="3249617"/>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278" name="Nivel de texto 1…"/>
          <p:cNvSpPr txBox="1">
            <a:spLocks noGrp="1"/>
          </p:cNvSpPr>
          <p:nvPr>
            <p:ph type="body" sz="quarter" idx="1" hasCustomPrompt="1"/>
          </p:nvPr>
        </p:nvSpPr>
        <p:spPr>
          <a:xfrm>
            <a:off x="2983650" y="6273800"/>
            <a:ext cx="7155430" cy="406502"/>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vl2pPr marL="552450" indent="-95250">
              <a:buClrTx/>
              <a:buSzPct val="100000"/>
              <a:buFontTx/>
              <a:defRPr sz="1000">
                <a:solidFill>
                  <a:srgbClr val="1D1A36"/>
                </a:solidFill>
                <a:latin typeface="Montserrat"/>
                <a:ea typeface="Montserrat"/>
                <a:cs typeface="Montserrat"/>
                <a:sym typeface="Montserrat"/>
              </a:defRPr>
            </a:lvl2pPr>
            <a:lvl3pPr marL="1028700" indent="-114300">
              <a:buClrTx/>
              <a:buSzPct val="100000"/>
              <a:buFontTx/>
              <a:defRPr sz="1000">
                <a:solidFill>
                  <a:srgbClr val="1D1A36"/>
                </a:solidFill>
                <a:latin typeface="Montserrat"/>
                <a:ea typeface="Montserrat"/>
                <a:cs typeface="Montserrat"/>
                <a:sym typeface="Montserrat"/>
              </a:defRPr>
            </a:lvl3pPr>
            <a:lvl4pPr marL="1498600" indent="-127000">
              <a:buClrTx/>
              <a:buSzPct val="100000"/>
              <a:buFontTx/>
              <a:defRPr sz="1000">
                <a:solidFill>
                  <a:srgbClr val="1D1A36"/>
                </a:solidFill>
                <a:latin typeface="Montserrat"/>
                <a:ea typeface="Montserrat"/>
                <a:cs typeface="Montserrat"/>
                <a:sym typeface="Montserrat"/>
              </a:defRPr>
            </a:lvl4pPr>
            <a:lvl5pPr marL="1955800" indent="-127000">
              <a:buClrTx/>
              <a:buSzPct val="100000"/>
              <a:buFontTx/>
              <a:defRPr sz="1000">
                <a:solidFill>
                  <a:srgbClr val="1D1A36"/>
                </a:solidFill>
                <a:latin typeface="Montserrat"/>
                <a:ea typeface="Montserrat"/>
                <a:cs typeface="Montserrat"/>
                <a:sym typeface="Montserrat"/>
              </a:defRPr>
            </a:lvl5pPr>
          </a:lstStyle>
          <a:p>
            <a:r>
              <a:t>Document name</a:t>
            </a:r>
          </a:p>
          <a:p>
            <a:pPr lvl="1"/>
            <a:endParaRPr/>
          </a:p>
          <a:p>
            <a:pPr lvl="2"/>
            <a:endParaRPr/>
          </a:p>
          <a:p>
            <a:pPr lvl="3"/>
            <a:endParaRPr/>
          </a:p>
          <a:p>
            <a:pPr lvl="4"/>
            <a:endParaRPr/>
          </a:p>
        </p:txBody>
      </p:sp>
      <p:sp>
        <p:nvSpPr>
          <p:cNvPr id="279" name="Straight Connector 19"/>
          <p:cNvSpPr/>
          <p:nvPr/>
        </p:nvSpPr>
        <p:spPr>
          <a:xfrm>
            <a:off x="1437687" y="6400103"/>
            <a:ext cx="9" cy="153897"/>
          </a:xfrm>
          <a:prstGeom prst="line">
            <a:avLst/>
          </a:prstGeom>
          <a:ln w="12700">
            <a:solidFill>
              <a:schemeClr val="accent1"/>
            </a:solidFill>
            <a:miter/>
          </a:ln>
        </p:spPr>
        <p:txBody>
          <a:bodyPr lIns="45718" tIns="45718" rIns="45718" bIns="45718"/>
          <a:lstStyle/>
          <a:p>
            <a:endParaRPr/>
          </a:p>
        </p:txBody>
      </p:sp>
      <p:sp>
        <p:nvSpPr>
          <p:cNvPr id="280" name="Straight Connector 20"/>
          <p:cNvSpPr/>
          <p:nvPr/>
        </p:nvSpPr>
        <p:spPr>
          <a:xfrm>
            <a:off x="2672769" y="6400103"/>
            <a:ext cx="9" cy="153897"/>
          </a:xfrm>
          <a:prstGeom prst="line">
            <a:avLst/>
          </a:prstGeom>
          <a:ln w="12700">
            <a:solidFill>
              <a:schemeClr val="accent1"/>
            </a:solidFill>
            <a:miter/>
          </a:ln>
        </p:spPr>
        <p:txBody>
          <a:bodyPr lIns="45718" tIns="45718" rIns="45718" bIns="45718"/>
          <a:lstStyle/>
          <a:p>
            <a:endParaRPr/>
          </a:p>
        </p:txBody>
      </p:sp>
      <p:sp>
        <p:nvSpPr>
          <p:cNvPr id="281" name="Picture Placeholder 14"/>
          <p:cNvSpPr>
            <a:spLocks noGrp="1"/>
          </p:cNvSpPr>
          <p:nvPr>
            <p:ph type="pic" sz="quarter" idx="21"/>
          </p:nvPr>
        </p:nvSpPr>
        <p:spPr>
          <a:xfrm>
            <a:off x="2300533" y="1720563"/>
            <a:ext cx="2063502" cy="1986391"/>
          </a:xfrm>
          <a:prstGeom prst="rect">
            <a:avLst/>
          </a:prstGeom>
        </p:spPr>
        <p:txBody>
          <a:bodyPr lIns="91439" tIns="45719" rIns="91439" bIns="45719">
            <a:noAutofit/>
          </a:bodyPr>
          <a:lstStyle/>
          <a:p>
            <a:endParaRPr/>
          </a:p>
        </p:txBody>
      </p:sp>
      <p:sp>
        <p:nvSpPr>
          <p:cNvPr id="282" name="Picture Placeholder 14"/>
          <p:cNvSpPr>
            <a:spLocks noGrp="1"/>
          </p:cNvSpPr>
          <p:nvPr>
            <p:ph type="pic" sz="quarter" idx="22"/>
          </p:nvPr>
        </p:nvSpPr>
        <p:spPr>
          <a:xfrm>
            <a:off x="7837634" y="1720563"/>
            <a:ext cx="2063502" cy="1994327"/>
          </a:xfrm>
          <a:prstGeom prst="rect">
            <a:avLst/>
          </a:prstGeom>
        </p:spPr>
        <p:txBody>
          <a:bodyPr lIns="91439" tIns="45719" rIns="91439" bIns="45719">
            <a:noAutofit/>
          </a:bodyPr>
          <a:lstStyle/>
          <a:p>
            <a:endParaRPr/>
          </a:p>
        </p:txBody>
      </p:sp>
      <p:sp>
        <p:nvSpPr>
          <p:cNvPr id="283" name="Picture Placeholder 14"/>
          <p:cNvSpPr>
            <a:spLocks noGrp="1"/>
          </p:cNvSpPr>
          <p:nvPr>
            <p:ph type="pic" sz="quarter" idx="23"/>
          </p:nvPr>
        </p:nvSpPr>
        <p:spPr>
          <a:xfrm>
            <a:off x="5056385" y="1720563"/>
            <a:ext cx="2063510" cy="1994327"/>
          </a:xfrm>
          <a:prstGeom prst="rect">
            <a:avLst/>
          </a:prstGeom>
        </p:spPr>
        <p:txBody>
          <a:bodyPr lIns="91439" tIns="45719" rIns="91439" bIns="45719">
            <a:noAutofit/>
          </a:bodyPr>
          <a:lstStyle/>
          <a:p>
            <a:endParaRPr/>
          </a:p>
        </p:txBody>
      </p:sp>
      <p:sp>
        <p:nvSpPr>
          <p:cNvPr id="284" name="Text Placeholder 2"/>
          <p:cNvSpPr>
            <a:spLocks noGrp="1"/>
          </p:cNvSpPr>
          <p:nvPr>
            <p:ph type="body" sz="quarter" idx="24" hasCustomPrompt="1"/>
          </p:nvPr>
        </p:nvSpPr>
        <p:spPr>
          <a:xfrm>
            <a:off x="2189506" y="4031672"/>
            <a:ext cx="2285565" cy="355406"/>
          </a:xfrm>
          <a:prstGeom prst="rect">
            <a:avLst/>
          </a:prstGeom>
        </p:spPr>
        <p:txBody>
          <a:bodyPr lIns="0" tIns="0" rIns="0" bIns="0"/>
          <a:lstStyle>
            <a:lvl1pPr marL="0" indent="0" algn="ctr" defTabSz="594359">
              <a:spcBef>
                <a:spcPts val="600"/>
              </a:spcBef>
              <a:buClrTx/>
              <a:buSzTx/>
              <a:buFontTx/>
              <a:buNone/>
              <a:defRPr sz="1300" b="1">
                <a:solidFill>
                  <a:schemeClr val="accent1"/>
                </a:solidFill>
                <a:latin typeface="Montserrat"/>
                <a:ea typeface="Montserrat"/>
                <a:cs typeface="Montserrat"/>
                <a:sym typeface="Montserrat"/>
              </a:defRPr>
            </a:lvl1pPr>
          </a:lstStyle>
          <a:p>
            <a:r>
              <a:t>Click to edit master text style</a:t>
            </a:r>
          </a:p>
        </p:txBody>
      </p:sp>
      <p:sp>
        <p:nvSpPr>
          <p:cNvPr id="285" name="Text Placeholder 2"/>
          <p:cNvSpPr>
            <a:spLocks noGrp="1"/>
          </p:cNvSpPr>
          <p:nvPr>
            <p:ph type="body" sz="quarter" idx="25" hasCustomPrompt="1"/>
          </p:nvPr>
        </p:nvSpPr>
        <p:spPr>
          <a:xfrm>
            <a:off x="4953220" y="4051889"/>
            <a:ext cx="2285566" cy="355406"/>
          </a:xfrm>
          <a:prstGeom prst="rect">
            <a:avLst/>
          </a:prstGeom>
        </p:spPr>
        <p:txBody>
          <a:bodyPr lIns="0" tIns="0" rIns="0" bIns="0"/>
          <a:lstStyle>
            <a:lvl1pPr marL="0" indent="0" algn="ctr" defTabSz="594359">
              <a:spcBef>
                <a:spcPts val="600"/>
              </a:spcBef>
              <a:buClrTx/>
              <a:buSzTx/>
              <a:buFontTx/>
              <a:buNone/>
              <a:defRPr sz="1300" b="1">
                <a:solidFill>
                  <a:schemeClr val="accent1"/>
                </a:solidFill>
                <a:latin typeface="Montserrat"/>
                <a:ea typeface="Montserrat"/>
                <a:cs typeface="Montserrat"/>
                <a:sym typeface="Montserrat"/>
              </a:defRPr>
            </a:lvl1pPr>
          </a:lstStyle>
          <a:p>
            <a:r>
              <a:t>Click to edit master text style</a:t>
            </a:r>
          </a:p>
        </p:txBody>
      </p:sp>
      <p:sp>
        <p:nvSpPr>
          <p:cNvPr id="286" name="Text Placeholder 2"/>
          <p:cNvSpPr>
            <a:spLocks noGrp="1"/>
          </p:cNvSpPr>
          <p:nvPr>
            <p:ph type="body" sz="quarter" idx="26" hasCustomPrompt="1"/>
          </p:nvPr>
        </p:nvSpPr>
        <p:spPr>
          <a:xfrm>
            <a:off x="7718745" y="4067693"/>
            <a:ext cx="2285566" cy="355406"/>
          </a:xfrm>
          <a:prstGeom prst="rect">
            <a:avLst/>
          </a:prstGeom>
        </p:spPr>
        <p:txBody>
          <a:bodyPr lIns="0" tIns="0" rIns="0" bIns="0"/>
          <a:lstStyle>
            <a:lvl1pPr marL="0" indent="0" algn="ctr" defTabSz="594359">
              <a:spcBef>
                <a:spcPts val="600"/>
              </a:spcBef>
              <a:buClrTx/>
              <a:buSzTx/>
              <a:buFontTx/>
              <a:buNone/>
              <a:defRPr sz="1300" b="1">
                <a:solidFill>
                  <a:schemeClr val="accent1"/>
                </a:solidFill>
                <a:latin typeface="Montserrat"/>
                <a:ea typeface="Montserrat"/>
                <a:cs typeface="Montserrat"/>
                <a:sym typeface="Montserrat"/>
              </a:defRPr>
            </a:lvl1pPr>
          </a:lstStyle>
          <a:p>
            <a:r>
              <a:t>Click to edit master text style</a:t>
            </a:r>
          </a:p>
        </p:txBody>
      </p:sp>
      <p:sp>
        <p:nvSpPr>
          <p:cNvPr id="287" name="Text Placeholder 2"/>
          <p:cNvSpPr>
            <a:spLocks noGrp="1"/>
          </p:cNvSpPr>
          <p:nvPr>
            <p:ph type="body" sz="quarter" idx="27" hasCustomPrompt="1"/>
          </p:nvPr>
        </p:nvSpPr>
        <p:spPr>
          <a:xfrm>
            <a:off x="2206843" y="4812677"/>
            <a:ext cx="2285559" cy="355406"/>
          </a:xfrm>
          <a:prstGeom prst="rect">
            <a:avLst/>
          </a:prstGeom>
        </p:spPr>
        <p:txBody>
          <a:bodyPr lIns="0" tIns="0" rIns="0" bIns="0"/>
          <a:lstStyle>
            <a:lvl1pPr marL="0" indent="0" algn="ctr">
              <a:buClrTx/>
              <a:buSzTx/>
              <a:buFontTx/>
              <a:buNone/>
              <a:defRPr sz="1400">
                <a:solidFill>
                  <a:srgbClr val="1D1A36"/>
                </a:solidFill>
                <a:latin typeface="Montserrat"/>
                <a:ea typeface="Montserrat"/>
                <a:cs typeface="Montserrat"/>
                <a:sym typeface="Montserrat"/>
              </a:defRPr>
            </a:lvl1pPr>
          </a:lstStyle>
          <a:p>
            <a:r>
              <a:t>Click to edit master text style</a:t>
            </a:r>
          </a:p>
        </p:txBody>
      </p:sp>
      <p:sp>
        <p:nvSpPr>
          <p:cNvPr id="288" name="Text Placeholder 2"/>
          <p:cNvSpPr>
            <a:spLocks noGrp="1"/>
          </p:cNvSpPr>
          <p:nvPr>
            <p:ph type="body" sz="quarter" idx="28" hasCustomPrompt="1"/>
          </p:nvPr>
        </p:nvSpPr>
        <p:spPr>
          <a:xfrm>
            <a:off x="4970560" y="4832894"/>
            <a:ext cx="2285566" cy="355406"/>
          </a:xfrm>
          <a:prstGeom prst="rect">
            <a:avLst/>
          </a:prstGeom>
        </p:spPr>
        <p:txBody>
          <a:bodyPr lIns="0" tIns="0" rIns="0" bIns="0"/>
          <a:lstStyle>
            <a:lvl1pPr marL="0" indent="0" algn="ctr">
              <a:buClrTx/>
              <a:buSzTx/>
              <a:buFontTx/>
              <a:buNone/>
              <a:defRPr sz="1400">
                <a:solidFill>
                  <a:srgbClr val="1D1A36"/>
                </a:solidFill>
                <a:latin typeface="Montserrat"/>
                <a:ea typeface="Montserrat"/>
                <a:cs typeface="Montserrat"/>
                <a:sym typeface="Montserrat"/>
              </a:defRPr>
            </a:lvl1pPr>
          </a:lstStyle>
          <a:p>
            <a:r>
              <a:t>Click to edit master text style</a:t>
            </a:r>
          </a:p>
        </p:txBody>
      </p:sp>
      <p:sp>
        <p:nvSpPr>
          <p:cNvPr id="289" name="Text Placeholder 2"/>
          <p:cNvSpPr>
            <a:spLocks noGrp="1"/>
          </p:cNvSpPr>
          <p:nvPr>
            <p:ph type="body" sz="quarter" idx="29" hasCustomPrompt="1"/>
          </p:nvPr>
        </p:nvSpPr>
        <p:spPr>
          <a:xfrm>
            <a:off x="7736084" y="4848699"/>
            <a:ext cx="2285566" cy="355399"/>
          </a:xfrm>
          <a:prstGeom prst="rect">
            <a:avLst/>
          </a:prstGeom>
        </p:spPr>
        <p:txBody>
          <a:bodyPr lIns="0" tIns="0" rIns="0" bIns="0"/>
          <a:lstStyle>
            <a:lvl1pPr marL="0" indent="0" algn="ctr">
              <a:buClrTx/>
              <a:buSzTx/>
              <a:buFontTx/>
              <a:buNone/>
              <a:defRPr sz="1400">
                <a:solidFill>
                  <a:srgbClr val="1D1A36"/>
                </a:solidFill>
                <a:latin typeface="Montserrat"/>
                <a:ea typeface="Montserrat"/>
                <a:cs typeface="Montserrat"/>
                <a:sym typeface="Montserrat"/>
              </a:defRPr>
            </a:lvl1pPr>
          </a:lstStyle>
          <a:p>
            <a:r>
              <a:t>Click to edit master text style</a:t>
            </a:r>
          </a:p>
        </p:txBody>
      </p:sp>
      <p:sp>
        <p:nvSpPr>
          <p:cNvPr id="290" name="Text Placeholder 2"/>
          <p:cNvSpPr>
            <a:spLocks noGrp="1"/>
          </p:cNvSpPr>
          <p:nvPr>
            <p:ph type="body" sz="quarter" idx="30" hasCustomPrompt="1"/>
          </p:nvPr>
        </p:nvSpPr>
        <p:spPr>
          <a:xfrm>
            <a:off x="558699" y="490907"/>
            <a:ext cx="11082440" cy="559680"/>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291" name="Rectangle 18"/>
          <p:cNvSpPr/>
          <p:nvPr/>
        </p:nvSpPr>
        <p:spPr>
          <a:xfrm>
            <a:off x="2300533" y="3710406"/>
            <a:ext cx="2063502"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292" name="Rectangle 21"/>
          <p:cNvSpPr/>
          <p:nvPr/>
        </p:nvSpPr>
        <p:spPr>
          <a:xfrm>
            <a:off x="5056435" y="3714889"/>
            <a:ext cx="2063503"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293" name="Rectangle 22"/>
          <p:cNvSpPr/>
          <p:nvPr/>
        </p:nvSpPr>
        <p:spPr>
          <a:xfrm>
            <a:off x="7837634" y="3714889"/>
            <a:ext cx="2063502"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294"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556836570"/>
      </p:ext>
    </p:extLst>
  </p:cSld>
  <p:clrMapOvr>
    <a:masterClrMapping/>
  </p:clrMapOvr>
  <p:transition spd="med"/>
</p:sldLayout>
</file>

<file path=ppt/slideLayouts/slideLayout83.xml><?xml version="1.0" encoding="utf-8"?>
<p:sldLayout xmlns:a="http://schemas.openxmlformats.org/drawingml/2006/main" xmlns:r="http://schemas.openxmlformats.org/officeDocument/2006/relationships" xmlns:p="http://schemas.openxmlformats.org/presentationml/2006/main" type="tx">
  <p:cSld name="4_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301"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304" name="Group 1"/>
          <p:cNvGrpSpPr/>
          <p:nvPr/>
        </p:nvGrpSpPr>
        <p:grpSpPr>
          <a:xfrm>
            <a:off x="-12" y="6072505"/>
            <a:ext cx="786662" cy="785502"/>
            <a:chOff x="-1" y="0"/>
            <a:chExt cx="786660" cy="785500"/>
          </a:xfrm>
        </p:grpSpPr>
        <p:sp>
          <p:nvSpPr>
            <p:cNvPr id="302"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303" name="Picture 8" descr="Picture 8"/>
            <p:cNvPicPr>
              <a:picLocks noChangeAspect="1"/>
            </p:cNvPicPr>
            <p:nvPr/>
          </p:nvPicPr>
          <p:blipFill>
            <a:blip r:embed="rId3"/>
            <a:stretch>
              <a:fillRect/>
            </a:stretch>
          </p:blipFill>
          <p:spPr>
            <a:xfrm>
              <a:off x="0" y="1180"/>
              <a:ext cx="786660" cy="581738"/>
            </a:xfrm>
            <a:prstGeom prst="rect">
              <a:avLst/>
            </a:prstGeom>
            <a:ln w="12700" cap="flat">
              <a:noFill/>
              <a:miter lim="400000"/>
            </a:ln>
            <a:effectLst/>
          </p:spPr>
        </p:pic>
      </p:grpSp>
      <p:pic>
        <p:nvPicPr>
          <p:cNvPr id="305" name="Picture 10" descr="Picture 10"/>
          <p:cNvPicPr>
            <a:picLocks noChangeAspect="1"/>
          </p:cNvPicPr>
          <p:nvPr/>
        </p:nvPicPr>
        <p:blipFill>
          <a:blip r:embed="rId4"/>
          <a:srcRect l="2180" t="9299" b="22185"/>
          <a:stretch>
            <a:fillRect/>
          </a:stretch>
        </p:blipFill>
        <p:spPr>
          <a:xfrm>
            <a:off x="9983092" y="6099583"/>
            <a:ext cx="1930043" cy="758420"/>
          </a:xfrm>
          <a:prstGeom prst="rect">
            <a:avLst/>
          </a:prstGeom>
          <a:ln w="12700">
            <a:miter lim="400000"/>
          </a:ln>
        </p:spPr>
      </p:pic>
      <p:sp>
        <p:nvSpPr>
          <p:cNvPr id="306" name="Rectangle 36"/>
          <p:cNvSpPr/>
          <p:nvPr/>
        </p:nvSpPr>
        <p:spPr>
          <a:xfrm>
            <a:off x="0" y="-2"/>
            <a:ext cx="12192000" cy="3249617"/>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07" name="Nivel de texto 1…"/>
          <p:cNvSpPr txBox="1">
            <a:spLocks noGrp="1"/>
          </p:cNvSpPr>
          <p:nvPr>
            <p:ph type="body" sz="quarter" idx="1" hasCustomPrompt="1"/>
          </p:nvPr>
        </p:nvSpPr>
        <p:spPr>
          <a:xfrm>
            <a:off x="2983650" y="6273800"/>
            <a:ext cx="7155430" cy="406502"/>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vl2pPr marL="552450" indent="-95250">
              <a:buClrTx/>
              <a:buSzPct val="100000"/>
              <a:buFontTx/>
              <a:defRPr sz="1000">
                <a:solidFill>
                  <a:srgbClr val="1D1A36"/>
                </a:solidFill>
                <a:latin typeface="Montserrat"/>
                <a:ea typeface="Montserrat"/>
                <a:cs typeface="Montserrat"/>
                <a:sym typeface="Montserrat"/>
              </a:defRPr>
            </a:lvl2pPr>
            <a:lvl3pPr marL="1028700" indent="-114300">
              <a:buClrTx/>
              <a:buSzPct val="100000"/>
              <a:buFontTx/>
              <a:defRPr sz="1000">
                <a:solidFill>
                  <a:srgbClr val="1D1A36"/>
                </a:solidFill>
                <a:latin typeface="Montserrat"/>
                <a:ea typeface="Montserrat"/>
                <a:cs typeface="Montserrat"/>
                <a:sym typeface="Montserrat"/>
              </a:defRPr>
            </a:lvl3pPr>
            <a:lvl4pPr marL="1498600" indent="-127000">
              <a:buClrTx/>
              <a:buSzPct val="100000"/>
              <a:buFontTx/>
              <a:defRPr sz="1000">
                <a:solidFill>
                  <a:srgbClr val="1D1A36"/>
                </a:solidFill>
                <a:latin typeface="Montserrat"/>
                <a:ea typeface="Montserrat"/>
                <a:cs typeface="Montserrat"/>
                <a:sym typeface="Montserrat"/>
              </a:defRPr>
            </a:lvl4pPr>
            <a:lvl5pPr marL="1955800" indent="-127000">
              <a:buClrTx/>
              <a:buSzPct val="100000"/>
              <a:buFontTx/>
              <a:defRPr sz="1000">
                <a:solidFill>
                  <a:srgbClr val="1D1A36"/>
                </a:solidFill>
                <a:latin typeface="Montserrat"/>
                <a:ea typeface="Montserrat"/>
                <a:cs typeface="Montserrat"/>
                <a:sym typeface="Montserrat"/>
              </a:defRPr>
            </a:lvl5pPr>
          </a:lstStyle>
          <a:p>
            <a:r>
              <a:t>Document name</a:t>
            </a:r>
          </a:p>
          <a:p>
            <a:pPr lvl="1"/>
            <a:endParaRPr/>
          </a:p>
          <a:p>
            <a:pPr lvl="2"/>
            <a:endParaRPr/>
          </a:p>
          <a:p>
            <a:pPr lvl="3"/>
            <a:endParaRPr/>
          </a:p>
          <a:p>
            <a:pPr lvl="4"/>
            <a:endParaRPr/>
          </a:p>
        </p:txBody>
      </p:sp>
      <p:sp>
        <p:nvSpPr>
          <p:cNvPr id="308" name="Straight Connector 19"/>
          <p:cNvSpPr/>
          <p:nvPr/>
        </p:nvSpPr>
        <p:spPr>
          <a:xfrm>
            <a:off x="1437687" y="6400103"/>
            <a:ext cx="9" cy="153897"/>
          </a:xfrm>
          <a:prstGeom prst="line">
            <a:avLst/>
          </a:prstGeom>
          <a:ln w="12700">
            <a:solidFill>
              <a:schemeClr val="accent1"/>
            </a:solidFill>
            <a:miter/>
          </a:ln>
        </p:spPr>
        <p:txBody>
          <a:bodyPr lIns="45718" tIns="45718" rIns="45718" bIns="45718"/>
          <a:lstStyle/>
          <a:p>
            <a:endParaRPr/>
          </a:p>
        </p:txBody>
      </p:sp>
      <p:sp>
        <p:nvSpPr>
          <p:cNvPr id="309" name="Straight Connector 20"/>
          <p:cNvSpPr/>
          <p:nvPr/>
        </p:nvSpPr>
        <p:spPr>
          <a:xfrm>
            <a:off x="2672769" y="6400103"/>
            <a:ext cx="9" cy="153897"/>
          </a:xfrm>
          <a:prstGeom prst="line">
            <a:avLst/>
          </a:prstGeom>
          <a:ln w="12700">
            <a:solidFill>
              <a:schemeClr val="accent1"/>
            </a:solidFill>
            <a:miter/>
          </a:ln>
        </p:spPr>
        <p:txBody>
          <a:bodyPr lIns="45718" tIns="45718" rIns="45718" bIns="45718"/>
          <a:lstStyle/>
          <a:p>
            <a:endParaRPr/>
          </a:p>
        </p:txBody>
      </p:sp>
      <p:sp>
        <p:nvSpPr>
          <p:cNvPr id="310" name="Picture Placeholder 14"/>
          <p:cNvSpPr>
            <a:spLocks noGrp="1"/>
          </p:cNvSpPr>
          <p:nvPr>
            <p:ph type="pic" sz="quarter" idx="21"/>
          </p:nvPr>
        </p:nvSpPr>
        <p:spPr>
          <a:xfrm>
            <a:off x="892374" y="1705243"/>
            <a:ext cx="2063502" cy="1994406"/>
          </a:xfrm>
          <a:prstGeom prst="rect">
            <a:avLst/>
          </a:prstGeom>
        </p:spPr>
        <p:txBody>
          <a:bodyPr lIns="91439" tIns="45719" rIns="91439" bIns="45719">
            <a:noAutofit/>
          </a:bodyPr>
          <a:lstStyle/>
          <a:p>
            <a:endParaRPr/>
          </a:p>
        </p:txBody>
      </p:sp>
      <p:sp>
        <p:nvSpPr>
          <p:cNvPr id="311" name="Text Placeholder 2"/>
          <p:cNvSpPr>
            <a:spLocks noGrp="1"/>
          </p:cNvSpPr>
          <p:nvPr>
            <p:ph type="body" sz="quarter" idx="22" hasCustomPrompt="1"/>
          </p:nvPr>
        </p:nvSpPr>
        <p:spPr>
          <a:xfrm>
            <a:off x="781346" y="4016354"/>
            <a:ext cx="2285558" cy="355406"/>
          </a:xfrm>
          <a:prstGeom prst="rect">
            <a:avLst/>
          </a:prstGeom>
        </p:spPr>
        <p:txBody>
          <a:bodyPr lIns="0" tIns="0" rIns="0" bIns="0"/>
          <a:lstStyle>
            <a:lvl1pPr marL="0" indent="0" algn="ctr" defTabSz="594359">
              <a:spcBef>
                <a:spcPts val="600"/>
              </a:spcBef>
              <a:buClrTx/>
              <a:buSzTx/>
              <a:buFontTx/>
              <a:buNone/>
              <a:defRPr sz="1300" b="1">
                <a:solidFill>
                  <a:schemeClr val="accent1"/>
                </a:solidFill>
                <a:latin typeface="Montserrat"/>
                <a:ea typeface="Montserrat"/>
                <a:cs typeface="Montserrat"/>
                <a:sym typeface="Montserrat"/>
              </a:defRPr>
            </a:lvl1pPr>
          </a:lstStyle>
          <a:p>
            <a:r>
              <a:t>Click to edit master text style</a:t>
            </a:r>
          </a:p>
        </p:txBody>
      </p:sp>
      <p:sp>
        <p:nvSpPr>
          <p:cNvPr id="312" name="Text Placeholder 2"/>
          <p:cNvSpPr>
            <a:spLocks noGrp="1"/>
          </p:cNvSpPr>
          <p:nvPr>
            <p:ph type="body" sz="quarter" idx="23" hasCustomPrompt="1"/>
          </p:nvPr>
        </p:nvSpPr>
        <p:spPr>
          <a:xfrm>
            <a:off x="3570458" y="4036569"/>
            <a:ext cx="2285560" cy="355406"/>
          </a:xfrm>
          <a:prstGeom prst="rect">
            <a:avLst/>
          </a:prstGeom>
        </p:spPr>
        <p:txBody>
          <a:bodyPr lIns="0" tIns="0" rIns="0" bIns="0"/>
          <a:lstStyle>
            <a:lvl1pPr marL="0" indent="0" algn="ctr" defTabSz="594359">
              <a:spcBef>
                <a:spcPts val="600"/>
              </a:spcBef>
              <a:buClrTx/>
              <a:buSzTx/>
              <a:buFontTx/>
              <a:buNone/>
              <a:defRPr sz="1300" b="1">
                <a:solidFill>
                  <a:schemeClr val="accent1"/>
                </a:solidFill>
                <a:latin typeface="Montserrat"/>
                <a:ea typeface="Montserrat"/>
                <a:cs typeface="Montserrat"/>
                <a:sym typeface="Montserrat"/>
              </a:defRPr>
            </a:lvl1pPr>
          </a:lstStyle>
          <a:p>
            <a:r>
              <a:t>Click to edit master text style</a:t>
            </a:r>
          </a:p>
        </p:txBody>
      </p:sp>
      <p:sp>
        <p:nvSpPr>
          <p:cNvPr id="313" name="Text Placeholder 2"/>
          <p:cNvSpPr>
            <a:spLocks noGrp="1"/>
          </p:cNvSpPr>
          <p:nvPr>
            <p:ph type="body" sz="quarter" idx="24" hasCustomPrompt="1"/>
          </p:nvPr>
        </p:nvSpPr>
        <p:spPr>
          <a:xfrm>
            <a:off x="6335984" y="4052375"/>
            <a:ext cx="2285566" cy="355406"/>
          </a:xfrm>
          <a:prstGeom prst="rect">
            <a:avLst/>
          </a:prstGeom>
        </p:spPr>
        <p:txBody>
          <a:bodyPr lIns="0" tIns="0" rIns="0" bIns="0"/>
          <a:lstStyle>
            <a:lvl1pPr marL="0" indent="0" algn="ctr" defTabSz="594359">
              <a:spcBef>
                <a:spcPts val="600"/>
              </a:spcBef>
              <a:buClrTx/>
              <a:buSzTx/>
              <a:buFontTx/>
              <a:buNone/>
              <a:defRPr sz="1300" b="1">
                <a:solidFill>
                  <a:schemeClr val="accent1"/>
                </a:solidFill>
                <a:latin typeface="Montserrat"/>
                <a:ea typeface="Montserrat"/>
                <a:cs typeface="Montserrat"/>
                <a:sym typeface="Montserrat"/>
              </a:defRPr>
            </a:lvl1pPr>
          </a:lstStyle>
          <a:p>
            <a:r>
              <a:t>Click to edit master text style</a:t>
            </a:r>
          </a:p>
        </p:txBody>
      </p:sp>
      <p:sp>
        <p:nvSpPr>
          <p:cNvPr id="314" name="Text Placeholder 2"/>
          <p:cNvSpPr>
            <a:spLocks noGrp="1"/>
          </p:cNvSpPr>
          <p:nvPr>
            <p:ph type="body" sz="quarter" idx="25" hasCustomPrompt="1"/>
          </p:nvPr>
        </p:nvSpPr>
        <p:spPr>
          <a:xfrm>
            <a:off x="9107758" y="4052375"/>
            <a:ext cx="2285559" cy="355406"/>
          </a:xfrm>
          <a:prstGeom prst="rect">
            <a:avLst/>
          </a:prstGeom>
        </p:spPr>
        <p:txBody>
          <a:bodyPr lIns="0" tIns="0" rIns="0" bIns="0"/>
          <a:lstStyle>
            <a:lvl1pPr marL="0" indent="0" algn="ctr" defTabSz="594359">
              <a:spcBef>
                <a:spcPts val="600"/>
              </a:spcBef>
              <a:buClrTx/>
              <a:buSzTx/>
              <a:buFontTx/>
              <a:buNone/>
              <a:defRPr sz="1300" b="1">
                <a:solidFill>
                  <a:schemeClr val="accent1"/>
                </a:solidFill>
                <a:latin typeface="Montserrat"/>
                <a:ea typeface="Montserrat"/>
                <a:cs typeface="Montserrat"/>
                <a:sym typeface="Montserrat"/>
              </a:defRPr>
            </a:lvl1pPr>
          </a:lstStyle>
          <a:p>
            <a:r>
              <a:t>Click to edit master text style</a:t>
            </a:r>
          </a:p>
        </p:txBody>
      </p:sp>
      <p:sp>
        <p:nvSpPr>
          <p:cNvPr id="315" name="Text Placeholder 2"/>
          <p:cNvSpPr>
            <a:spLocks noGrp="1"/>
          </p:cNvSpPr>
          <p:nvPr>
            <p:ph type="body" sz="quarter" idx="26" hasCustomPrompt="1"/>
          </p:nvPr>
        </p:nvSpPr>
        <p:spPr>
          <a:xfrm>
            <a:off x="798685" y="4797359"/>
            <a:ext cx="2285560" cy="355406"/>
          </a:xfrm>
          <a:prstGeom prst="rect">
            <a:avLst/>
          </a:prstGeom>
        </p:spPr>
        <p:txBody>
          <a:bodyPr lIns="0" tIns="0" rIns="0" bIns="0"/>
          <a:lstStyle>
            <a:lvl1pPr marL="0" indent="0" algn="ctr">
              <a:buClrTx/>
              <a:buSzTx/>
              <a:buFontTx/>
              <a:buNone/>
              <a:defRPr sz="1400">
                <a:solidFill>
                  <a:srgbClr val="1D1A36"/>
                </a:solidFill>
                <a:latin typeface="Montserrat"/>
                <a:ea typeface="Montserrat"/>
                <a:cs typeface="Montserrat"/>
                <a:sym typeface="Montserrat"/>
              </a:defRPr>
            </a:lvl1pPr>
          </a:lstStyle>
          <a:p>
            <a:r>
              <a:t>Click to edit master text style</a:t>
            </a:r>
          </a:p>
        </p:txBody>
      </p:sp>
      <p:sp>
        <p:nvSpPr>
          <p:cNvPr id="316" name="Text Placeholder 2"/>
          <p:cNvSpPr>
            <a:spLocks noGrp="1"/>
          </p:cNvSpPr>
          <p:nvPr>
            <p:ph type="body" sz="quarter" idx="27" hasCustomPrompt="1"/>
          </p:nvPr>
        </p:nvSpPr>
        <p:spPr>
          <a:xfrm>
            <a:off x="3587798" y="4817574"/>
            <a:ext cx="2285565" cy="355406"/>
          </a:xfrm>
          <a:prstGeom prst="rect">
            <a:avLst/>
          </a:prstGeom>
        </p:spPr>
        <p:txBody>
          <a:bodyPr lIns="0" tIns="0" rIns="0" bIns="0"/>
          <a:lstStyle>
            <a:lvl1pPr marL="0" indent="0" algn="ctr">
              <a:buClrTx/>
              <a:buSzTx/>
              <a:buFontTx/>
              <a:buNone/>
              <a:defRPr sz="1400">
                <a:solidFill>
                  <a:srgbClr val="1D1A36"/>
                </a:solidFill>
                <a:latin typeface="Montserrat"/>
                <a:ea typeface="Montserrat"/>
                <a:cs typeface="Montserrat"/>
                <a:sym typeface="Montserrat"/>
              </a:defRPr>
            </a:lvl1pPr>
          </a:lstStyle>
          <a:p>
            <a:r>
              <a:t>Click to edit master text style</a:t>
            </a:r>
          </a:p>
        </p:txBody>
      </p:sp>
      <p:sp>
        <p:nvSpPr>
          <p:cNvPr id="317" name="Text Placeholder 2"/>
          <p:cNvSpPr>
            <a:spLocks noGrp="1"/>
          </p:cNvSpPr>
          <p:nvPr>
            <p:ph type="body" sz="quarter" idx="28" hasCustomPrompt="1"/>
          </p:nvPr>
        </p:nvSpPr>
        <p:spPr>
          <a:xfrm>
            <a:off x="6353323" y="4833380"/>
            <a:ext cx="2285560" cy="355406"/>
          </a:xfrm>
          <a:prstGeom prst="rect">
            <a:avLst/>
          </a:prstGeom>
        </p:spPr>
        <p:txBody>
          <a:bodyPr lIns="0" tIns="0" rIns="0" bIns="0"/>
          <a:lstStyle>
            <a:lvl1pPr marL="0" indent="0" algn="ctr">
              <a:buClrTx/>
              <a:buSzTx/>
              <a:buFontTx/>
              <a:buNone/>
              <a:defRPr sz="1400">
                <a:solidFill>
                  <a:srgbClr val="1D1A36"/>
                </a:solidFill>
                <a:latin typeface="Montserrat"/>
                <a:ea typeface="Montserrat"/>
                <a:cs typeface="Montserrat"/>
                <a:sym typeface="Montserrat"/>
              </a:defRPr>
            </a:lvl1pPr>
          </a:lstStyle>
          <a:p>
            <a:r>
              <a:t>Click to edit master text style</a:t>
            </a:r>
          </a:p>
        </p:txBody>
      </p:sp>
      <p:sp>
        <p:nvSpPr>
          <p:cNvPr id="318" name="Text Placeholder 2"/>
          <p:cNvSpPr>
            <a:spLocks noGrp="1"/>
          </p:cNvSpPr>
          <p:nvPr>
            <p:ph type="body" sz="quarter" idx="29" hasCustomPrompt="1"/>
          </p:nvPr>
        </p:nvSpPr>
        <p:spPr>
          <a:xfrm>
            <a:off x="9125098" y="4833380"/>
            <a:ext cx="2285560" cy="355406"/>
          </a:xfrm>
          <a:prstGeom prst="rect">
            <a:avLst/>
          </a:prstGeom>
        </p:spPr>
        <p:txBody>
          <a:bodyPr lIns="0" tIns="0" rIns="0" bIns="0"/>
          <a:lstStyle>
            <a:lvl1pPr marL="0" indent="0" algn="ctr">
              <a:buClrTx/>
              <a:buSzTx/>
              <a:buFontTx/>
              <a:buNone/>
              <a:defRPr sz="1400">
                <a:solidFill>
                  <a:srgbClr val="1D1A36"/>
                </a:solidFill>
                <a:latin typeface="Montserrat"/>
                <a:ea typeface="Montserrat"/>
                <a:cs typeface="Montserrat"/>
                <a:sym typeface="Montserrat"/>
              </a:defRPr>
            </a:lvl1pPr>
          </a:lstStyle>
          <a:p>
            <a:r>
              <a:t>Click to edit master text style</a:t>
            </a:r>
          </a:p>
        </p:txBody>
      </p:sp>
      <p:sp>
        <p:nvSpPr>
          <p:cNvPr id="319" name="Text Placeholder 2"/>
          <p:cNvSpPr>
            <a:spLocks noGrp="1"/>
          </p:cNvSpPr>
          <p:nvPr>
            <p:ph type="body" sz="quarter" idx="30" hasCustomPrompt="1"/>
          </p:nvPr>
        </p:nvSpPr>
        <p:spPr>
          <a:xfrm>
            <a:off x="558699" y="490907"/>
            <a:ext cx="11082440" cy="559680"/>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320" name="Rectangle 65"/>
          <p:cNvSpPr/>
          <p:nvPr/>
        </p:nvSpPr>
        <p:spPr>
          <a:xfrm>
            <a:off x="892371" y="3699647"/>
            <a:ext cx="2063502"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21" name="Rectangle 67"/>
          <p:cNvSpPr/>
          <p:nvPr/>
        </p:nvSpPr>
        <p:spPr>
          <a:xfrm>
            <a:off x="3673623" y="3699647"/>
            <a:ext cx="2063503"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22" name="Rectangle 69"/>
          <p:cNvSpPr/>
          <p:nvPr/>
        </p:nvSpPr>
        <p:spPr>
          <a:xfrm>
            <a:off x="6454873" y="3699647"/>
            <a:ext cx="2063503"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23" name="Rectangle 71"/>
          <p:cNvSpPr/>
          <p:nvPr/>
        </p:nvSpPr>
        <p:spPr>
          <a:xfrm>
            <a:off x="9236119" y="3699647"/>
            <a:ext cx="2063503"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24" name="Picture Placeholder 14"/>
          <p:cNvSpPr>
            <a:spLocks noGrp="1"/>
          </p:cNvSpPr>
          <p:nvPr>
            <p:ph type="pic" sz="quarter" idx="31"/>
          </p:nvPr>
        </p:nvSpPr>
        <p:spPr>
          <a:xfrm>
            <a:off x="3673623" y="1705243"/>
            <a:ext cx="2063503" cy="1994406"/>
          </a:xfrm>
          <a:prstGeom prst="rect">
            <a:avLst/>
          </a:prstGeom>
        </p:spPr>
        <p:txBody>
          <a:bodyPr lIns="91439" tIns="45719" rIns="91439" bIns="45719">
            <a:noAutofit/>
          </a:bodyPr>
          <a:lstStyle/>
          <a:p>
            <a:endParaRPr/>
          </a:p>
        </p:txBody>
      </p:sp>
      <p:sp>
        <p:nvSpPr>
          <p:cNvPr id="325" name="Picture Placeholder 14"/>
          <p:cNvSpPr>
            <a:spLocks noGrp="1"/>
          </p:cNvSpPr>
          <p:nvPr>
            <p:ph type="pic" sz="quarter" idx="32"/>
          </p:nvPr>
        </p:nvSpPr>
        <p:spPr>
          <a:xfrm>
            <a:off x="6454873" y="1705243"/>
            <a:ext cx="2063503" cy="1994406"/>
          </a:xfrm>
          <a:prstGeom prst="rect">
            <a:avLst/>
          </a:prstGeom>
        </p:spPr>
        <p:txBody>
          <a:bodyPr lIns="91439" tIns="45719" rIns="91439" bIns="45719">
            <a:noAutofit/>
          </a:bodyPr>
          <a:lstStyle/>
          <a:p>
            <a:endParaRPr/>
          </a:p>
        </p:txBody>
      </p:sp>
      <p:sp>
        <p:nvSpPr>
          <p:cNvPr id="326" name="Picture Placeholder 14"/>
          <p:cNvSpPr>
            <a:spLocks noGrp="1"/>
          </p:cNvSpPr>
          <p:nvPr>
            <p:ph type="pic" sz="quarter" idx="33"/>
          </p:nvPr>
        </p:nvSpPr>
        <p:spPr>
          <a:xfrm>
            <a:off x="9236122" y="1705243"/>
            <a:ext cx="2063510" cy="1994406"/>
          </a:xfrm>
          <a:prstGeom prst="rect">
            <a:avLst/>
          </a:prstGeom>
        </p:spPr>
        <p:txBody>
          <a:bodyPr lIns="91439" tIns="45719" rIns="91439" bIns="45719">
            <a:noAutofit/>
          </a:bodyPr>
          <a:lstStyle/>
          <a:p>
            <a:endParaRPr/>
          </a:p>
        </p:txBody>
      </p:sp>
      <p:sp>
        <p:nvSpPr>
          <p:cNvPr id="327"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718540076"/>
      </p:ext>
    </p:extLst>
  </p:cSld>
  <p:clrMapOvr>
    <a:masterClrMapping/>
  </p:clrMapOvr>
  <p:transition spd="med"/>
</p:sldLayout>
</file>

<file path=ppt/slideLayouts/slideLayout84.xml><?xml version="1.0" encoding="utf-8"?>
<p:sldLayout xmlns:a="http://schemas.openxmlformats.org/drawingml/2006/main" xmlns:r="http://schemas.openxmlformats.org/officeDocument/2006/relationships" xmlns:p="http://schemas.openxmlformats.org/presentationml/2006/main" type="tx">
  <p:cSld name="5_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334"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337" name="Group 1"/>
          <p:cNvGrpSpPr/>
          <p:nvPr/>
        </p:nvGrpSpPr>
        <p:grpSpPr>
          <a:xfrm>
            <a:off x="-12" y="6072505"/>
            <a:ext cx="786662" cy="785502"/>
            <a:chOff x="-1" y="0"/>
            <a:chExt cx="786660" cy="785500"/>
          </a:xfrm>
        </p:grpSpPr>
        <p:sp>
          <p:nvSpPr>
            <p:cNvPr id="335"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336" name="Picture 8" descr="Picture 8"/>
            <p:cNvPicPr>
              <a:picLocks noChangeAspect="1"/>
            </p:cNvPicPr>
            <p:nvPr/>
          </p:nvPicPr>
          <p:blipFill>
            <a:blip r:embed="rId3"/>
            <a:stretch>
              <a:fillRect/>
            </a:stretch>
          </p:blipFill>
          <p:spPr>
            <a:xfrm>
              <a:off x="0" y="1180"/>
              <a:ext cx="786660" cy="581738"/>
            </a:xfrm>
            <a:prstGeom prst="rect">
              <a:avLst/>
            </a:prstGeom>
            <a:ln w="12700" cap="flat">
              <a:noFill/>
              <a:miter lim="400000"/>
            </a:ln>
            <a:effectLst/>
          </p:spPr>
        </p:pic>
      </p:grpSp>
      <p:pic>
        <p:nvPicPr>
          <p:cNvPr id="338" name="Picture 10" descr="Picture 10"/>
          <p:cNvPicPr>
            <a:picLocks noChangeAspect="1"/>
          </p:cNvPicPr>
          <p:nvPr/>
        </p:nvPicPr>
        <p:blipFill>
          <a:blip r:embed="rId4"/>
          <a:srcRect l="2180" t="9299" b="22185"/>
          <a:stretch>
            <a:fillRect/>
          </a:stretch>
        </p:blipFill>
        <p:spPr>
          <a:xfrm>
            <a:off x="9983092" y="6099583"/>
            <a:ext cx="1930043" cy="758420"/>
          </a:xfrm>
          <a:prstGeom prst="rect">
            <a:avLst/>
          </a:prstGeom>
          <a:ln w="12700">
            <a:miter lim="400000"/>
          </a:ln>
        </p:spPr>
      </p:pic>
      <p:sp>
        <p:nvSpPr>
          <p:cNvPr id="339" name="Rectangle 36"/>
          <p:cNvSpPr/>
          <p:nvPr/>
        </p:nvSpPr>
        <p:spPr>
          <a:xfrm>
            <a:off x="0" y="-2"/>
            <a:ext cx="12192000" cy="3249617"/>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40" name="Nivel de texto 1…"/>
          <p:cNvSpPr txBox="1">
            <a:spLocks noGrp="1"/>
          </p:cNvSpPr>
          <p:nvPr>
            <p:ph type="body" sz="quarter" idx="1" hasCustomPrompt="1"/>
          </p:nvPr>
        </p:nvSpPr>
        <p:spPr>
          <a:xfrm>
            <a:off x="2983650" y="6273800"/>
            <a:ext cx="7155430" cy="406502"/>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vl2pPr marL="552450" indent="-95250">
              <a:buClrTx/>
              <a:buSzPct val="100000"/>
              <a:buFontTx/>
              <a:defRPr sz="1000">
                <a:solidFill>
                  <a:srgbClr val="1D1A36"/>
                </a:solidFill>
                <a:latin typeface="Montserrat"/>
                <a:ea typeface="Montserrat"/>
                <a:cs typeface="Montserrat"/>
                <a:sym typeface="Montserrat"/>
              </a:defRPr>
            </a:lvl2pPr>
            <a:lvl3pPr marL="1028700" indent="-114300">
              <a:buClrTx/>
              <a:buSzPct val="100000"/>
              <a:buFontTx/>
              <a:defRPr sz="1000">
                <a:solidFill>
                  <a:srgbClr val="1D1A36"/>
                </a:solidFill>
                <a:latin typeface="Montserrat"/>
                <a:ea typeface="Montserrat"/>
                <a:cs typeface="Montserrat"/>
                <a:sym typeface="Montserrat"/>
              </a:defRPr>
            </a:lvl3pPr>
            <a:lvl4pPr marL="1498600" indent="-127000">
              <a:buClrTx/>
              <a:buSzPct val="100000"/>
              <a:buFontTx/>
              <a:defRPr sz="1000">
                <a:solidFill>
                  <a:srgbClr val="1D1A36"/>
                </a:solidFill>
                <a:latin typeface="Montserrat"/>
                <a:ea typeface="Montserrat"/>
                <a:cs typeface="Montserrat"/>
                <a:sym typeface="Montserrat"/>
              </a:defRPr>
            </a:lvl4pPr>
            <a:lvl5pPr marL="1955800" indent="-127000">
              <a:buClrTx/>
              <a:buSzPct val="100000"/>
              <a:buFontTx/>
              <a:defRPr sz="1000">
                <a:solidFill>
                  <a:srgbClr val="1D1A36"/>
                </a:solidFill>
                <a:latin typeface="Montserrat"/>
                <a:ea typeface="Montserrat"/>
                <a:cs typeface="Montserrat"/>
                <a:sym typeface="Montserrat"/>
              </a:defRPr>
            </a:lvl5pPr>
          </a:lstStyle>
          <a:p>
            <a:r>
              <a:t>Document name</a:t>
            </a:r>
          </a:p>
          <a:p>
            <a:pPr lvl="1"/>
            <a:endParaRPr/>
          </a:p>
          <a:p>
            <a:pPr lvl="2"/>
            <a:endParaRPr/>
          </a:p>
          <a:p>
            <a:pPr lvl="3"/>
            <a:endParaRPr/>
          </a:p>
          <a:p>
            <a:pPr lvl="4"/>
            <a:endParaRPr/>
          </a:p>
        </p:txBody>
      </p:sp>
      <p:sp>
        <p:nvSpPr>
          <p:cNvPr id="341" name="Straight Connector 19"/>
          <p:cNvSpPr/>
          <p:nvPr/>
        </p:nvSpPr>
        <p:spPr>
          <a:xfrm>
            <a:off x="1437687" y="6400103"/>
            <a:ext cx="9" cy="153897"/>
          </a:xfrm>
          <a:prstGeom prst="line">
            <a:avLst/>
          </a:prstGeom>
          <a:ln w="12700">
            <a:solidFill>
              <a:schemeClr val="accent1"/>
            </a:solidFill>
            <a:miter/>
          </a:ln>
        </p:spPr>
        <p:txBody>
          <a:bodyPr lIns="45718" tIns="45718" rIns="45718" bIns="45718"/>
          <a:lstStyle/>
          <a:p>
            <a:endParaRPr/>
          </a:p>
        </p:txBody>
      </p:sp>
      <p:sp>
        <p:nvSpPr>
          <p:cNvPr id="342" name="Straight Connector 20"/>
          <p:cNvSpPr/>
          <p:nvPr/>
        </p:nvSpPr>
        <p:spPr>
          <a:xfrm>
            <a:off x="2672769" y="6400103"/>
            <a:ext cx="9" cy="153897"/>
          </a:xfrm>
          <a:prstGeom prst="line">
            <a:avLst/>
          </a:prstGeom>
          <a:ln w="12700">
            <a:solidFill>
              <a:schemeClr val="accent1"/>
            </a:solidFill>
            <a:miter/>
          </a:ln>
        </p:spPr>
        <p:txBody>
          <a:bodyPr lIns="45718" tIns="45718" rIns="45718" bIns="45718"/>
          <a:lstStyle/>
          <a:p>
            <a:endParaRPr/>
          </a:p>
        </p:txBody>
      </p:sp>
      <p:sp>
        <p:nvSpPr>
          <p:cNvPr id="343" name="Picture Placeholder 14"/>
          <p:cNvSpPr>
            <a:spLocks noGrp="1"/>
          </p:cNvSpPr>
          <p:nvPr>
            <p:ph type="pic" sz="quarter" idx="21"/>
          </p:nvPr>
        </p:nvSpPr>
        <p:spPr>
          <a:xfrm>
            <a:off x="585006" y="1903016"/>
            <a:ext cx="1705375" cy="1631716"/>
          </a:xfrm>
          <a:prstGeom prst="rect">
            <a:avLst/>
          </a:prstGeom>
        </p:spPr>
        <p:txBody>
          <a:bodyPr lIns="91439" tIns="45719" rIns="91439" bIns="45719">
            <a:noAutofit/>
          </a:bodyPr>
          <a:lstStyle/>
          <a:p>
            <a:endParaRPr/>
          </a:p>
        </p:txBody>
      </p:sp>
      <p:sp>
        <p:nvSpPr>
          <p:cNvPr id="344" name="Text Placeholder 2"/>
          <p:cNvSpPr>
            <a:spLocks noGrp="1"/>
          </p:cNvSpPr>
          <p:nvPr>
            <p:ph type="body" sz="quarter" idx="22" hasCustomPrompt="1"/>
          </p:nvPr>
        </p:nvSpPr>
        <p:spPr>
          <a:xfrm>
            <a:off x="499731" y="3989578"/>
            <a:ext cx="1875909" cy="355406"/>
          </a:xfrm>
          <a:prstGeom prst="rect">
            <a:avLst/>
          </a:prstGeom>
        </p:spPr>
        <p:txBody>
          <a:bodyPr lIns="0" tIns="0" rIns="0" bIns="0"/>
          <a:lstStyle>
            <a:lvl1pPr marL="0" indent="0" algn="ctr" defTabSz="704087">
              <a:spcBef>
                <a:spcPts val="7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345" name="Text Placeholder 2"/>
          <p:cNvSpPr>
            <a:spLocks noGrp="1"/>
          </p:cNvSpPr>
          <p:nvPr>
            <p:ph type="body" sz="quarter" idx="23" hasCustomPrompt="1"/>
          </p:nvPr>
        </p:nvSpPr>
        <p:spPr>
          <a:xfrm>
            <a:off x="499731" y="4593949"/>
            <a:ext cx="1875909" cy="355406"/>
          </a:xfrm>
          <a:prstGeom prst="rect">
            <a:avLst/>
          </a:prstGeom>
        </p:spPr>
        <p:txBody>
          <a:bodyPr lIns="0" tIns="0" rIns="0" bIns="0"/>
          <a:lstStyle>
            <a:lvl1pPr marL="0" indent="0" algn="ctr">
              <a:buClrTx/>
              <a:buSzTx/>
              <a:buFontTx/>
              <a:buNone/>
              <a:defRPr sz="1200">
                <a:solidFill>
                  <a:srgbClr val="1D1A36"/>
                </a:solidFill>
                <a:latin typeface="Montserrat"/>
                <a:ea typeface="Montserrat"/>
                <a:cs typeface="Montserrat"/>
                <a:sym typeface="Montserrat"/>
              </a:defRPr>
            </a:lvl1pPr>
          </a:lstStyle>
          <a:p>
            <a:r>
              <a:t>Click to edit master text style</a:t>
            </a:r>
          </a:p>
        </p:txBody>
      </p:sp>
      <p:sp>
        <p:nvSpPr>
          <p:cNvPr id="346" name="Text Placeholder 2"/>
          <p:cNvSpPr>
            <a:spLocks noGrp="1"/>
          </p:cNvSpPr>
          <p:nvPr>
            <p:ph type="body" sz="quarter" idx="24" hasCustomPrompt="1"/>
          </p:nvPr>
        </p:nvSpPr>
        <p:spPr>
          <a:xfrm>
            <a:off x="558699" y="490907"/>
            <a:ext cx="11082440" cy="559680"/>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347" name="Text Placeholder 2"/>
          <p:cNvSpPr>
            <a:spLocks noGrp="1"/>
          </p:cNvSpPr>
          <p:nvPr>
            <p:ph type="body" sz="quarter" idx="25" hasCustomPrompt="1"/>
          </p:nvPr>
        </p:nvSpPr>
        <p:spPr>
          <a:xfrm>
            <a:off x="2828891" y="3989578"/>
            <a:ext cx="1875910" cy="355406"/>
          </a:xfrm>
          <a:prstGeom prst="rect">
            <a:avLst/>
          </a:prstGeom>
        </p:spPr>
        <p:txBody>
          <a:bodyPr lIns="0" tIns="0" rIns="0" bIns="0"/>
          <a:lstStyle>
            <a:lvl1pPr marL="0" indent="0" algn="ctr" defTabSz="704087">
              <a:spcBef>
                <a:spcPts val="7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348" name="Text Placeholder 2"/>
          <p:cNvSpPr>
            <a:spLocks noGrp="1"/>
          </p:cNvSpPr>
          <p:nvPr>
            <p:ph type="body" sz="quarter" idx="26" hasCustomPrompt="1"/>
          </p:nvPr>
        </p:nvSpPr>
        <p:spPr>
          <a:xfrm>
            <a:off x="2828891" y="4593949"/>
            <a:ext cx="1875910" cy="355406"/>
          </a:xfrm>
          <a:prstGeom prst="rect">
            <a:avLst/>
          </a:prstGeom>
        </p:spPr>
        <p:txBody>
          <a:bodyPr lIns="0" tIns="0" rIns="0" bIns="0"/>
          <a:lstStyle>
            <a:lvl1pPr marL="0" indent="0" algn="ctr">
              <a:buClrTx/>
              <a:buSzTx/>
              <a:buFontTx/>
              <a:buNone/>
              <a:defRPr sz="1200">
                <a:solidFill>
                  <a:srgbClr val="1D1A36"/>
                </a:solidFill>
                <a:latin typeface="Montserrat"/>
                <a:ea typeface="Montserrat"/>
                <a:cs typeface="Montserrat"/>
                <a:sym typeface="Montserrat"/>
              </a:defRPr>
            </a:lvl1pPr>
          </a:lstStyle>
          <a:p>
            <a:r>
              <a:t>Click to edit master text style</a:t>
            </a:r>
          </a:p>
        </p:txBody>
      </p:sp>
      <p:sp>
        <p:nvSpPr>
          <p:cNvPr id="349" name="Text Placeholder 2"/>
          <p:cNvSpPr>
            <a:spLocks noGrp="1"/>
          </p:cNvSpPr>
          <p:nvPr>
            <p:ph type="body" sz="quarter" idx="27" hasCustomPrompt="1"/>
          </p:nvPr>
        </p:nvSpPr>
        <p:spPr>
          <a:xfrm>
            <a:off x="5108921" y="3989578"/>
            <a:ext cx="1875910" cy="355406"/>
          </a:xfrm>
          <a:prstGeom prst="rect">
            <a:avLst/>
          </a:prstGeom>
        </p:spPr>
        <p:txBody>
          <a:bodyPr lIns="0" tIns="0" rIns="0" bIns="0"/>
          <a:lstStyle>
            <a:lvl1pPr marL="0" indent="0" algn="ctr" defTabSz="704087">
              <a:spcBef>
                <a:spcPts val="7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350" name="Text Placeholder 2"/>
          <p:cNvSpPr>
            <a:spLocks noGrp="1"/>
          </p:cNvSpPr>
          <p:nvPr>
            <p:ph type="body" sz="quarter" idx="28" hasCustomPrompt="1"/>
          </p:nvPr>
        </p:nvSpPr>
        <p:spPr>
          <a:xfrm>
            <a:off x="5108921" y="4593949"/>
            <a:ext cx="1875910" cy="355406"/>
          </a:xfrm>
          <a:prstGeom prst="rect">
            <a:avLst/>
          </a:prstGeom>
        </p:spPr>
        <p:txBody>
          <a:bodyPr lIns="0" tIns="0" rIns="0" bIns="0"/>
          <a:lstStyle>
            <a:lvl1pPr marL="0" indent="0" algn="ctr">
              <a:buClrTx/>
              <a:buSzTx/>
              <a:buFontTx/>
              <a:buNone/>
              <a:defRPr sz="1200">
                <a:solidFill>
                  <a:srgbClr val="1D1A36"/>
                </a:solidFill>
                <a:latin typeface="Montserrat"/>
                <a:ea typeface="Montserrat"/>
                <a:cs typeface="Montserrat"/>
                <a:sym typeface="Montserrat"/>
              </a:defRPr>
            </a:lvl1pPr>
          </a:lstStyle>
          <a:p>
            <a:r>
              <a:t>Click to edit master text style</a:t>
            </a:r>
          </a:p>
        </p:txBody>
      </p:sp>
      <p:sp>
        <p:nvSpPr>
          <p:cNvPr id="351" name="Text Placeholder 2"/>
          <p:cNvSpPr>
            <a:spLocks noGrp="1"/>
          </p:cNvSpPr>
          <p:nvPr>
            <p:ph type="body" sz="quarter" idx="29" hasCustomPrompt="1"/>
          </p:nvPr>
        </p:nvSpPr>
        <p:spPr>
          <a:xfrm>
            <a:off x="7487197" y="3989578"/>
            <a:ext cx="1875910" cy="355406"/>
          </a:xfrm>
          <a:prstGeom prst="rect">
            <a:avLst/>
          </a:prstGeom>
        </p:spPr>
        <p:txBody>
          <a:bodyPr lIns="0" tIns="0" rIns="0" bIns="0"/>
          <a:lstStyle>
            <a:lvl1pPr marL="0" indent="0" algn="ctr" defTabSz="704087">
              <a:spcBef>
                <a:spcPts val="7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352" name="Text Placeholder 2"/>
          <p:cNvSpPr>
            <a:spLocks noGrp="1"/>
          </p:cNvSpPr>
          <p:nvPr>
            <p:ph type="body" sz="quarter" idx="30" hasCustomPrompt="1"/>
          </p:nvPr>
        </p:nvSpPr>
        <p:spPr>
          <a:xfrm>
            <a:off x="7487197" y="4593949"/>
            <a:ext cx="1875910" cy="355406"/>
          </a:xfrm>
          <a:prstGeom prst="rect">
            <a:avLst/>
          </a:prstGeom>
        </p:spPr>
        <p:txBody>
          <a:bodyPr lIns="0" tIns="0" rIns="0" bIns="0"/>
          <a:lstStyle>
            <a:lvl1pPr marL="0" indent="0" algn="ctr">
              <a:buClrTx/>
              <a:buSzTx/>
              <a:buFontTx/>
              <a:buNone/>
              <a:defRPr sz="1200">
                <a:solidFill>
                  <a:srgbClr val="1D1A36"/>
                </a:solidFill>
                <a:latin typeface="Montserrat"/>
                <a:ea typeface="Montserrat"/>
                <a:cs typeface="Montserrat"/>
                <a:sym typeface="Montserrat"/>
              </a:defRPr>
            </a:lvl1pPr>
          </a:lstStyle>
          <a:p>
            <a:r>
              <a:t>Click to edit master text style</a:t>
            </a:r>
          </a:p>
        </p:txBody>
      </p:sp>
      <p:sp>
        <p:nvSpPr>
          <p:cNvPr id="353" name="Text Placeholder 2"/>
          <p:cNvSpPr>
            <a:spLocks noGrp="1"/>
          </p:cNvSpPr>
          <p:nvPr>
            <p:ph type="body" sz="quarter" idx="31" hasCustomPrompt="1"/>
          </p:nvPr>
        </p:nvSpPr>
        <p:spPr>
          <a:xfrm>
            <a:off x="9816351" y="3989578"/>
            <a:ext cx="1875910" cy="355406"/>
          </a:xfrm>
          <a:prstGeom prst="rect">
            <a:avLst/>
          </a:prstGeom>
        </p:spPr>
        <p:txBody>
          <a:bodyPr lIns="0" tIns="0" rIns="0" bIns="0"/>
          <a:lstStyle>
            <a:lvl1pPr marL="0" indent="0" algn="ctr" defTabSz="704087">
              <a:spcBef>
                <a:spcPts val="7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354" name="Text Placeholder 2"/>
          <p:cNvSpPr>
            <a:spLocks noGrp="1"/>
          </p:cNvSpPr>
          <p:nvPr>
            <p:ph type="body" sz="quarter" idx="32" hasCustomPrompt="1"/>
          </p:nvPr>
        </p:nvSpPr>
        <p:spPr>
          <a:xfrm>
            <a:off x="9816351" y="4593949"/>
            <a:ext cx="1875910" cy="355406"/>
          </a:xfrm>
          <a:prstGeom prst="rect">
            <a:avLst/>
          </a:prstGeom>
        </p:spPr>
        <p:txBody>
          <a:bodyPr lIns="0" tIns="0" rIns="0" bIns="0"/>
          <a:lstStyle>
            <a:lvl1pPr marL="0" indent="0" algn="ctr">
              <a:buClrTx/>
              <a:buSzTx/>
              <a:buFontTx/>
              <a:buNone/>
              <a:defRPr sz="1200">
                <a:solidFill>
                  <a:srgbClr val="1D1A36"/>
                </a:solidFill>
                <a:latin typeface="Montserrat"/>
                <a:ea typeface="Montserrat"/>
                <a:cs typeface="Montserrat"/>
                <a:sym typeface="Montserrat"/>
              </a:defRPr>
            </a:lvl1pPr>
          </a:lstStyle>
          <a:p>
            <a:r>
              <a:t>Click to edit master text style</a:t>
            </a:r>
          </a:p>
        </p:txBody>
      </p:sp>
      <p:sp>
        <p:nvSpPr>
          <p:cNvPr id="355" name="Rectangle 21"/>
          <p:cNvSpPr/>
          <p:nvPr/>
        </p:nvSpPr>
        <p:spPr>
          <a:xfrm>
            <a:off x="585008" y="3534731"/>
            <a:ext cx="1705372"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56" name="Rectangle 23"/>
          <p:cNvSpPr/>
          <p:nvPr/>
        </p:nvSpPr>
        <p:spPr>
          <a:xfrm>
            <a:off x="2914161" y="3534728"/>
            <a:ext cx="1705377"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57" name="Rectangle 25"/>
          <p:cNvSpPr/>
          <p:nvPr/>
        </p:nvSpPr>
        <p:spPr>
          <a:xfrm>
            <a:off x="5243314" y="3543601"/>
            <a:ext cx="1705377"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58" name="Rectangle 31"/>
          <p:cNvSpPr/>
          <p:nvPr/>
        </p:nvSpPr>
        <p:spPr>
          <a:xfrm>
            <a:off x="7572467" y="3543601"/>
            <a:ext cx="1705377"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59" name="Rectangle 33"/>
          <p:cNvSpPr/>
          <p:nvPr/>
        </p:nvSpPr>
        <p:spPr>
          <a:xfrm>
            <a:off x="9901618" y="3543601"/>
            <a:ext cx="1705377"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60" name="Picture Placeholder 14"/>
          <p:cNvSpPr>
            <a:spLocks noGrp="1"/>
          </p:cNvSpPr>
          <p:nvPr>
            <p:ph type="pic" sz="quarter" idx="33"/>
          </p:nvPr>
        </p:nvSpPr>
        <p:spPr>
          <a:xfrm>
            <a:off x="2914157" y="1903015"/>
            <a:ext cx="1705376" cy="1631716"/>
          </a:xfrm>
          <a:prstGeom prst="rect">
            <a:avLst/>
          </a:prstGeom>
        </p:spPr>
        <p:txBody>
          <a:bodyPr lIns="91439" tIns="45719" rIns="91439" bIns="45719">
            <a:noAutofit/>
          </a:bodyPr>
          <a:lstStyle/>
          <a:p>
            <a:endParaRPr/>
          </a:p>
        </p:txBody>
      </p:sp>
      <p:sp>
        <p:nvSpPr>
          <p:cNvPr id="361" name="Picture Placeholder 14"/>
          <p:cNvSpPr>
            <a:spLocks noGrp="1"/>
          </p:cNvSpPr>
          <p:nvPr>
            <p:ph type="pic" sz="quarter" idx="34"/>
          </p:nvPr>
        </p:nvSpPr>
        <p:spPr>
          <a:xfrm>
            <a:off x="5243312" y="1911886"/>
            <a:ext cx="1705382" cy="1631720"/>
          </a:xfrm>
          <a:prstGeom prst="rect">
            <a:avLst/>
          </a:prstGeom>
        </p:spPr>
        <p:txBody>
          <a:bodyPr lIns="91439" tIns="45719" rIns="91439" bIns="45719">
            <a:noAutofit/>
          </a:bodyPr>
          <a:lstStyle/>
          <a:p>
            <a:endParaRPr/>
          </a:p>
        </p:txBody>
      </p:sp>
      <p:sp>
        <p:nvSpPr>
          <p:cNvPr id="362" name="Picture Placeholder 14"/>
          <p:cNvSpPr>
            <a:spLocks noGrp="1"/>
          </p:cNvSpPr>
          <p:nvPr>
            <p:ph type="pic" sz="quarter" idx="35"/>
          </p:nvPr>
        </p:nvSpPr>
        <p:spPr>
          <a:xfrm>
            <a:off x="7572464" y="1911886"/>
            <a:ext cx="1705382" cy="1631720"/>
          </a:xfrm>
          <a:prstGeom prst="rect">
            <a:avLst/>
          </a:prstGeom>
        </p:spPr>
        <p:txBody>
          <a:bodyPr lIns="91439" tIns="45719" rIns="91439" bIns="45719">
            <a:noAutofit/>
          </a:bodyPr>
          <a:lstStyle/>
          <a:p>
            <a:endParaRPr/>
          </a:p>
        </p:txBody>
      </p:sp>
      <p:sp>
        <p:nvSpPr>
          <p:cNvPr id="363" name="Picture Placeholder 14"/>
          <p:cNvSpPr>
            <a:spLocks noGrp="1"/>
          </p:cNvSpPr>
          <p:nvPr>
            <p:ph type="pic" sz="quarter" idx="36"/>
          </p:nvPr>
        </p:nvSpPr>
        <p:spPr>
          <a:xfrm>
            <a:off x="9901618" y="1911886"/>
            <a:ext cx="1705382" cy="1631720"/>
          </a:xfrm>
          <a:prstGeom prst="rect">
            <a:avLst/>
          </a:prstGeom>
        </p:spPr>
        <p:txBody>
          <a:bodyPr lIns="91439" tIns="45719" rIns="91439" bIns="45719">
            <a:noAutofit/>
          </a:bodyPr>
          <a:lstStyle/>
          <a:p>
            <a:endParaRPr/>
          </a:p>
        </p:txBody>
      </p:sp>
      <p:sp>
        <p:nvSpPr>
          <p:cNvPr id="364"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046681148"/>
      </p:ext>
    </p:extLst>
  </p:cSld>
  <p:clrMapOvr>
    <a:masterClrMapping/>
  </p:clrMapOvr>
  <p:transition spd="med"/>
</p:sldLayout>
</file>

<file path=ppt/slideLayouts/slideLayout85.xml><?xml version="1.0" encoding="utf-8"?>
<p:sldLayout xmlns:a="http://schemas.openxmlformats.org/drawingml/2006/main" xmlns:r="http://schemas.openxmlformats.org/officeDocument/2006/relationships" xmlns:p="http://schemas.openxmlformats.org/presentationml/2006/main" type="tx">
  <p:cSld name="7_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371"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374" name="Group 1"/>
          <p:cNvGrpSpPr/>
          <p:nvPr/>
        </p:nvGrpSpPr>
        <p:grpSpPr>
          <a:xfrm>
            <a:off x="-12" y="6072505"/>
            <a:ext cx="786662" cy="785502"/>
            <a:chOff x="-1" y="0"/>
            <a:chExt cx="786660" cy="785500"/>
          </a:xfrm>
        </p:grpSpPr>
        <p:sp>
          <p:nvSpPr>
            <p:cNvPr id="372"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373" name="Picture 8" descr="Picture 8"/>
            <p:cNvPicPr>
              <a:picLocks noChangeAspect="1"/>
            </p:cNvPicPr>
            <p:nvPr/>
          </p:nvPicPr>
          <p:blipFill>
            <a:blip r:embed="rId3"/>
            <a:stretch>
              <a:fillRect/>
            </a:stretch>
          </p:blipFill>
          <p:spPr>
            <a:xfrm>
              <a:off x="0" y="1180"/>
              <a:ext cx="786660" cy="581738"/>
            </a:xfrm>
            <a:prstGeom prst="rect">
              <a:avLst/>
            </a:prstGeom>
            <a:ln w="12700" cap="flat">
              <a:noFill/>
              <a:miter lim="400000"/>
            </a:ln>
            <a:effectLst/>
          </p:spPr>
        </p:pic>
      </p:grpSp>
      <p:pic>
        <p:nvPicPr>
          <p:cNvPr id="375" name="Picture 10" descr="Picture 10"/>
          <p:cNvPicPr>
            <a:picLocks noChangeAspect="1"/>
          </p:cNvPicPr>
          <p:nvPr/>
        </p:nvPicPr>
        <p:blipFill>
          <a:blip r:embed="rId4"/>
          <a:srcRect l="2180" t="9299" b="22185"/>
          <a:stretch>
            <a:fillRect/>
          </a:stretch>
        </p:blipFill>
        <p:spPr>
          <a:xfrm>
            <a:off x="9983092" y="6099583"/>
            <a:ext cx="1930043" cy="758420"/>
          </a:xfrm>
          <a:prstGeom prst="rect">
            <a:avLst/>
          </a:prstGeom>
          <a:ln w="12700">
            <a:miter lim="400000"/>
          </a:ln>
        </p:spPr>
      </p:pic>
      <p:sp>
        <p:nvSpPr>
          <p:cNvPr id="376" name="Rectangle 90"/>
          <p:cNvSpPr/>
          <p:nvPr/>
        </p:nvSpPr>
        <p:spPr>
          <a:xfrm>
            <a:off x="0" y="1"/>
            <a:ext cx="12192000" cy="1787236"/>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77" name="Nivel de texto 1…"/>
          <p:cNvSpPr txBox="1">
            <a:spLocks noGrp="1"/>
          </p:cNvSpPr>
          <p:nvPr>
            <p:ph type="body" sz="quarter" idx="1" hasCustomPrompt="1"/>
          </p:nvPr>
        </p:nvSpPr>
        <p:spPr>
          <a:xfrm>
            <a:off x="2983650" y="6273800"/>
            <a:ext cx="7155430" cy="406502"/>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vl2pPr marL="552450" indent="-95250">
              <a:buClrTx/>
              <a:buSzPct val="100000"/>
              <a:buFontTx/>
              <a:defRPr sz="1000">
                <a:solidFill>
                  <a:srgbClr val="1D1A36"/>
                </a:solidFill>
                <a:latin typeface="Montserrat"/>
                <a:ea typeface="Montserrat"/>
                <a:cs typeface="Montserrat"/>
                <a:sym typeface="Montserrat"/>
              </a:defRPr>
            </a:lvl2pPr>
            <a:lvl3pPr marL="1028700" indent="-114300">
              <a:buClrTx/>
              <a:buSzPct val="100000"/>
              <a:buFontTx/>
              <a:defRPr sz="1000">
                <a:solidFill>
                  <a:srgbClr val="1D1A36"/>
                </a:solidFill>
                <a:latin typeface="Montserrat"/>
                <a:ea typeface="Montserrat"/>
                <a:cs typeface="Montserrat"/>
                <a:sym typeface="Montserrat"/>
              </a:defRPr>
            </a:lvl3pPr>
            <a:lvl4pPr marL="1498600" indent="-127000">
              <a:buClrTx/>
              <a:buSzPct val="100000"/>
              <a:buFontTx/>
              <a:defRPr sz="1000">
                <a:solidFill>
                  <a:srgbClr val="1D1A36"/>
                </a:solidFill>
                <a:latin typeface="Montserrat"/>
                <a:ea typeface="Montserrat"/>
                <a:cs typeface="Montserrat"/>
                <a:sym typeface="Montserrat"/>
              </a:defRPr>
            </a:lvl4pPr>
            <a:lvl5pPr marL="1955800" indent="-127000">
              <a:buClrTx/>
              <a:buSzPct val="100000"/>
              <a:buFontTx/>
              <a:defRPr sz="1000">
                <a:solidFill>
                  <a:srgbClr val="1D1A36"/>
                </a:solidFill>
                <a:latin typeface="Montserrat"/>
                <a:ea typeface="Montserrat"/>
                <a:cs typeface="Montserrat"/>
                <a:sym typeface="Montserrat"/>
              </a:defRPr>
            </a:lvl5pPr>
          </a:lstStyle>
          <a:p>
            <a:r>
              <a:t>Document name</a:t>
            </a:r>
          </a:p>
          <a:p>
            <a:pPr lvl="1"/>
            <a:endParaRPr/>
          </a:p>
          <a:p>
            <a:pPr lvl="2"/>
            <a:endParaRPr/>
          </a:p>
          <a:p>
            <a:pPr lvl="3"/>
            <a:endParaRPr/>
          </a:p>
          <a:p>
            <a:pPr lvl="4"/>
            <a:endParaRPr/>
          </a:p>
        </p:txBody>
      </p:sp>
      <p:sp>
        <p:nvSpPr>
          <p:cNvPr id="378" name="Straight Connector 19"/>
          <p:cNvSpPr/>
          <p:nvPr/>
        </p:nvSpPr>
        <p:spPr>
          <a:xfrm>
            <a:off x="1437687" y="6400103"/>
            <a:ext cx="9" cy="153897"/>
          </a:xfrm>
          <a:prstGeom prst="line">
            <a:avLst/>
          </a:prstGeom>
          <a:ln w="12700">
            <a:solidFill>
              <a:schemeClr val="accent1"/>
            </a:solidFill>
            <a:miter/>
          </a:ln>
        </p:spPr>
        <p:txBody>
          <a:bodyPr lIns="45718" tIns="45718" rIns="45718" bIns="45718"/>
          <a:lstStyle/>
          <a:p>
            <a:endParaRPr/>
          </a:p>
        </p:txBody>
      </p:sp>
      <p:sp>
        <p:nvSpPr>
          <p:cNvPr id="379" name="Straight Connector 20"/>
          <p:cNvSpPr/>
          <p:nvPr/>
        </p:nvSpPr>
        <p:spPr>
          <a:xfrm>
            <a:off x="2672769" y="6400103"/>
            <a:ext cx="9" cy="153897"/>
          </a:xfrm>
          <a:prstGeom prst="line">
            <a:avLst/>
          </a:prstGeom>
          <a:ln w="12700">
            <a:solidFill>
              <a:schemeClr val="accent1"/>
            </a:solidFill>
            <a:miter/>
          </a:ln>
        </p:spPr>
        <p:txBody>
          <a:bodyPr lIns="45718" tIns="45718" rIns="45718" bIns="45718"/>
          <a:lstStyle/>
          <a:p>
            <a:endParaRPr/>
          </a:p>
        </p:txBody>
      </p:sp>
      <p:sp>
        <p:nvSpPr>
          <p:cNvPr id="380" name="Picture Placeholder 14"/>
          <p:cNvSpPr>
            <a:spLocks noGrp="1"/>
          </p:cNvSpPr>
          <p:nvPr>
            <p:ph type="pic" sz="quarter" idx="21"/>
          </p:nvPr>
        </p:nvSpPr>
        <p:spPr>
          <a:xfrm>
            <a:off x="3007791" y="1472336"/>
            <a:ext cx="1550340" cy="1498788"/>
          </a:xfrm>
          <a:prstGeom prst="rect">
            <a:avLst/>
          </a:prstGeom>
          <a:ln w="9525">
            <a:solidFill>
              <a:srgbClr val="E7E6E6"/>
            </a:solidFill>
            <a:round/>
          </a:ln>
        </p:spPr>
        <p:txBody>
          <a:bodyPr lIns="91439" tIns="45719" rIns="91439" bIns="45719">
            <a:noAutofit/>
          </a:bodyPr>
          <a:lstStyle/>
          <a:p>
            <a:endParaRPr/>
          </a:p>
        </p:txBody>
      </p:sp>
      <p:sp>
        <p:nvSpPr>
          <p:cNvPr id="381" name="Text Placeholder 2"/>
          <p:cNvSpPr>
            <a:spLocks noGrp="1"/>
          </p:cNvSpPr>
          <p:nvPr>
            <p:ph type="body" sz="quarter" idx="22" hasCustomPrompt="1"/>
          </p:nvPr>
        </p:nvSpPr>
        <p:spPr>
          <a:xfrm>
            <a:off x="2844998" y="3228593"/>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382" name="Text Placeholder 2"/>
          <p:cNvSpPr>
            <a:spLocks noGrp="1"/>
          </p:cNvSpPr>
          <p:nvPr>
            <p:ph type="body" sz="quarter" idx="23" hasCustomPrompt="1"/>
          </p:nvPr>
        </p:nvSpPr>
        <p:spPr>
          <a:xfrm>
            <a:off x="558699" y="490907"/>
            <a:ext cx="11082440" cy="559680"/>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383" name="Text Placeholder 2"/>
          <p:cNvSpPr>
            <a:spLocks noGrp="1"/>
          </p:cNvSpPr>
          <p:nvPr>
            <p:ph type="body" sz="quarter" idx="24" hasCustomPrompt="1"/>
          </p:nvPr>
        </p:nvSpPr>
        <p:spPr>
          <a:xfrm>
            <a:off x="5174157" y="3228593"/>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384" name="Text Placeholder 2"/>
          <p:cNvSpPr>
            <a:spLocks noGrp="1"/>
          </p:cNvSpPr>
          <p:nvPr>
            <p:ph type="body" sz="quarter" idx="25" hasCustomPrompt="1"/>
          </p:nvPr>
        </p:nvSpPr>
        <p:spPr>
          <a:xfrm>
            <a:off x="7454186"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385" name="Picture Placeholder 14"/>
          <p:cNvSpPr>
            <a:spLocks noGrp="1"/>
          </p:cNvSpPr>
          <p:nvPr>
            <p:ph type="pic" sz="quarter" idx="26"/>
          </p:nvPr>
        </p:nvSpPr>
        <p:spPr>
          <a:xfrm>
            <a:off x="3007791" y="3841462"/>
            <a:ext cx="1550340" cy="1492657"/>
          </a:xfrm>
          <a:prstGeom prst="rect">
            <a:avLst/>
          </a:prstGeom>
          <a:ln w="9525">
            <a:solidFill>
              <a:srgbClr val="E7E6E6"/>
            </a:solidFill>
            <a:round/>
          </a:ln>
        </p:spPr>
        <p:txBody>
          <a:bodyPr lIns="91439" tIns="45719" rIns="91439" bIns="45719">
            <a:noAutofit/>
          </a:bodyPr>
          <a:lstStyle/>
          <a:p>
            <a:endParaRPr/>
          </a:p>
        </p:txBody>
      </p:sp>
      <p:sp>
        <p:nvSpPr>
          <p:cNvPr id="386" name="Text Placeholder 2"/>
          <p:cNvSpPr>
            <a:spLocks noGrp="1"/>
          </p:cNvSpPr>
          <p:nvPr>
            <p:ph type="body" sz="quarter" idx="27" hasCustomPrompt="1"/>
          </p:nvPr>
        </p:nvSpPr>
        <p:spPr>
          <a:xfrm>
            <a:off x="2844998" y="5597719"/>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387" name="Text Placeholder 2"/>
          <p:cNvSpPr>
            <a:spLocks noGrp="1"/>
          </p:cNvSpPr>
          <p:nvPr>
            <p:ph type="body" sz="quarter" idx="28" hasCustomPrompt="1"/>
          </p:nvPr>
        </p:nvSpPr>
        <p:spPr>
          <a:xfrm>
            <a:off x="5174157" y="5597719"/>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388" name="Text Placeholder 2"/>
          <p:cNvSpPr>
            <a:spLocks noGrp="1"/>
          </p:cNvSpPr>
          <p:nvPr>
            <p:ph type="body" sz="quarter" idx="29" hasCustomPrompt="1"/>
          </p:nvPr>
        </p:nvSpPr>
        <p:spPr>
          <a:xfrm>
            <a:off x="7454186" y="5597719"/>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389" name="Rectangle 92"/>
          <p:cNvSpPr/>
          <p:nvPr/>
        </p:nvSpPr>
        <p:spPr>
          <a:xfrm>
            <a:off x="3007791" y="5334110"/>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90" name="Rectangle 93"/>
          <p:cNvSpPr/>
          <p:nvPr/>
        </p:nvSpPr>
        <p:spPr>
          <a:xfrm>
            <a:off x="3007791" y="2979322"/>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91" name="Rectangle 95"/>
          <p:cNvSpPr/>
          <p:nvPr/>
        </p:nvSpPr>
        <p:spPr>
          <a:xfrm>
            <a:off x="5336942"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92" name="Rectangle 97"/>
          <p:cNvSpPr/>
          <p:nvPr/>
        </p:nvSpPr>
        <p:spPr>
          <a:xfrm>
            <a:off x="7666097"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93" name="Rectangle 103"/>
          <p:cNvSpPr/>
          <p:nvPr/>
        </p:nvSpPr>
        <p:spPr>
          <a:xfrm>
            <a:off x="5336942" y="2964982"/>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94" name="Rectangle 105"/>
          <p:cNvSpPr/>
          <p:nvPr/>
        </p:nvSpPr>
        <p:spPr>
          <a:xfrm>
            <a:off x="7666094" y="2963871"/>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95" name="Picture Placeholder 14"/>
          <p:cNvSpPr>
            <a:spLocks noGrp="1"/>
          </p:cNvSpPr>
          <p:nvPr>
            <p:ph type="pic" sz="quarter" idx="30"/>
          </p:nvPr>
        </p:nvSpPr>
        <p:spPr>
          <a:xfrm>
            <a:off x="5336942"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396" name="Picture Placeholder 14"/>
          <p:cNvSpPr>
            <a:spLocks noGrp="1"/>
          </p:cNvSpPr>
          <p:nvPr>
            <p:ph type="pic" sz="quarter" idx="31"/>
          </p:nvPr>
        </p:nvSpPr>
        <p:spPr>
          <a:xfrm>
            <a:off x="7666097"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397" name="Picture Placeholder 14"/>
          <p:cNvSpPr>
            <a:spLocks noGrp="1"/>
          </p:cNvSpPr>
          <p:nvPr>
            <p:ph type="pic" sz="quarter" idx="32"/>
          </p:nvPr>
        </p:nvSpPr>
        <p:spPr>
          <a:xfrm>
            <a:off x="5336942" y="1472335"/>
            <a:ext cx="1550348" cy="1492657"/>
          </a:xfrm>
          <a:prstGeom prst="rect">
            <a:avLst/>
          </a:prstGeom>
          <a:ln w="9525">
            <a:solidFill>
              <a:srgbClr val="E7E6E6"/>
            </a:solidFill>
            <a:round/>
          </a:ln>
        </p:spPr>
        <p:txBody>
          <a:bodyPr lIns="91439" tIns="45719" rIns="91439" bIns="45719">
            <a:noAutofit/>
          </a:bodyPr>
          <a:lstStyle/>
          <a:p>
            <a:endParaRPr/>
          </a:p>
        </p:txBody>
      </p:sp>
      <p:sp>
        <p:nvSpPr>
          <p:cNvPr id="398" name="Picture Placeholder 14"/>
          <p:cNvSpPr>
            <a:spLocks noGrp="1"/>
          </p:cNvSpPr>
          <p:nvPr>
            <p:ph type="pic" sz="quarter" idx="33"/>
          </p:nvPr>
        </p:nvSpPr>
        <p:spPr>
          <a:xfrm>
            <a:off x="7666094" y="1471225"/>
            <a:ext cx="1550348" cy="1492650"/>
          </a:xfrm>
          <a:prstGeom prst="rect">
            <a:avLst/>
          </a:prstGeom>
          <a:ln w="9525">
            <a:solidFill>
              <a:srgbClr val="E7E6E6"/>
            </a:solidFill>
            <a:round/>
          </a:ln>
        </p:spPr>
        <p:txBody>
          <a:bodyPr lIns="91439" tIns="45719" rIns="91439" bIns="45719">
            <a:noAutofit/>
          </a:bodyPr>
          <a:lstStyle/>
          <a:p>
            <a:endParaRPr/>
          </a:p>
        </p:txBody>
      </p:sp>
      <p:sp>
        <p:nvSpPr>
          <p:cNvPr id="399"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002286083"/>
      </p:ext>
    </p:extLst>
  </p:cSld>
  <p:clrMapOvr>
    <a:masterClrMapping/>
  </p:clrMapOvr>
  <p:transition spd="med"/>
</p:sldLayout>
</file>

<file path=ppt/slideLayouts/slideLayout86.xml><?xml version="1.0" encoding="utf-8"?>
<p:sldLayout xmlns:a="http://schemas.openxmlformats.org/drawingml/2006/main" xmlns:r="http://schemas.openxmlformats.org/officeDocument/2006/relationships" xmlns:p="http://schemas.openxmlformats.org/presentationml/2006/main" type="tx">
  <p:cSld name="11_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406"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409" name="Group 1"/>
          <p:cNvGrpSpPr/>
          <p:nvPr/>
        </p:nvGrpSpPr>
        <p:grpSpPr>
          <a:xfrm>
            <a:off x="-12" y="6072505"/>
            <a:ext cx="786662" cy="785502"/>
            <a:chOff x="-1" y="0"/>
            <a:chExt cx="786660" cy="785500"/>
          </a:xfrm>
        </p:grpSpPr>
        <p:sp>
          <p:nvSpPr>
            <p:cNvPr id="407"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408" name="Picture 8" descr="Picture 8"/>
            <p:cNvPicPr>
              <a:picLocks noChangeAspect="1"/>
            </p:cNvPicPr>
            <p:nvPr/>
          </p:nvPicPr>
          <p:blipFill>
            <a:blip r:embed="rId3"/>
            <a:stretch>
              <a:fillRect/>
            </a:stretch>
          </p:blipFill>
          <p:spPr>
            <a:xfrm>
              <a:off x="0" y="1180"/>
              <a:ext cx="786660" cy="581738"/>
            </a:xfrm>
            <a:prstGeom prst="rect">
              <a:avLst/>
            </a:prstGeom>
            <a:ln w="12700" cap="flat">
              <a:noFill/>
              <a:miter lim="400000"/>
            </a:ln>
            <a:effectLst/>
          </p:spPr>
        </p:pic>
      </p:grpSp>
      <p:pic>
        <p:nvPicPr>
          <p:cNvPr id="410" name="Picture 10" descr="Picture 10"/>
          <p:cNvPicPr>
            <a:picLocks noChangeAspect="1"/>
          </p:cNvPicPr>
          <p:nvPr/>
        </p:nvPicPr>
        <p:blipFill>
          <a:blip r:embed="rId4"/>
          <a:srcRect l="2180" t="9299" b="22185"/>
          <a:stretch>
            <a:fillRect/>
          </a:stretch>
        </p:blipFill>
        <p:spPr>
          <a:xfrm>
            <a:off x="9983092" y="6099583"/>
            <a:ext cx="1930043" cy="758420"/>
          </a:xfrm>
          <a:prstGeom prst="rect">
            <a:avLst/>
          </a:prstGeom>
          <a:ln w="12700">
            <a:miter lim="400000"/>
          </a:ln>
        </p:spPr>
      </p:pic>
      <p:sp>
        <p:nvSpPr>
          <p:cNvPr id="411" name="Rectangle 90"/>
          <p:cNvSpPr/>
          <p:nvPr/>
        </p:nvSpPr>
        <p:spPr>
          <a:xfrm>
            <a:off x="0" y="1"/>
            <a:ext cx="12192000" cy="1787236"/>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12" name="Nivel de texto 1…"/>
          <p:cNvSpPr txBox="1">
            <a:spLocks noGrp="1"/>
          </p:cNvSpPr>
          <p:nvPr>
            <p:ph type="body" sz="quarter" idx="1" hasCustomPrompt="1"/>
          </p:nvPr>
        </p:nvSpPr>
        <p:spPr>
          <a:xfrm>
            <a:off x="2983650" y="6273800"/>
            <a:ext cx="7155430" cy="406502"/>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vl2pPr marL="552450" indent="-95250">
              <a:buClrTx/>
              <a:buSzPct val="100000"/>
              <a:buFontTx/>
              <a:defRPr sz="1000">
                <a:solidFill>
                  <a:srgbClr val="1D1A36"/>
                </a:solidFill>
                <a:latin typeface="Montserrat"/>
                <a:ea typeface="Montserrat"/>
                <a:cs typeface="Montserrat"/>
                <a:sym typeface="Montserrat"/>
              </a:defRPr>
            </a:lvl2pPr>
            <a:lvl3pPr marL="1028700" indent="-114300">
              <a:buClrTx/>
              <a:buSzPct val="100000"/>
              <a:buFontTx/>
              <a:defRPr sz="1000">
                <a:solidFill>
                  <a:srgbClr val="1D1A36"/>
                </a:solidFill>
                <a:latin typeface="Montserrat"/>
                <a:ea typeface="Montserrat"/>
                <a:cs typeface="Montserrat"/>
                <a:sym typeface="Montserrat"/>
              </a:defRPr>
            </a:lvl3pPr>
            <a:lvl4pPr marL="1498600" indent="-127000">
              <a:buClrTx/>
              <a:buSzPct val="100000"/>
              <a:buFontTx/>
              <a:defRPr sz="1000">
                <a:solidFill>
                  <a:srgbClr val="1D1A36"/>
                </a:solidFill>
                <a:latin typeface="Montserrat"/>
                <a:ea typeface="Montserrat"/>
                <a:cs typeface="Montserrat"/>
                <a:sym typeface="Montserrat"/>
              </a:defRPr>
            </a:lvl4pPr>
            <a:lvl5pPr marL="1955800" indent="-127000">
              <a:buClrTx/>
              <a:buSzPct val="100000"/>
              <a:buFontTx/>
              <a:defRPr sz="1000">
                <a:solidFill>
                  <a:srgbClr val="1D1A36"/>
                </a:solidFill>
                <a:latin typeface="Montserrat"/>
                <a:ea typeface="Montserrat"/>
                <a:cs typeface="Montserrat"/>
                <a:sym typeface="Montserrat"/>
              </a:defRPr>
            </a:lvl5pPr>
          </a:lstStyle>
          <a:p>
            <a:r>
              <a:t>Document name</a:t>
            </a:r>
          </a:p>
          <a:p>
            <a:pPr lvl="1"/>
            <a:endParaRPr/>
          </a:p>
          <a:p>
            <a:pPr lvl="2"/>
            <a:endParaRPr/>
          </a:p>
          <a:p>
            <a:pPr lvl="3"/>
            <a:endParaRPr/>
          </a:p>
          <a:p>
            <a:pPr lvl="4"/>
            <a:endParaRPr/>
          </a:p>
        </p:txBody>
      </p:sp>
      <p:sp>
        <p:nvSpPr>
          <p:cNvPr id="413" name="Picture Placeholder 14"/>
          <p:cNvSpPr>
            <a:spLocks noGrp="1"/>
          </p:cNvSpPr>
          <p:nvPr>
            <p:ph type="pic" sz="quarter" idx="21"/>
          </p:nvPr>
        </p:nvSpPr>
        <p:spPr>
          <a:xfrm>
            <a:off x="1847856" y="1472336"/>
            <a:ext cx="1550340" cy="1498788"/>
          </a:xfrm>
          <a:prstGeom prst="rect">
            <a:avLst/>
          </a:prstGeom>
          <a:ln w="9525">
            <a:solidFill>
              <a:srgbClr val="E7E6E6"/>
            </a:solidFill>
            <a:round/>
          </a:ln>
        </p:spPr>
        <p:txBody>
          <a:bodyPr lIns="91439" tIns="45719" rIns="91439" bIns="45719">
            <a:noAutofit/>
          </a:bodyPr>
          <a:lstStyle/>
          <a:p>
            <a:endParaRPr/>
          </a:p>
        </p:txBody>
      </p:sp>
      <p:sp>
        <p:nvSpPr>
          <p:cNvPr id="414" name="Text Placeholder 2"/>
          <p:cNvSpPr>
            <a:spLocks noGrp="1"/>
          </p:cNvSpPr>
          <p:nvPr>
            <p:ph type="body" sz="quarter" idx="22" hasCustomPrompt="1"/>
          </p:nvPr>
        </p:nvSpPr>
        <p:spPr>
          <a:xfrm>
            <a:off x="1685064" y="3228593"/>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15" name="Text Placeholder 2"/>
          <p:cNvSpPr>
            <a:spLocks noGrp="1"/>
          </p:cNvSpPr>
          <p:nvPr>
            <p:ph type="body" sz="quarter" idx="23" hasCustomPrompt="1"/>
          </p:nvPr>
        </p:nvSpPr>
        <p:spPr>
          <a:xfrm>
            <a:off x="558699" y="490907"/>
            <a:ext cx="11082440" cy="559680"/>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416" name="Text Placeholder 2"/>
          <p:cNvSpPr>
            <a:spLocks noGrp="1"/>
          </p:cNvSpPr>
          <p:nvPr>
            <p:ph type="body" sz="quarter" idx="24" hasCustomPrompt="1"/>
          </p:nvPr>
        </p:nvSpPr>
        <p:spPr>
          <a:xfrm>
            <a:off x="4014223"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17" name="Text Placeholder 2"/>
          <p:cNvSpPr>
            <a:spLocks noGrp="1"/>
          </p:cNvSpPr>
          <p:nvPr>
            <p:ph type="body" sz="quarter" idx="25" hasCustomPrompt="1"/>
          </p:nvPr>
        </p:nvSpPr>
        <p:spPr>
          <a:xfrm>
            <a:off x="6294254"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18" name="Text Placeholder 2"/>
          <p:cNvSpPr>
            <a:spLocks noGrp="1"/>
          </p:cNvSpPr>
          <p:nvPr>
            <p:ph type="body" sz="quarter" idx="26" hasCustomPrompt="1"/>
          </p:nvPr>
        </p:nvSpPr>
        <p:spPr>
          <a:xfrm>
            <a:off x="8672530"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19" name="Picture Placeholder 14"/>
          <p:cNvSpPr>
            <a:spLocks noGrp="1"/>
          </p:cNvSpPr>
          <p:nvPr>
            <p:ph type="pic" sz="quarter" idx="27"/>
          </p:nvPr>
        </p:nvSpPr>
        <p:spPr>
          <a:xfrm>
            <a:off x="3014846" y="3841462"/>
            <a:ext cx="1550340" cy="1492657"/>
          </a:xfrm>
          <a:prstGeom prst="rect">
            <a:avLst/>
          </a:prstGeom>
          <a:ln w="9525">
            <a:solidFill>
              <a:srgbClr val="E7E6E6"/>
            </a:solidFill>
            <a:round/>
          </a:ln>
        </p:spPr>
        <p:txBody>
          <a:bodyPr lIns="91439" tIns="45719" rIns="91439" bIns="45719">
            <a:noAutofit/>
          </a:bodyPr>
          <a:lstStyle/>
          <a:p>
            <a:endParaRPr/>
          </a:p>
        </p:txBody>
      </p:sp>
      <p:sp>
        <p:nvSpPr>
          <p:cNvPr id="420" name="Text Placeholder 2"/>
          <p:cNvSpPr>
            <a:spLocks noGrp="1"/>
          </p:cNvSpPr>
          <p:nvPr>
            <p:ph type="body" sz="quarter" idx="28" hasCustomPrompt="1"/>
          </p:nvPr>
        </p:nvSpPr>
        <p:spPr>
          <a:xfrm>
            <a:off x="2852054" y="5597719"/>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21" name="Text Placeholder 2"/>
          <p:cNvSpPr>
            <a:spLocks noGrp="1"/>
          </p:cNvSpPr>
          <p:nvPr>
            <p:ph type="body" sz="quarter" idx="29" hasCustomPrompt="1"/>
          </p:nvPr>
        </p:nvSpPr>
        <p:spPr>
          <a:xfrm>
            <a:off x="5181212" y="5597719"/>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22" name="Text Placeholder 2"/>
          <p:cNvSpPr>
            <a:spLocks noGrp="1"/>
          </p:cNvSpPr>
          <p:nvPr>
            <p:ph type="body" sz="quarter" idx="30" hasCustomPrompt="1"/>
          </p:nvPr>
        </p:nvSpPr>
        <p:spPr>
          <a:xfrm>
            <a:off x="7461243" y="5597719"/>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23" name="Rectangle 92"/>
          <p:cNvSpPr/>
          <p:nvPr/>
        </p:nvSpPr>
        <p:spPr>
          <a:xfrm>
            <a:off x="3014845" y="5334110"/>
            <a:ext cx="1550349"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24" name="Rectangle 93"/>
          <p:cNvSpPr/>
          <p:nvPr/>
        </p:nvSpPr>
        <p:spPr>
          <a:xfrm>
            <a:off x="1847855" y="2979322"/>
            <a:ext cx="1550349"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25" name="Rectangle 95"/>
          <p:cNvSpPr/>
          <p:nvPr/>
        </p:nvSpPr>
        <p:spPr>
          <a:xfrm>
            <a:off x="5343999" y="5341358"/>
            <a:ext cx="1550339"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26" name="Rectangle 97"/>
          <p:cNvSpPr/>
          <p:nvPr/>
        </p:nvSpPr>
        <p:spPr>
          <a:xfrm>
            <a:off x="7673153"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27" name="Rectangle 103"/>
          <p:cNvSpPr/>
          <p:nvPr/>
        </p:nvSpPr>
        <p:spPr>
          <a:xfrm>
            <a:off x="4177007" y="2964982"/>
            <a:ext cx="1550348"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28" name="Rectangle 105"/>
          <p:cNvSpPr/>
          <p:nvPr/>
        </p:nvSpPr>
        <p:spPr>
          <a:xfrm>
            <a:off x="6506161" y="2963871"/>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29" name="Rectangle 107"/>
          <p:cNvSpPr/>
          <p:nvPr/>
        </p:nvSpPr>
        <p:spPr>
          <a:xfrm>
            <a:off x="8835314" y="2959939"/>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30" name="Picture Placeholder 14"/>
          <p:cNvSpPr>
            <a:spLocks noGrp="1"/>
          </p:cNvSpPr>
          <p:nvPr>
            <p:ph type="pic" sz="quarter" idx="31"/>
          </p:nvPr>
        </p:nvSpPr>
        <p:spPr>
          <a:xfrm>
            <a:off x="5343999" y="3848708"/>
            <a:ext cx="1550339" cy="1492658"/>
          </a:xfrm>
          <a:prstGeom prst="rect">
            <a:avLst/>
          </a:prstGeom>
          <a:ln w="9525">
            <a:solidFill>
              <a:srgbClr val="E7E6E6"/>
            </a:solidFill>
            <a:round/>
          </a:ln>
        </p:spPr>
        <p:txBody>
          <a:bodyPr lIns="91439" tIns="45719" rIns="91439" bIns="45719">
            <a:noAutofit/>
          </a:bodyPr>
          <a:lstStyle/>
          <a:p>
            <a:endParaRPr/>
          </a:p>
        </p:txBody>
      </p:sp>
      <p:sp>
        <p:nvSpPr>
          <p:cNvPr id="431" name="Picture Placeholder 14"/>
          <p:cNvSpPr>
            <a:spLocks noGrp="1"/>
          </p:cNvSpPr>
          <p:nvPr>
            <p:ph type="pic" sz="quarter" idx="32"/>
          </p:nvPr>
        </p:nvSpPr>
        <p:spPr>
          <a:xfrm>
            <a:off x="7673153"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432" name="Picture Placeholder 14"/>
          <p:cNvSpPr>
            <a:spLocks noGrp="1"/>
          </p:cNvSpPr>
          <p:nvPr>
            <p:ph type="pic" sz="quarter" idx="33"/>
          </p:nvPr>
        </p:nvSpPr>
        <p:spPr>
          <a:xfrm>
            <a:off x="4177007" y="1472335"/>
            <a:ext cx="1550348" cy="1492657"/>
          </a:xfrm>
          <a:prstGeom prst="rect">
            <a:avLst/>
          </a:prstGeom>
          <a:ln w="9525">
            <a:solidFill>
              <a:srgbClr val="E7E6E6"/>
            </a:solidFill>
            <a:round/>
          </a:ln>
        </p:spPr>
        <p:txBody>
          <a:bodyPr lIns="91439" tIns="45719" rIns="91439" bIns="45719">
            <a:noAutofit/>
          </a:bodyPr>
          <a:lstStyle/>
          <a:p>
            <a:endParaRPr/>
          </a:p>
        </p:txBody>
      </p:sp>
      <p:sp>
        <p:nvSpPr>
          <p:cNvPr id="433" name="Picture Placeholder 14"/>
          <p:cNvSpPr>
            <a:spLocks noGrp="1"/>
          </p:cNvSpPr>
          <p:nvPr>
            <p:ph type="pic" sz="quarter" idx="34"/>
          </p:nvPr>
        </p:nvSpPr>
        <p:spPr>
          <a:xfrm>
            <a:off x="6506161" y="1471225"/>
            <a:ext cx="1550340" cy="1492650"/>
          </a:xfrm>
          <a:prstGeom prst="rect">
            <a:avLst/>
          </a:prstGeom>
          <a:ln w="9525">
            <a:solidFill>
              <a:srgbClr val="E7E6E6"/>
            </a:solidFill>
            <a:round/>
          </a:ln>
        </p:spPr>
        <p:txBody>
          <a:bodyPr lIns="91439" tIns="45719" rIns="91439" bIns="45719">
            <a:noAutofit/>
          </a:bodyPr>
          <a:lstStyle/>
          <a:p>
            <a:endParaRPr/>
          </a:p>
        </p:txBody>
      </p:sp>
      <p:sp>
        <p:nvSpPr>
          <p:cNvPr id="434" name="Picture Placeholder 14"/>
          <p:cNvSpPr>
            <a:spLocks noGrp="1"/>
          </p:cNvSpPr>
          <p:nvPr>
            <p:ph type="pic" sz="quarter" idx="35"/>
          </p:nvPr>
        </p:nvSpPr>
        <p:spPr>
          <a:xfrm>
            <a:off x="8835314" y="1467289"/>
            <a:ext cx="1550348" cy="1492650"/>
          </a:xfrm>
          <a:prstGeom prst="rect">
            <a:avLst/>
          </a:prstGeom>
          <a:ln w="9525">
            <a:solidFill>
              <a:srgbClr val="E7E6E6"/>
            </a:solidFill>
            <a:round/>
          </a:ln>
        </p:spPr>
        <p:txBody>
          <a:bodyPr lIns="91439" tIns="45719" rIns="91439" bIns="45719">
            <a:noAutofit/>
          </a:bodyPr>
          <a:lstStyle/>
          <a:p>
            <a:endParaRPr/>
          </a:p>
        </p:txBody>
      </p:sp>
      <p:sp>
        <p:nvSpPr>
          <p:cNvPr id="435"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111515107"/>
      </p:ext>
    </p:extLst>
  </p:cSld>
  <p:clrMapOvr>
    <a:masterClrMapping/>
  </p:clrMapOvr>
  <p:transition spd="med"/>
</p:sldLayout>
</file>

<file path=ppt/slideLayouts/slideLayout87.xml><?xml version="1.0" encoding="utf-8"?>
<p:sldLayout xmlns:a="http://schemas.openxmlformats.org/drawingml/2006/main" xmlns:r="http://schemas.openxmlformats.org/officeDocument/2006/relationships" xmlns:p="http://schemas.openxmlformats.org/presentationml/2006/main" type="tx">
  <p:cSld name="6_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442"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445" name="Group 1"/>
          <p:cNvGrpSpPr/>
          <p:nvPr/>
        </p:nvGrpSpPr>
        <p:grpSpPr>
          <a:xfrm>
            <a:off x="-12" y="6072505"/>
            <a:ext cx="786662" cy="785502"/>
            <a:chOff x="-1" y="0"/>
            <a:chExt cx="786660" cy="785500"/>
          </a:xfrm>
        </p:grpSpPr>
        <p:sp>
          <p:nvSpPr>
            <p:cNvPr id="443"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444" name="Picture 8" descr="Picture 8"/>
            <p:cNvPicPr>
              <a:picLocks noChangeAspect="1"/>
            </p:cNvPicPr>
            <p:nvPr/>
          </p:nvPicPr>
          <p:blipFill>
            <a:blip r:embed="rId3"/>
            <a:stretch>
              <a:fillRect/>
            </a:stretch>
          </p:blipFill>
          <p:spPr>
            <a:xfrm>
              <a:off x="0" y="1180"/>
              <a:ext cx="786660" cy="581738"/>
            </a:xfrm>
            <a:prstGeom prst="rect">
              <a:avLst/>
            </a:prstGeom>
            <a:ln w="12700" cap="flat">
              <a:noFill/>
              <a:miter lim="400000"/>
            </a:ln>
            <a:effectLst/>
          </p:spPr>
        </p:pic>
      </p:grpSp>
      <p:pic>
        <p:nvPicPr>
          <p:cNvPr id="446" name="Picture 10" descr="Picture 10"/>
          <p:cNvPicPr>
            <a:picLocks noChangeAspect="1"/>
          </p:cNvPicPr>
          <p:nvPr/>
        </p:nvPicPr>
        <p:blipFill>
          <a:blip r:embed="rId4"/>
          <a:srcRect l="2180" t="9299" b="22185"/>
          <a:stretch>
            <a:fillRect/>
          </a:stretch>
        </p:blipFill>
        <p:spPr>
          <a:xfrm>
            <a:off x="9983092" y="6099583"/>
            <a:ext cx="1930043" cy="758420"/>
          </a:xfrm>
          <a:prstGeom prst="rect">
            <a:avLst/>
          </a:prstGeom>
          <a:ln w="12700">
            <a:miter lim="400000"/>
          </a:ln>
        </p:spPr>
      </p:pic>
      <p:sp>
        <p:nvSpPr>
          <p:cNvPr id="447" name="Rectangle 90"/>
          <p:cNvSpPr/>
          <p:nvPr/>
        </p:nvSpPr>
        <p:spPr>
          <a:xfrm>
            <a:off x="0" y="1"/>
            <a:ext cx="12192000" cy="1787236"/>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48" name="Nivel de texto 1…"/>
          <p:cNvSpPr txBox="1">
            <a:spLocks noGrp="1"/>
          </p:cNvSpPr>
          <p:nvPr>
            <p:ph type="body" sz="quarter" idx="1" hasCustomPrompt="1"/>
          </p:nvPr>
        </p:nvSpPr>
        <p:spPr>
          <a:xfrm>
            <a:off x="2983650" y="6273800"/>
            <a:ext cx="7155430" cy="406502"/>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vl2pPr marL="552450" indent="-95250">
              <a:buClrTx/>
              <a:buSzPct val="100000"/>
              <a:buFontTx/>
              <a:defRPr sz="1000">
                <a:solidFill>
                  <a:srgbClr val="1D1A36"/>
                </a:solidFill>
                <a:latin typeface="Montserrat"/>
                <a:ea typeface="Montserrat"/>
                <a:cs typeface="Montserrat"/>
                <a:sym typeface="Montserrat"/>
              </a:defRPr>
            </a:lvl2pPr>
            <a:lvl3pPr marL="1028700" indent="-114300">
              <a:buClrTx/>
              <a:buSzPct val="100000"/>
              <a:buFontTx/>
              <a:defRPr sz="1000">
                <a:solidFill>
                  <a:srgbClr val="1D1A36"/>
                </a:solidFill>
                <a:latin typeface="Montserrat"/>
                <a:ea typeface="Montserrat"/>
                <a:cs typeface="Montserrat"/>
                <a:sym typeface="Montserrat"/>
              </a:defRPr>
            </a:lvl3pPr>
            <a:lvl4pPr marL="1498600" indent="-127000">
              <a:buClrTx/>
              <a:buSzPct val="100000"/>
              <a:buFontTx/>
              <a:defRPr sz="1000">
                <a:solidFill>
                  <a:srgbClr val="1D1A36"/>
                </a:solidFill>
                <a:latin typeface="Montserrat"/>
                <a:ea typeface="Montserrat"/>
                <a:cs typeface="Montserrat"/>
                <a:sym typeface="Montserrat"/>
              </a:defRPr>
            </a:lvl4pPr>
            <a:lvl5pPr marL="1955800" indent="-127000">
              <a:buClrTx/>
              <a:buSzPct val="100000"/>
              <a:buFontTx/>
              <a:defRPr sz="1000">
                <a:solidFill>
                  <a:srgbClr val="1D1A36"/>
                </a:solidFill>
                <a:latin typeface="Montserrat"/>
                <a:ea typeface="Montserrat"/>
                <a:cs typeface="Montserrat"/>
                <a:sym typeface="Montserrat"/>
              </a:defRPr>
            </a:lvl5pPr>
          </a:lstStyle>
          <a:p>
            <a:r>
              <a:t>Document name</a:t>
            </a:r>
          </a:p>
          <a:p>
            <a:pPr lvl="1"/>
            <a:endParaRPr/>
          </a:p>
          <a:p>
            <a:pPr lvl="2"/>
            <a:endParaRPr/>
          </a:p>
          <a:p>
            <a:pPr lvl="3"/>
            <a:endParaRPr/>
          </a:p>
          <a:p>
            <a:pPr lvl="4"/>
            <a:endParaRPr/>
          </a:p>
        </p:txBody>
      </p:sp>
      <p:sp>
        <p:nvSpPr>
          <p:cNvPr id="449" name="Straight Connector 19"/>
          <p:cNvSpPr/>
          <p:nvPr/>
        </p:nvSpPr>
        <p:spPr>
          <a:xfrm>
            <a:off x="1437687" y="6400103"/>
            <a:ext cx="9" cy="153897"/>
          </a:xfrm>
          <a:prstGeom prst="line">
            <a:avLst/>
          </a:prstGeom>
          <a:ln w="12700">
            <a:solidFill>
              <a:schemeClr val="accent1"/>
            </a:solidFill>
            <a:miter/>
          </a:ln>
        </p:spPr>
        <p:txBody>
          <a:bodyPr lIns="45718" tIns="45718" rIns="45718" bIns="45718"/>
          <a:lstStyle/>
          <a:p>
            <a:endParaRPr/>
          </a:p>
        </p:txBody>
      </p:sp>
      <p:sp>
        <p:nvSpPr>
          <p:cNvPr id="450" name="Straight Connector 20"/>
          <p:cNvSpPr/>
          <p:nvPr/>
        </p:nvSpPr>
        <p:spPr>
          <a:xfrm>
            <a:off x="2672769" y="6400103"/>
            <a:ext cx="9" cy="153897"/>
          </a:xfrm>
          <a:prstGeom prst="line">
            <a:avLst/>
          </a:prstGeom>
          <a:ln w="12700">
            <a:solidFill>
              <a:schemeClr val="accent1"/>
            </a:solidFill>
            <a:miter/>
          </a:ln>
        </p:spPr>
        <p:txBody>
          <a:bodyPr lIns="45718" tIns="45718" rIns="45718" bIns="45718"/>
          <a:lstStyle/>
          <a:p>
            <a:endParaRPr/>
          </a:p>
        </p:txBody>
      </p:sp>
      <p:sp>
        <p:nvSpPr>
          <p:cNvPr id="451" name="Picture Placeholder 14"/>
          <p:cNvSpPr>
            <a:spLocks noGrp="1"/>
          </p:cNvSpPr>
          <p:nvPr>
            <p:ph type="pic" sz="quarter" idx="21"/>
          </p:nvPr>
        </p:nvSpPr>
        <p:spPr>
          <a:xfrm>
            <a:off x="1839391" y="1472336"/>
            <a:ext cx="1550340" cy="1498788"/>
          </a:xfrm>
          <a:prstGeom prst="rect">
            <a:avLst/>
          </a:prstGeom>
          <a:ln w="9525">
            <a:solidFill>
              <a:srgbClr val="E7E6E6"/>
            </a:solidFill>
            <a:round/>
          </a:ln>
        </p:spPr>
        <p:txBody>
          <a:bodyPr lIns="91439" tIns="45719" rIns="91439" bIns="45719">
            <a:noAutofit/>
          </a:bodyPr>
          <a:lstStyle/>
          <a:p>
            <a:endParaRPr/>
          </a:p>
        </p:txBody>
      </p:sp>
      <p:sp>
        <p:nvSpPr>
          <p:cNvPr id="452" name="Text Placeholder 2"/>
          <p:cNvSpPr>
            <a:spLocks noGrp="1"/>
          </p:cNvSpPr>
          <p:nvPr>
            <p:ph type="body" sz="quarter" idx="22" hasCustomPrompt="1"/>
          </p:nvPr>
        </p:nvSpPr>
        <p:spPr>
          <a:xfrm>
            <a:off x="1676598" y="3228593"/>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53" name="Text Placeholder 2"/>
          <p:cNvSpPr>
            <a:spLocks noGrp="1"/>
          </p:cNvSpPr>
          <p:nvPr>
            <p:ph type="body" sz="quarter" idx="23" hasCustomPrompt="1"/>
          </p:nvPr>
        </p:nvSpPr>
        <p:spPr>
          <a:xfrm>
            <a:off x="558699" y="490907"/>
            <a:ext cx="11082440" cy="559680"/>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454" name="Text Placeholder 2"/>
          <p:cNvSpPr>
            <a:spLocks noGrp="1"/>
          </p:cNvSpPr>
          <p:nvPr>
            <p:ph type="body" sz="quarter" idx="24" hasCustomPrompt="1"/>
          </p:nvPr>
        </p:nvSpPr>
        <p:spPr>
          <a:xfrm>
            <a:off x="4005757" y="3228593"/>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55" name="Text Placeholder 2"/>
          <p:cNvSpPr>
            <a:spLocks noGrp="1"/>
          </p:cNvSpPr>
          <p:nvPr>
            <p:ph type="body" sz="quarter" idx="25" hasCustomPrompt="1"/>
          </p:nvPr>
        </p:nvSpPr>
        <p:spPr>
          <a:xfrm>
            <a:off x="6285788" y="3228593"/>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56" name="Text Placeholder 2"/>
          <p:cNvSpPr>
            <a:spLocks noGrp="1"/>
          </p:cNvSpPr>
          <p:nvPr>
            <p:ph type="body" sz="quarter" idx="26" hasCustomPrompt="1"/>
          </p:nvPr>
        </p:nvSpPr>
        <p:spPr>
          <a:xfrm>
            <a:off x="8664064"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57" name="Picture Placeholder 14"/>
          <p:cNvSpPr>
            <a:spLocks noGrp="1"/>
          </p:cNvSpPr>
          <p:nvPr>
            <p:ph type="pic" sz="quarter" idx="27"/>
          </p:nvPr>
        </p:nvSpPr>
        <p:spPr>
          <a:xfrm>
            <a:off x="1839391" y="3841462"/>
            <a:ext cx="1550340" cy="1492657"/>
          </a:xfrm>
          <a:prstGeom prst="rect">
            <a:avLst/>
          </a:prstGeom>
          <a:ln w="9525">
            <a:solidFill>
              <a:srgbClr val="E7E6E6"/>
            </a:solidFill>
            <a:round/>
          </a:ln>
        </p:spPr>
        <p:txBody>
          <a:bodyPr lIns="91439" tIns="45719" rIns="91439" bIns="45719">
            <a:noAutofit/>
          </a:bodyPr>
          <a:lstStyle/>
          <a:p>
            <a:endParaRPr/>
          </a:p>
        </p:txBody>
      </p:sp>
      <p:sp>
        <p:nvSpPr>
          <p:cNvPr id="458" name="Text Placeholder 2"/>
          <p:cNvSpPr>
            <a:spLocks noGrp="1"/>
          </p:cNvSpPr>
          <p:nvPr>
            <p:ph type="body" sz="quarter" idx="28" hasCustomPrompt="1"/>
          </p:nvPr>
        </p:nvSpPr>
        <p:spPr>
          <a:xfrm>
            <a:off x="1676598" y="5597719"/>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59" name="Text Placeholder 2"/>
          <p:cNvSpPr>
            <a:spLocks noGrp="1"/>
          </p:cNvSpPr>
          <p:nvPr>
            <p:ph type="body" sz="quarter" idx="29" hasCustomPrompt="1"/>
          </p:nvPr>
        </p:nvSpPr>
        <p:spPr>
          <a:xfrm>
            <a:off x="4005757" y="5597719"/>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60" name="Text Placeholder 2"/>
          <p:cNvSpPr>
            <a:spLocks noGrp="1"/>
          </p:cNvSpPr>
          <p:nvPr>
            <p:ph type="body" sz="quarter" idx="30" hasCustomPrompt="1"/>
          </p:nvPr>
        </p:nvSpPr>
        <p:spPr>
          <a:xfrm>
            <a:off x="6285788" y="5597719"/>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61" name="Text Placeholder 2"/>
          <p:cNvSpPr>
            <a:spLocks noGrp="1"/>
          </p:cNvSpPr>
          <p:nvPr>
            <p:ph type="body" sz="quarter" idx="31" hasCustomPrompt="1"/>
          </p:nvPr>
        </p:nvSpPr>
        <p:spPr>
          <a:xfrm>
            <a:off x="8664064" y="5597719"/>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62" name="Rectangle 92"/>
          <p:cNvSpPr/>
          <p:nvPr/>
        </p:nvSpPr>
        <p:spPr>
          <a:xfrm>
            <a:off x="1839391" y="5334110"/>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63" name="Rectangle 93"/>
          <p:cNvSpPr/>
          <p:nvPr/>
        </p:nvSpPr>
        <p:spPr>
          <a:xfrm>
            <a:off x="1839391" y="2979322"/>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64" name="Rectangle 95"/>
          <p:cNvSpPr/>
          <p:nvPr/>
        </p:nvSpPr>
        <p:spPr>
          <a:xfrm>
            <a:off x="4168542"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65" name="Rectangle 97"/>
          <p:cNvSpPr/>
          <p:nvPr/>
        </p:nvSpPr>
        <p:spPr>
          <a:xfrm>
            <a:off x="6497697"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66" name="Rectangle 99"/>
          <p:cNvSpPr/>
          <p:nvPr/>
        </p:nvSpPr>
        <p:spPr>
          <a:xfrm>
            <a:off x="8826850"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67" name="Rectangle 103"/>
          <p:cNvSpPr/>
          <p:nvPr/>
        </p:nvSpPr>
        <p:spPr>
          <a:xfrm>
            <a:off x="4168542" y="2964982"/>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68" name="Rectangle 105"/>
          <p:cNvSpPr/>
          <p:nvPr/>
        </p:nvSpPr>
        <p:spPr>
          <a:xfrm>
            <a:off x="6497694" y="2963871"/>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69" name="Rectangle 107"/>
          <p:cNvSpPr/>
          <p:nvPr/>
        </p:nvSpPr>
        <p:spPr>
          <a:xfrm>
            <a:off x="8826848" y="2959939"/>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70" name="Picture Placeholder 14"/>
          <p:cNvSpPr>
            <a:spLocks noGrp="1"/>
          </p:cNvSpPr>
          <p:nvPr>
            <p:ph type="pic" sz="quarter" idx="32"/>
          </p:nvPr>
        </p:nvSpPr>
        <p:spPr>
          <a:xfrm>
            <a:off x="4168542"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471" name="Picture Placeholder 14"/>
          <p:cNvSpPr>
            <a:spLocks noGrp="1"/>
          </p:cNvSpPr>
          <p:nvPr>
            <p:ph type="pic" sz="quarter" idx="33"/>
          </p:nvPr>
        </p:nvSpPr>
        <p:spPr>
          <a:xfrm>
            <a:off x="6497697"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472" name="Picture Placeholder 14"/>
          <p:cNvSpPr>
            <a:spLocks noGrp="1"/>
          </p:cNvSpPr>
          <p:nvPr>
            <p:ph type="pic" sz="quarter" idx="34"/>
          </p:nvPr>
        </p:nvSpPr>
        <p:spPr>
          <a:xfrm>
            <a:off x="8826850"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473" name="Picture Placeholder 14"/>
          <p:cNvSpPr>
            <a:spLocks noGrp="1"/>
          </p:cNvSpPr>
          <p:nvPr>
            <p:ph type="pic" sz="quarter" idx="35"/>
          </p:nvPr>
        </p:nvSpPr>
        <p:spPr>
          <a:xfrm>
            <a:off x="4168542" y="1472335"/>
            <a:ext cx="1550348" cy="1492657"/>
          </a:xfrm>
          <a:prstGeom prst="rect">
            <a:avLst/>
          </a:prstGeom>
          <a:ln w="9525">
            <a:solidFill>
              <a:srgbClr val="E7E6E6"/>
            </a:solidFill>
            <a:round/>
          </a:ln>
        </p:spPr>
        <p:txBody>
          <a:bodyPr lIns="91439" tIns="45719" rIns="91439" bIns="45719">
            <a:noAutofit/>
          </a:bodyPr>
          <a:lstStyle/>
          <a:p>
            <a:endParaRPr/>
          </a:p>
        </p:txBody>
      </p:sp>
      <p:sp>
        <p:nvSpPr>
          <p:cNvPr id="474" name="Picture Placeholder 14"/>
          <p:cNvSpPr>
            <a:spLocks noGrp="1"/>
          </p:cNvSpPr>
          <p:nvPr>
            <p:ph type="pic" sz="quarter" idx="36"/>
          </p:nvPr>
        </p:nvSpPr>
        <p:spPr>
          <a:xfrm>
            <a:off x="6497694" y="1471225"/>
            <a:ext cx="1550348" cy="1492650"/>
          </a:xfrm>
          <a:prstGeom prst="rect">
            <a:avLst/>
          </a:prstGeom>
          <a:ln w="9525">
            <a:solidFill>
              <a:srgbClr val="E7E6E6"/>
            </a:solidFill>
            <a:round/>
          </a:ln>
        </p:spPr>
        <p:txBody>
          <a:bodyPr lIns="91439" tIns="45719" rIns="91439" bIns="45719">
            <a:noAutofit/>
          </a:bodyPr>
          <a:lstStyle/>
          <a:p>
            <a:endParaRPr/>
          </a:p>
        </p:txBody>
      </p:sp>
      <p:sp>
        <p:nvSpPr>
          <p:cNvPr id="475" name="Picture Placeholder 14"/>
          <p:cNvSpPr>
            <a:spLocks noGrp="1"/>
          </p:cNvSpPr>
          <p:nvPr>
            <p:ph type="pic" sz="quarter" idx="37"/>
          </p:nvPr>
        </p:nvSpPr>
        <p:spPr>
          <a:xfrm>
            <a:off x="8826848" y="1467289"/>
            <a:ext cx="1550348" cy="1492650"/>
          </a:xfrm>
          <a:prstGeom prst="rect">
            <a:avLst/>
          </a:prstGeom>
          <a:ln w="9525">
            <a:solidFill>
              <a:srgbClr val="E7E6E6"/>
            </a:solidFill>
            <a:round/>
          </a:ln>
        </p:spPr>
        <p:txBody>
          <a:bodyPr lIns="91439" tIns="45719" rIns="91439" bIns="45719">
            <a:noAutofit/>
          </a:bodyPr>
          <a:lstStyle/>
          <a:p>
            <a:endParaRPr/>
          </a:p>
        </p:txBody>
      </p:sp>
      <p:sp>
        <p:nvSpPr>
          <p:cNvPr id="476"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636428844"/>
      </p:ext>
    </p:extLst>
  </p:cSld>
  <p:clrMapOvr>
    <a:masterClrMapping/>
  </p:clrMapOvr>
  <p:transition spd="med"/>
</p:sldLayout>
</file>

<file path=ppt/slideLayouts/slideLayout88.xml><?xml version="1.0" encoding="utf-8"?>
<p:sldLayout xmlns:a="http://schemas.openxmlformats.org/drawingml/2006/main" xmlns:r="http://schemas.openxmlformats.org/officeDocument/2006/relationships" xmlns:p="http://schemas.openxmlformats.org/presentationml/2006/main" type="tx">
  <p:cSld name="10_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483"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486" name="Group 1"/>
          <p:cNvGrpSpPr/>
          <p:nvPr/>
        </p:nvGrpSpPr>
        <p:grpSpPr>
          <a:xfrm>
            <a:off x="-12" y="6072505"/>
            <a:ext cx="786662" cy="785502"/>
            <a:chOff x="-1" y="0"/>
            <a:chExt cx="786660" cy="785500"/>
          </a:xfrm>
        </p:grpSpPr>
        <p:sp>
          <p:nvSpPr>
            <p:cNvPr id="484"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485" name="Picture 8" descr="Picture 8"/>
            <p:cNvPicPr>
              <a:picLocks noChangeAspect="1"/>
            </p:cNvPicPr>
            <p:nvPr/>
          </p:nvPicPr>
          <p:blipFill>
            <a:blip r:embed="rId3"/>
            <a:stretch>
              <a:fillRect/>
            </a:stretch>
          </p:blipFill>
          <p:spPr>
            <a:xfrm>
              <a:off x="0" y="1180"/>
              <a:ext cx="786660" cy="581738"/>
            </a:xfrm>
            <a:prstGeom prst="rect">
              <a:avLst/>
            </a:prstGeom>
            <a:ln w="12700" cap="flat">
              <a:noFill/>
              <a:miter lim="400000"/>
            </a:ln>
            <a:effectLst/>
          </p:spPr>
        </p:pic>
      </p:grpSp>
      <p:pic>
        <p:nvPicPr>
          <p:cNvPr id="487" name="Picture 10" descr="Picture 10"/>
          <p:cNvPicPr>
            <a:picLocks noChangeAspect="1"/>
          </p:cNvPicPr>
          <p:nvPr/>
        </p:nvPicPr>
        <p:blipFill>
          <a:blip r:embed="rId4"/>
          <a:srcRect l="2180" t="9299" b="22185"/>
          <a:stretch>
            <a:fillRect/>
          </a:stretch>
        </p:blipFill>
        <p:spPr>
          <a:xfrm>
            <a:off x="9983092" y="6099583"/>
            <a:ext cx="1930043" cy="758420"/>
          </a:xfrm>
          <a:prstGeom prst="rect">
            <a:avLst/>
          </a:prstGeom>
          <a:ln w="12700">
            <a:miter lim="400000"/>
          </a:ln>
        </p:spPr>
      </p:pic>
      <p:sp>
        <p:nvSpPr>
          <p:cNvPr id="488" name="Rectangle 90"/>
          <p:cNvSpPr/>
          <p:nvPr/>
        </p:nvSpPr>
        <p:spPr>
          <a:xfrm>
            <a:off x="0" y="1"/>
            <a:ext cx="12192000" cy="1787236"/>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89" name="Nivel de texto 1…"/>
          <p:cNvSpPr txBox="1">
            <a:spLocks noGrp="1"/>
          </p:cNvSpPr>
          <p:nvPr>
            <p:ph type="body" sz="quarter" idx="1" hasCustomPrompt="1"/>
          </p:nvPr>
        </p:nvSpPr>
        <p:spPr>
          <a:xfrm>
            <a:off x="2983650" y="6273800"/>
            <a:ext cx="7155430" cy="406502"/>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vl2pPr marL="552450" indent="-95250">
              <a:buClrTx/>
              <a:buSzPct val="100000"/>
              <a:buFontTx/>
              <a:defRPr sz="1000">
                <a:solidFill>
                  <a:srgbClr val="1D1A36"/>
                </a:solidFill>
                <a:latin typeface="Montserrat"/>
                <a:ea typeface="Montserrat"/>
                <a:cs typeface="Montserrat"/>
                <a:sym typeface="Montserrat"/>
              </a:defRPr>
            </a:lvl2pPr>
            <a:lvl3pPr marL="1028700" indent="-114300">
              <a:buClrTx/>
              <a:buSzPct val="100000"/>
              <a:buFontTx/>
              <a:defRPr sz="1000">
                <a:solidFill>
                  <a:srgbClr val="1D1A36"/>
                </a:solidFill>
                <a:latin typeface="Montserrat"/>
                <a:ea typeface="Montserrat"/>
                <a:cs typeface="Montserrat"/>
                <a:sym typeface="Montserrat"/>
              </a:defRPr>
            </a:lvl3pPr>
            <a:lvl4pPr marL="1498600" indent="-127000">
              <a:buClrTx/>
              <a:buSzPct val="100000"/>
              <a:buFontTx/>
              <a:defRPr sz="1000">
                <a:solidFill>
                  <a:srgbClr val="1D1A36"/>
                </a:solidFill>
                <a:latin typeface="Montserrat"/>
                <a:ea typeface="Montserrat"/>
                <a:cs typeface="Montserrat"/>
                <a:sym typeface="Montserrat"/>
              </a:defRPr>
            </a:lvl4pPr>
            <a:lvl5pPr marL="1955800" indent="-127000">
              <a:buClrTx/>
              <a:buSzPct val="100000"/>
              <a:buFontTx/>
              <a:defRPr sz="1000">
                <a:solidFill>
                  <a:srgbClr val="1D1A36"/>
                </a:solidFill>
                <a:latin typeface="Montserrat"/>
                <a:ea typeface="Montserrat"/>
                <a:cs typeface="Montserrat"/>
                <a:sym typeface="Montserrat"/>
              </a:defRPr>
            </a:lvl5pPr>
          </a:lstStyle>
          <a:p>
            <a:r>
              <a:t>Document name</a:t>
            </a:r>
          </a:p>
          <a:p>
            <a:pPr lvl="1"/>
            <a:endParaRPr/>
          </a:p>
          <a:p>
            <a:pPr lvl="2"/>
            <a:endParaRPr/>
          </a:p>
          <a:p>
            <a:pPr lvl="3"/>
            <a:endParaRPr/>
          </a:p>
          <a:p>
            <a:pPr lvl="4"/>
            <a:endParaRPr/>
          </a:p>
        </p:txBody>
      </p:sp>
      <p:sp>
        <p:nvSpPr>
          <p:cNvPr id="490" name="Straight Connector 19"/>
          <p:cNvSpPr/>
          <p:nvPr/>
        </p:nvSpPr>
        <p:spPr>
          <a:xfrm>
            <a:off x="1437687" y="6400103"/>
            <a:ext cx="9" cy="153897"/>
          </a:xfrm>
          <a:prstGeom prst="line">
            <a:avLst/>
          </a:prstGeom>
          <a:ln w="12700">
            <a:solidFill>
              <a:schemeClr val="accent1"/>
            </a:solidFill>
            <a:miter/>
          </a:ln>
        </p:spPr>
        <p:txBody>
          <a:bodyPr lIns="45718" tIns="45718" rIns="45718" bIns="45718"/>
          <a:lstStyle/>
          <a:p>
            <a:endParaRPr/>
          </a:p>
        </p:txBody>
      </p:sp>
      <p:sp>
        <p:nvSpPr>
          <p:cNvPr id="491" name="Straight Connector 20"/>
          <p:cNvSpPr/>
          <p:nvPr/>
        </p:nvSpPr>
        <p:spPr>
          <a:xfrm>
            <a:off x="2672769" y="6400103"/>
            <a:ext cx="9" cy="153897"/>
          </a:xfrm>
          <a:prstGeom prst="line">
            <a:avLst/>
          </a:prstGeom>
          <a:ln w="12700">
            <a:solidFill>
              <a:schemeClr val="accent1"/>
            </a:solidFill>
            <a:miter/>
          </a:ln>
        </p:spPr>
        <p:txBody>
          <a:bodyPr lIns="45718" tIns="45718" rIns="45718" bIns="45718"/>
          <a:lstStyle/>
          <a:p>
            <a:endParaRPr/>
          </a:p>
        </p:txBody>
      </p:sp>
      <p:sp>
        <p:nvSpPr>
          <p:cNvPr id="492" name="Picture Placeholder 14"/>
          <p:cNvSpPr>
            <a:spLocks noGrp="1"/>
          </p:cNvSpPr>
          <p:nvPr>
            <p:ph type="pic" sz="quarter" idx="21"/>
          </p:nvPr>
        </p:nvSpPr>
        <p:spPr>
          <a:xfrm>
            <a:off x="662522" y="1472336"/>
            <a:ext cx="1550343" cy="1498788"/>
          </a:xfrm>
          <a:prstGeom prst="rect">
            <a:avLst/>
          </a:prstGeom>
          <a:ln w="9525">
            <a:solidFill>
              <a:srgbClr val="E7E6E6"/>
            </a:solidFill>
            <a:round/>
          </a:ln>
        </p:spPr>
        <p:txBody>
          <a:bodyPr lIns="91439" tIns="45719" rIns="91439" bIns="45719">
            <a:noAutofit/>
          </a:bodyPr>
          <a:lstStyle/>
          <a:p>
            <a:endParaRPr/>
          </a:p>
        </p:txBody>
      </p:sp>
      <p:sp>
        <p:nvSpPr>
          <p:cNvPr id="493" name="Text Placeholder 2"/>
          <p:cNvSpPr>
            <a:spLocks noGrp="1"/>
          </p:cNvSpPr>
          <p:nvPr>
            <p:ph type="body" sz="quarter" idx="22" hasCustomPrompt="1"/>
          </p:nvPr>
        </p:nvSpPr>
        <p:spPr>
          <a:xfrm>
            <a:off x="499731" y="3228593"/>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94" name="Text Placeholder 2"/>
          <p:cNvSpPr>
            <a:spLocks noGrp="1"/>
          </p:cNvSpPr>
          <p:nvPr>
            <p:ph type="body" sz="quarter" idx="23" hasCustomPrompt="1"/>
          </p:nvPr>
        </p:nvSpPr>
        <p:spPr>
          <a:xfrm>
            <a:off x="558699" y="490907"/>
            <a:ext cx="11082440" cy="559680"/>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495" name="Text Placeholder 2"/>
          <p:cNvSpPr>
            <a:spLocks noGrp="1"/>
          </p:cNvSpPr>
          <p:nvPr>
            <p:ph type="body" sz="quarter" idx="24" hasCustomPrompt="1"/>
          </p:nvPr>
        </p:nvSpPr>
        <p:spPr>
          <a:xfrm>
            <a:off x="2828891"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96" name="Text Placeholder 2"/>
          <p:cNvSpPr>
            <a:spLocks noGrp="1"/>
          </p:cNvSpPr>
          <p:nvPr>
            <p:ph type="body" sz="quarter" idx="25" hasCustomPrompt="1"/>
          </p:nvPr>
        </p:nvSpPr>
        <p:spPr>
          <a:xfrm>
            <a:off x="5108921"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97" name="Text Placeholder 2"/>
          <p:cNvSpPr>
            <a:spLocks noGrp="1"/>
          </p:cNvSpPr>
          <p:nvPr>
            <p:ph type="body" sz="quarter" idx="26" hasCustomPrompt="1"/>
          </p:nvPr>
        </p:nvSpPr>
        <p:spPr>
          <a:xfrm>
            <a:off x="7487197"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98" name="Text Placeholder 2"/>
          <p:cNvSpPr>
            <a:spLocks noGrp="1"/>
          </p:cNvSpPr>
          <p:nvPr>
            <p:ph type="body" sz="quarter" idx="27" hasCustomPrompt="1"/>
          </p:nvPr>
        </p:nvSpPr>
        <p:spPr>
          <a:xfrm>
            <a:off x="9816351"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99" name="Picture Placeholder 14"/>
          <p:cNvSpPr>
            <a:spLocks noGrp="1"/>
          </p:cNvSpPr>
          <p:nvPr>
            <p:ph type="pic" sz="quarter" idx="28"/>
          </p:nvPr>
        </p:nvSpPr>
        <p:spPr>
          <a:xfrm>
            <a:off x="1829511" y="3841462"/>
            <a:ext cx="1550342" cy="1492657"/>
          </a:xfrm>
          <a:prstGeom prst="rect">
            <a:avLst/>
          </a:prstGeom>
          <a:ln w="9525">
            <a:solidFill>
              <a:srgbClr val="E7E6E6"/>
            </a:solidFill>
            <a:round/>
          </a:ln>
        </p:spPr>
        <p:txBody>
          <a:bodyPr lIns="91439" tIns="45719" rIns="91439" bIns="45719">
            <a:noAutofit/>
          </a:bodyPr>
          <a:lstStyle/>
          <a:p>
            <a:endParaRPr/>
          </a:p>
        </p:txBody>
      </p:sp>
      <p:sp>
        <p:nvSpPr>
          <p:cNvPr id="500" name="Text Placeholder 2"/>
          <p:cNvSpPr>
            <a:spLocks noGrp="1"/>
          </p:cNvSpPr>
          <p:nvPr>
            <p:ph type="body" sz="quarter" idx="29" hasCustomPrompt="1"/>
          </p:nvPr>
        </p:nvSpPr>
        <p:spPr>
          <a:xfrm>
            <a:off x="1666719" y="5597719"/>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01" name="Text Placeholder 2"/>
          <p:cNvSpPr>
            <a:spLocks noGrp="1"/>
          </p:cNvSpPr>
          <p:nvPr>
            <p:ph type="body" sz="quarter" idx="30" hasCustomPrompt="1"/>
          </p:nvPr>
        </p:nvSpPr>
        <p:spPr>
          <a:xfrm>
            <a:off x="3995880" y="5597719"/>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02" name="Text Placeholder 2"/>
          <p:cNvSpPr>
            <a:spLocks noGrp="1"/>
          </p:cNvSpPr>
          <p:nvPr>
            <p:ph type="body" sz="quarter" idx="31" hasCustomPrompt="1"/>
          </p:nvPr>
        </p:nvSpPr>
        <p:spPr>
          <a:xfrm>
            <a:off x="6275911" y="5597719"/>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03" name="Text Placeholder 2"/>
          <p:cNvSpPr>
            <a:spLocks noGrp="1"/>
          </p:cNvSpPr>
          <p:nvPr>
            <p:ph type="body" sz="quarter" idx="32" hasCustomPrompt="1"/>
          </p:nvPr>
        </p:nvSpPr>
        <p:spPr>
          <a:xfrm>
            <a:off x="8654187" y="5597719"/>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04" name="Rectangle 92"/>
          <p:cNvSpPr/>
          <p:nvPr/>
        </p:nvSpPr>
        <p:spPr>
          <a:xfrm>
            <a:off x="1829511" y="5334110"/>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05" name="Rectangle 93"/>
          <p:cNvSpPr/>
          <p:nvPr/>
        </p:nvSpPr>
        <p:spPr>
          <a:xfrm>
            <a:off x="662519" y="2979322"/>
            <a:ext cx="1550349"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06" name="Rectangle 95"/>
          <p:cNvSpPr/>
          <p:nvPr/>
        </p:nvSpPr>
        <p:spPr>
          <a:xfrm>
            <a:off x="4158665"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07" name="Rectangle 97"/>
          <p:cNvSpPr/>
          <p:nvPr/>
        </p:nvSpPr>
        <p:spPr>
          <a:xfrm>
            <a:off x="6487819"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08" name="Rectangle 99"/>
          <p:cNvSpPr/>
          <p:nvPr/>
        </p:nvSpPr>
        <p:spPr>
          <a:xfrm>
            <a:off x="8816971"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09" name="Rectangle 103"/>
          <p:cNvSpPr/>
          <p:nvPr/>
        </p:nvSpPr>
        <p:spPr>
          <a:xfrm>
            <a:off x="2991672" y="2964982"/>
            <a:ext cx="1550349"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10" name="Rectangle 105"/>
          <p:cNvSpPr/>
          <p:nvPr/>
        </p:nvSpPr>
        <p:spPr>
          <a:xfrm>
            <a:off x="5320827" y="2963871"/>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11" name="Rectangle 107"/>
          <p:cNvSpPr/>
          <p:nvPr/>
        </p:nvSpPr>
        <p:spPr>
          <a:xfrm>
            <a:off x="7649981" y="2959939"/>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12" name="Rectangle 109"/>
          <p:cNvSpPr/>
          <p:nvPr/>
        </p:nvSpPr>
        <p:spPr>
          <a:xfrm>
            <a:off x="9979135" y="2964982"/>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13" name="Picture Placeholder 14"/>
          <p:cNvSpPr>
            <a:spLocks noGrp="1"/>
          </p:cNvSpPr>
          <p:nvPr>
            <p:ph type="pic" sz="quarter" idx="33"/>
          </p:nvPr>
        </p:nvSpPr>
        <p:spPr>
          <a:xfrm>
            <a:off x="4158665"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514" name="Picture Placeholder 14"/>
          <p:cNvSpPr>
            <a:spLocks noGrp="1"/>
          </p:cNvSpPr>
          <p:nvPr>
            <p:ph type="pic" sz="quarter" idx="34"/>
          </p:nvPr>
        </p:nvSpPr>
        <p:spPr>
          <a:xfrm>
            <a:off x="6487819"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515" name="Picture Placeholder 14"/>
          <p:cNvSpPr>
            <a:spLocks noGrp="1"/>
          </p:cNvSpPr>
          <p:nvPr>
            <p:ph type="pic" sz="quarter" idx="35"/>
          </p:nvPr>
        </p:nvSpPr>
        <p:spPr>
          <a:xfrm>
            <a:off x="8816971"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516" name="Picture Placeholder 14"/>
          <p:cNvSpPr>
            <a:spLocks noGrp="1"/>
          </p:cNvSpPr>
          <p:nvPr>
            <p:ph type="pic" sz="quarter" idx="36"/>
          </p:nvPr>
        </p:nvSpPr>
        <p:spPr>
          <a:xfrm>
            <a:off x="2991673" y="1472335"/>
            <a:ext cx="1550343" cy="1492657"/>
          </a:xfrm>
          <a:prstGeom prst="rect">
            <a:avLst/>
          </a:prstGeom>
          <a:ln w="9525">
            <a:solidFill>
              <a:srgbClr val="E7E6E6"/>
            </a:solidFill>
            <a:round/>
          </a:ln>
        </p:spPr>
        <p:txBody>
          <a:bodyPr lIns="91439" tIns="45719" rIns="91439" bIns="45719">
            <a:noAutofit/>
          </a:bodyPr>
          <a:lstStyle/>
          <a:p>
            <a:endParaRPr/>
          </a:p>
        </p:txBody>
      </p:sp>
      <p:sp>
        <p:nvSpPr>
          <p:cNvPr id="517" name="Picture Placeholder 14"/>
          <p:cNvSpPr>
            <a:spLocks noGrp="1"/>
          </p:cNvSpPr>
          <p:nvPr>
            <p:ph type="pic" sz="quarter" idx="37"/>
          </p:nvPr>
        </p:nvSpPr>
        <p:spPr>
          <a:xfrm>
            <a:off x="5320827" y="1471225"/>
            <a:ext cx="1550348" cy="1492650"/>
          </a:xfrm>
          <a:prstGeom prst="rect">
            <a:avLst/>
          </a:prstGeom>
          <a:ln w="9525">
            <a:solidFill>
              <a:srgbClr val="E7E6E6"/>
            </a:solidFill>
            <a:round/>
          </a:ln>
        </p:spPr>
        <p:txBody>
          <a:bodyPr lIns="91439" tIns="45719" rIns="91439" bIns="45719">
            <a:noAutofit/>
          </a:bodyPr>
          <a:lstStyle/>
          <a:p>
            <a:endParaRPr/>
          </a:p>
        </p:txBody>
      </p:sp>
      <p:sp>
        <p:nvSpPr>
          <p:cNvPr id="518" name="Picture Placeholder 14"/>
          <p:cNvSpPr>
            <a:spLocks noGrp="1"/>
          </p:cNvSpPr>
          <p:nvPr>
            <p:ph type="pic" sz="quarter" idx="38"/>
          </p:nvPr>
        </p:nvSpPr>
        <p:spPr>
          <a:xfrm>
            <a:off x="7649981" y="1467289"/>
            <a:ext cx="1550348" cy="1492650"/>
          </a:xfrm>
          <a:prstGeom prst="rect">
            <a:avLst/>
          </a:prstGeom>
          <a:ln w="9525">
            <a:solidFill>
              <a:srgbClr val="E7E6E6"/>
            </a:solidFill>
            <a:round/>
          </a:ln>
        </p:spPr>
        <p:txBody>
          <a:bodyPr lIns="91439" tIns="45719" rIns="91439" bIns="45719">
            <a:noAutofit/>
          </a:bodyPr>
          <a:lstStyle/>
          <a:p>
            <a:endParaRPr/>
          </a:p>
        </p:txBody>
      </p:sp>
      <p:sp>
        <p:nvSpPr>
          <p:cNvPr id="519" name="Picture Placeholder 14"/>
          <p:cNvSpPr>
            <a:spLocks noGrp="1"/>
          </p:cNvSpPr>
          <p:nvPr>
            <p:ph type="pic" sz="quarter" idx="39"/>
          </p:nvPr>
        </p:nvSpPr>
        <p:spPr>
          <a:xfrm>
            <a:off x="9979135" y="1472335"/>
            <a:ext cx="1550348" cy="1492657"/>
          </a:xfrm>
          <a:prstGeom prst="rect">
            <a:avLst/>
          </a:prstGeom>
          <a:ln w="9525">
            <a:solidFill>
              <a:srgbClr val="E7E6E6"/>
            </a:solidFill>
            <a:round/>
          </a:ln>
        </p:spPr>
        <p:txBody>
          <a:bodyPr lIns="91439" tIns="45719" rIns="91439" bIns="45719">
            <a:noAutofit/>
          </a:bodyPr>
          <a:lstStyle/>
          <a:p>
            <a:endParaRPr/>
          </a:p>
        </p:txBody>
      </p:sp>
      <p:sp>
        <p:nvSpPr>
          <p:cNvPr id="520"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298178554"/>
      </p:ext>
    </p:extLst>
  </p:cSld>
  <p:clrMapOvr>
    <a:masterClrMapping/>
  </p:clrMapOvr>
  <p:transition spd="med"/>
</p:sldLayout>
</file>

<file path=ppt/slideLayouts/slideLayout89.xml><?xml version="1.0" encoding="utf-8"?>
<p:sldLayout xmlns:a="http://schemas.openxmlformats.org/drawingml/2006/main" xmlns:r="http://schemas.openxmlformats.org/officeDocument/2006/relationships" xmlns:p="http://schemas.openxmlformats.org/presentationml/2006/main" type="tx">
  <p:cSld name="8_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527"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530" name="Group 1"/>
          <p:cNvGrpSpPr/>
          <p:nvPr/>
        </p:nvGrpSpPr>
        <p:grpSpPr>
          <a:xfrm>
            <a:off x="-12" y="6072505"/>
            <a:ext cx="786662" cy="785502"/>
            <a:chOff x="-1" y="0"/>
            <a:chExt cx="786660" cy="785500"/>
          </a:xfrm>
        </p:grpSpPr>
        <p:sp>
          <p:nvSpPr>
            <p:cNvPr id="528"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529" name="Picture 8" descr="Picture 8"/>
            <p:cNvPicPr>
              <a:picLocks noChangeAspect="1"/>
            </p:cNvPicPr>
            <p:nvPr/>
          </p:nvPicPr>
          <p:blipFill>
            <a:blip r:embed="rId3"/>
            <a:stretch>
              <a:fillRect/>
            </a:stretch>
          </p:blipFill>
          <p:spPr>
            <a:xfrm>
              <a:off x="0" y="1180"/>
              <a:ext cx="786660" cy="581738"/>
            </a:xfrm>
            <a:prstGeom prst="rect">
              <a:avLst/>
            </a:prstGeom>
            <a:ln w="12700" cap="flat">
              <a:noFill/>
              <a:miter lim="400000"/>
            </a:ln>
            <a:effectLst/>
          </p:spPr>
        </p:pic>
      </p:grpSp>
      <p:pic>
        <p:nvPicPr>
          <p:cNvPr id="531" name="Picture 10" descr="Picture 10"/>
          <p:cNvPicPr>
            <a:picLocks noChangeAspect="1"/>
          </p:cNvPicPr>
          <p:nvPr/>
        </p:nvPicPr>
        <p:blipFill>
          <a:blip r:embed="rId4"/>
          <a:srcRect l="2180" t="9299" b="22185"/>
          <a:stretch>
            <a:fillRect/>
          </a:stretch>
        </p:blipFill>
        <p:spPr>
          <a:xfrm>
            <a:off x="9983092" y="6099583"/>
            <a:ext cx="1930043" cy="758420"/>
          </a:xfrm>
          <a:prstGeom prst="rect">
            <a:avLst/>
          </a:prstGeom>
          <a:ln w="12700">
            <a:miter lim="400000"/>
          </a:ln>
        </p:spPr>
      </p:pic>
      <p:sp>
        <p:nvSpPr>
          <p:cNvPr id="532" name="Rectangle 90"/>
          <p:cNvSpPr/>
          <p:nvPr/>
        </p:nvSpPr>
        <p:spPr>
          <a:xfrm>
            <a:off x="0" y="1"/>
            <a:ext cx="12192000" cy="1787236"/>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33" name="Nivel de texto 1…"/>
          <p:cNvSpPr txBox="1">
            <a:spLocks noGrp="1"/>
          </p:cNvSpPr>
          <p:nvPr>
            <p:ph type="body" sz="quarter" idx="1" hasCustomPrompt="1"/>
          </p:nvPr>
        </p:nvSpPr>
        <p:spPr>
          <a:xfrm>
            <a:off x="2983650" y="6273800"/>
            <a:ext cx="7155430" cy="406502"/>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vl2pPr marL="552450" indent="-95250">
              <a:buClrTx/>
              <a:buSzPct val="100000"/>
              <a:buFontTx/>
              <a:defRPr sz="1000">
                <a:solidFill>
                  <a:srgbClr val="1D1A36"/>
                </a:solidFill>
                <a:latin typeface="Montserrat"/>
                <a:ea typeface="Montserrat"/>
                <a:cs typeface="Montserrat"/>
                <a:sym typeface="Montserrat"/>
              </a:defRPr>
            </a:lvl2pPr>
            <a:lvl3pPr marL="1028700" indent="-114300">
              <a:buClrTx/>
              <a:buSzPct val="100000"/>
              <a:buFontTx/>
              <a:defRPr sz="1000">
                <a:solidFill>
                  <a:srgbClr val="1D1A36"/>
                </a:solidFill>
                <a:latin typeface="Montserrat"/>
                <a:ea typeface="Montserrat"/>
                <a:cs typeface="Montserrat"/>
                <a:sym typeface="Montserrat"/>
              </a:defRPr>
            </a:lvl3pPr>
            <a:lvl4pPr marL="1498600" indent="-127000">
              <a:buClrTx/>
              <a:buSzPct val="100000"/>
              <a:buFontTx/>
              <a:defRPr sz="1000">
                <a:solidFill>
                  <a:srgbClr val="1D1A36"/>
                </a:solidFill>
                <a:latin typeface="Montserrat"/>
                <a:ea typeface="Montserrat"/>
                <a:cs typeface="Montserrat"/>
                <a:sym typeface="Montserrat"/>
              </a:defRPr>
            </a:lvl4pPr>
            <a:lvl5pPr marL="1955800" indent="-127000">
              <a:buClrTx/>
              <a:buSzPct val="100000"/>
              <a:buFontTx/>
              <a:defRPr sz="1000">
                <a:solidFill>
                  <a:srgbClr val="1D1A36"/>
                </a:solidFill>
                <a:latin typeface="Montserrat"/>
                <a:ea typeface="Montserrat"/>
                <a:cs typeface="Montserrat"/>
                <a:sym typeface="Montserrat"/>
              </a:defRPr>
            </a:lvl5pPr>
          </a:lstStyle>
          <a:p>
            <a:r>
              <a:t>Document name</a:t>
            </a:r>
          </a:p>
          <a:p>
            <a:pPr lvl="1"/>
            <a:endParaRPr/>
          </a:p>
          <a:p>
            <a:pPr lvl="2"/>
            <a:endParaRPr/>
          </a:p>
          <a:p>
            <a:pPr lvl="3"/>
            <a:endParaRPr/>
          </a:p>
          <a:p>
            <a:pPr lvl="4"/>
            <a:endParaRPr/>
          </a:p>
        </p:txBody>
      </p:sp>
      <p:sp>
        <p:nvSpPr>
          <p:cNvPr id="534" name="Straight Connector 19"/>
          <p:cNvSpPr/>
          <p:nvPr/>
        </p:nvSpPr>
        <p:spPr>
          <a:xfrm>
            <a:off x="1437687" y="6400103"/>
            <a:ext cx="9" cy="153897"/>
          </a:xfrm>
          <a:prstGeom prst="line">
            <a:avLst/>
          </a:prstGeom>
          <a:ln w="12700">
            <a:solidFill>
              <a:schemeClr val="accent1"/>
            </a:solidFill>
            <a:miter/>
          </a:ln>
        </p:spPr>
        <p:txBody>
          <a:bodyPr lIns="45718" tIns="45718" rIns="45718" bIns="45718"/>
          <a:lstStyle/>
          <a:p>
            <a:endParaRPr/>
          </a:p>
        </p:txBody>
      </p:sp>
      <p:sp>
        <p:nvSpPr>
          <p:cNvPr id="535" name="Straight Connector 20"/>
          <p:cNvSpPr/>
          <p:nvPr/>
        </p:nvSpPr>
        <p:spPr>
          <a:xfrm>
            <a:off x="2672769" y="6400103"/>
            <a:ext cx="9" cy="153897"/>
          </a:xfrm>
          <a:prstGeom prst="line">
            <a:avLst/>
          </a:prstGeom>
          <a:ln w="12700">
            <a:solidFill>
              <a:schemeClr val="accent1"/>
            </a:solidFill>
            <a:miter/>
          </a:ln>
        </p:spPr>
        <p:txBody>
          <a:bodyPr lIns="45718" tIns="45718" rIns="45718" bIns="45718"/>
          <a:lstStyle/>
          <a:p>
            <a:endParaRPr/>
          </a:p>
        </p:txBody>
      </p:sp>
      <p:sp>
        <p:nvSpPr>
          <p:cNvPr id="536" name="Picture Placeholder 14"/>
          <p:cNvSpPr>
            <a:spLocks noGrp="1"/>
          </p:cNvSpPr>
          <p:nvPr>
            <p:ph type="pic" sz="quarter" idx="21"/>
          </p:nvPr>
        </p:nvSpPr>
        <p:spPr>
          <a:xfrm>
            <a:off x="662522" y="1472336"/>
            <a:ext cx="1550343" cy="1498788"/>
          </a:xfrm>
          <a:prstGeom prst="rect">
            <a:avLst/>
          </a:prstGeom>
          <a:ln w="9525">
            <a:solidFill>
              <a:srgbClr val="E7E6E6"/>
            </a:solidFill>
            <a:round/>
          </a:ln>
        </p:spPr>
        <p:txBody>
          <a:bodyPr lIns="91439" tIns="45719" rIns="91439" bIns="45719">
            <a:noAutofit/>
          </a:bodyPr>
          <a:lstStyle/>
          <a:p>
            <a:endParaRPr/>
          </a:p>
        </p:txBody>
      </p:sp>
      <p:sp>
        <p:nvSpPr>
          <p:cNvPr id="537" name="Text Placeholder 2"/>
          <p:cNvSpPr>
            <a:spLocks noGrp="1"/>
          </p:cNvSpPr>
          <p:nvPr>
            <p:ph type="body" sz="quarter" idx="22" hasCustomPrompt="1"/>
          </p:nvPr>
        </p:nvSpPr>
        <p:spPr>
          <a:xfrm>
            <a:off x="499731" y="3228593"/>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38" name="Text Placeholder 2"/>
          <p:cNvSpPr>
            <a:spLocks noGrp="1"/>
          </p:cNvSpPr>
          <p:nvPr>
            <p:ph type="body" sz="quarter" idx="23" hasCustomPrompt="1"/>
          </p:nvPr>
        </p:nvSpPr>
        <p:spPr>
          <a:xfrm>
            <a:off x="558699" y="490907"/>
            <a:ext cx="11082440" cy="559680"/>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539" name="Text Placeholder 2"/>
          <p:cNvSpPr>
            <a:spLocks noGrp="1"/>
          </p:cNvSpPr>
          <p:nvPr>
            <p:ph type="body" sz="quarter" idx="24" hasCustomPrompt="1"/>
          </p:nvPr>
        </p:nvSpPr>
        <p:spPr>
          <a:xfrm>
            <a:off x="2828891"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40" name="Text Placeholder 2"/>
          <p:cNvSpPr>
            <a:spLocks noGrp="1"/>
          </p:cNvSpPr>
          <p:nvPr>
            <p:ph type="body" sz="quarter" idx="25" hasCustomPrompt="1"/>
          </p:nvPr>
        </p:nvSpPr>
        <p:spPr>
          <a:xfrm>
            <a:off x="5108921"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41" name="Text Placeholder 2"/>
          <p:cNvSpPr>
            <a:spLocks noGrp="1"/>
          </p:cNvSpPr>
          <p:nvPr>
            <p:ph type="body" sz="quarter" idx="26" hasCustomPrompt="1"/>
          </p:nvPr>
        </p:nvSpPr>
        <p:spPr>
          <a:xfrm>
            <a:off x="7487197"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42" name="Text Placeholder 2"/>
          <p:cNvSpPr>
            <a:spLocks noGrp="1"/>
          </p:cNvSpPr>
          <p:nvPr>
            <p:ph type="body" sz="quarter" idx="27" hasCustomPrompt="1"/>
          </p:nvPr>
        </p:nvSpPr>
        <p:spPr>
          <a:xfrm>
            <a:off x="9816351"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43" name="Picture Placeholder 14"/>
          <p:cNvSpPr>
            <a:spLocks noGrp="1"/>
          </p:cNvSpPr>
          <p:nvPr>
            <p:ph type="pic" sz="quarter" idx="28"/>
          </p:nvPr>
        </p:nvSpPr>
        <p:spPr>
          <a:xfrm>
            <a:off x="662522" y="3841462"/>
            <a:ext cx="1550343" cy="1492657"/>
          </a:xfrm>
          <a:prstGeom prst="rect">
            <a:avLst/>
          </a:prstGeom>
          <a:ln w="9525">
            <a:solidFill>
              <a:srgbClr val="E7E6E6"/>
            </a:solidFill>
            <a:round/>
          </a:ln>
        </p:spPr>
        <p:txBody>
          <a:bodyPr lIns="91439" tIns="45719" rIns="91439" bIns="45719">
            <a:noAutofit/>
          </a:bodyPr>
          <a:lstStyle/>
          <a:p>
            <a:endParaRPr/>
          </a:p>
        </p:txBody>
      </p:sp>
      <p:sp>
        <p:nvSpPr>
          <p:cNvPr id="544" name="Text Placeholder 2"/>
          <p:cNvSpPr>
            <a:spLocks noGrp="1"/>
          </p:cNvSpPr>
          <p:nvPr>
            <p:ph type="body" sz="quarter" idx="29" hasCustomPrompt="1"/>
          </p:nvPr>
        </p:nvSpPr>
        <p:spPr>
          <a:xfrm>
            <a:off x="499731" y="5597719"/>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45" name="Text Placeholder 2"/>
          <p:cNvSpPr>
            <a:spLocks noGrp="1"/>
          </p:cNvSpPr>
          <p:nvPr>
            <p:ph type="body" sz="quarter" idx="30" hasCustomPrompt="1"/>
          </p:nvPr>
        </p:nvSpPr>
        <p:spPr>
          <a:xfrm>
            <a:off x="2828891" y="5597719"/>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46" name="Text Placeholder 2"/>
          <p:cNvSpPr>
            <a:spLocks noGrp="1"/>
          </p:cNvSpPr>
          <p:nvPr>
            <p:ph type="body" sz="quarter" idx="31" hasCustomPrompt="1"/>
          </p:nvPr>
        </p:nvSpPr>
        <p:spPr>
          <a:xfrm>
            <a:off x="5108921" y="5597719"/>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47" name="Text Placeholder 2"/>
          <p:cNvSpPr>
            <a:spLocks noGrp="1"/>
          </p:cNvSpPr>
          <p:nvPr>
            <p:ph type="body" sz="quarter" idx="32" hasCustomPrompt="1"/>
          </p:nvPr>
        </p:nvSpPr>
        <p:spPr>
          <a:xfrm>
            <a:off x="7487197" y="5597719"/>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48" name="Text Placeholder 2"/>
          <p:cNvSpPr>
            <a:spLocks noGrp="1"/>
          </p:cNvSpPr>
          <p:nvPr>
            <p:ph type="body" sz="quarter" idx="33" hasCustomPrompt="1"/>
          </p:nvPr>
        </p:nvSpPr>
        <p:spPr>
          <a:xfrm>
            <a:off x="9816351" y="5597719"/>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49" name="Rectangle 92"/>
          <p:cNvSpPr/>
          <p:nvPr/>
        </p:nvSpPr>
        <p:spPr>
          <a:xfrm>
            <a:off x="662519" y="5334110"/>
            <a:ext cx="1550349"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50" name="Rectangle 93"/>
          <p:cNvSpPr/>
          <p:nvPr/>
        </p:nvSpPr>
        <p:spPr>
          <a:xfrm>
            <a:off x="662519" y="2979322"/>
            <a:ext cx="1550349"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51" name="Rectangle 95"/>
          <p:cNvSpPr/>
          <p:nvPr/>
        </p:nvSpPr>
        <p:spPr>
          <a:xfrm>
            <a:off x="2991672" y="5341358"/>
            <a:ext cx="1550349"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52" name="Rectangle 97"/>
          <p:cNvSpPr/>
          <p:nvPr/>
        </p:nvSpPr>
        <p:spPr>
          <a:xfrm>
            <a:off x="5320829"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53" name="Rectangle 99"/>
          <p:cNvSpPr/>
          <p:nvPr/>
        </p:nvSpPr>
        <p:spPr>
          <a:xfrm>
            <a:off x="7649981"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54" name="Rectangle 101"/>
          <p:cNvSpPr/>
          <p:nvPr/>
        </p:nvSpPr>
        <p:spPr>
          <a:xfrm>
            <a:off x="9979135"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55" name="Rectangle 103"/>
          <p:cNvSpPr/>
          <p:nvPr/>
        </p:nvSpPr>
        <p:spPr>
          <a:xfrm>
            <a:off x="2991672" y="2964982"/>
            <a:ext cx="1550349"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56" name="Rectangle 105"/>
          <p:cNvSpPr/>
          <p:nvPr/>
        </p:nvSpPr>
        <p:spPr>
          <a:xfrm>
            <a:off x="5320827" y="2963871"/>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57" name="Rectangle 107"/>
          <p:cNvSpPr/>
          <p:nvPr/>
        </p:nvSpPr>
        <p:spPr>
          <a:xfrm>
            <a:off x="7649981" y="2959939"/>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58" name="Rectangle 109"/>
          <p:cNvSpPr/>
          <p:nvPr/>
        </p:nvSpPr>
        <p:spPr>
          <a:xfrm>
            <a:off x="9979135" y="2964982"/>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59" name="Picture Placeholder 14"/>
          <p:cNvSpPr>
            <a:spLocks noGrp="1"/>
          </p:cNvSpPr>
          <p:nvPr>
            <p:ph type="pic" sz="quarter" idx="34"/>
          </p:nvPr>
        </p:nvSpPr>
        <p:spPr>
          <a:xfrm>
            <a:off x="2991673" y="3848708"/>
            <a:ext cx="1550343" cy="1492658"/>
          </a:xfrm>
          <a:prstGeom prst="rect">
            <a:avLst/>
          </a:prstGeom>
          <a:ln w="9525">
            <a:solidFill>
              <a:srgbClr val="E7E6E6"/>
            </a:solidFill>
            <a:round/>
          </a:ln>
        </p:spPr>
        <p:txBody>
          <a:bodyPr lIns="91439" tIns="45719" rIns="91439" bIns="45719">
            <a:noAutofit/>
          </a:bodyPr>
          <a:lstStyle/>
          <a:p>
            <a:endParaRPr/>
          </a:p>
        </p:txBody>
      </p:sp>
      <p:sp>
        <p:nvSpPr>
          <p:cNvPr id="560" name="Picture Placeholder 14"/>
          <p:cNvSpPr>
            <a:spLocks noGrp="1"/>
          </p:cNvSpPr>
          <p:nvPr>
            <p:ph type="pic" sz="quarter" idx="35"/>
          </p:nvPr>
        </p:nvSpPr>
        <p:spPr>
          <a:xfrm>
            <a:off x="5320829"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561" name="Picture Placeholder 14"/>
          <p:cNvSpPr>
            <a:spLocks noGrp="1"/>
          </p:cNvSpPr>
          <p:nvPr>
            <p:ph type="pic" sz="quarter" idx="36"/>
          </p:nvPr>
        </p:nvSpPr>
        <p:spPr>
          <a:xfrm>
            <a:off x="7649981"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562" name="Picture Placeholder 14"/>
          <p:cNvSpPr>
            <a:spLocks noGrp="1"/>
          </p:cNvSpPr>
          <p:nvPr>
            <p:ph type="pic" sz="quarter" idx="37"/>
          </p:nvPr>
        </p:nvSpPr>
        <p:spPr>
          <a:xfrm>
            <a:off x="9979135"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563" name="Picture Placeholder 14"/>
          <p:cNvSpPr>
            <a:spLocks noGrp="1"/>
          </p:cNvSpPr>
          <p:nvPr>
            <p:ph type="pic" sz="quarter" idx="38"/>
          </p:nvPr>
        </p:nvSpPr>
        <p:spPr>
          <a:xfrm>
            <a:off x="2991673" y="1472335"/>
            <a:ext cx="1550343" cy="1492657"/>
          </a:xfrm>
          <a:prstGeom prst="rect">
            <a:avLst/>
          </a:prstGeom>
          <a:ln w="9525">
            <a:solidFill>
              <a:srgbClr val="E7E6E6"/>
            </a:solidFill>
            <a:round/>
          </a:ln>
        </p:spPr>
        <p:txBody>
          <a:bodyPr lIns="91439" tIns="45719" rIns="91439" bIns="45719">
            <a:noAutofit/>
          </a:bodyPr>
          <a:lstStyle/>
          <a:p>
            <a:endParaRPr/>
          </a:p>
        </p:txBody>
      </p:sp>
      <p:sp>
        <p:nvSpPr>
          <p:cNvPr id="564" name="Picture Placeholder 14"/>
          <p:cNvSpPr>
            <a:spLocks noGrp="1"/>
          </p:cNvSpPr>
          <p:nvPr>
            <p:ph type="pic" sz="quarter" idx="39"/>
          </p:nvPr>
        </p:nvSpPr>
        <p:spPr>
          <a:xfrm>
            <a:off x="5320827" y="1471225"/>
            <a:ext cx="1550348" cy="1492650"/>
          </a:xfrm>
          <a:prstGeom prst="rect">
            <a:avLst/>
          </a:prstGeom>
          <a:ln w="9525">
            <a:solidFill>
              <a:srgbClr val="E7E6E6"/>
            </a:solidFill>
            <a:round/>
          </a:ln>
        </p:spPr>
        <p:txBody>
          <a:bodyPr lIns="91439" tIns="45719" rIns="91439" bIns="45719">
            <a:noAutofit/>
          </a:bodyPr>
          <a:lstStyle/>
          <a:p>
            <a:endParaRPr/>
          </a:p>
        </p:txBody>
      </p:sp>
      <p:sp>
        <p:nvSpPr>
          <p:cNvPr id="565" name="Picture Placeholder 14"/>
          <p:cNvSpPr>
            <a:spLocks noGrp="1"/>
          </p:cNvSpPr>
          <p:nvPr>
            <p:ph type="pic" sz="quarter" idx="40"/>
          </p:nvPr>
        </p:nvSpPr>
        <p:spPr>
          <a:xfrm>
            <a:off x="7649981" y="1467289"/>
            <a:ext cx="1550348" cy="1492650"/>
          </a:xfrm>
          <a:prstGeom prst="rect">
            <a:avLst/>
          </a:prstGeom>
          <a:ln w="9525">
            <a:solidFill>
              <a:srgbClr val="E7E6E6"/>
            </a:solidFill>
            <a:round/>
          </a:ln>
        </p:spPr>
        <p:txBody>
          <a:bodyPr lIns="91439" tIns="45719" rIns="91439" bIns="45719">
            <a:noAutofit/>
          </a:bodyPr>
          <a:lstStyle/>
          <a:p>
            <a:endParaRPr/>
          </a:p>
        </p:txBody>
      </p:sp>
      <p:sp>
        <p:nvSpPr>
          <p:cNvPr id="566" name="Picture Placeholder 14"/>
          <p:cNvSpPr>
            <a:spLocks noGrp="1"/>
          </p:cNvSpPr>
          <p:nvPr>
            <p:ph type="pic" sz="quarter" idx="41"/>
          </p:nvPr>
        </p:nvSpPr>
        <p:spPr>
          <a:xfrm>
            <a:off x="9979135" y="1472335"/>
            <a:ext cx="1550348" cy="1492657"/>
          </a:xfrm>
          <a:prstGeom prst="rect">
            <a:avLst/>
          </a:prstGeom>
          <a:ln w="9525">
            <a:solidFill>
              <a:srgbClr val="E7E6E6"/>
            </a:solidFill>
            <a:round/>
          </a:ln>
        </p:spPr>
        <p:txBody>
          <a:bodyPr lIns="91439" tIns="45719" rIns="91439" bIns="45719">
            <a:noAutofit/>
          </a:bodyPr>
          <a:lstStyle/>
          <a:p>
            <a:endParaRPr/>
          </a:p>
        </p:txBody>
      </p:sp>
      <p:sp>
        <p:nvSpPr>
          <p:cNvPr id="567"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511632618"/>
      </p:ext>
    </p:extLst>
  </p:cSld>
  <p:clrMapOvr>
    <a:masterClrMapping/>
  </p:clrMapOvr>
  <p:transition spd="med"/>
</p:sldLayout>
</file>

<file path=ppt/slideLayouts/slideLayout90.xml><?xml version="1.0" encoding="utf-8"?>
<p:sldLayout xmlns:a="http://schemas.openxmlformats.org/drawingml/2006/main" xmlns:r="http://schemas.openxmlformats.org/officeDocument/2006/relationships" xmlns:p="http://schemas.openxmlformats.org/presentationml/2006/main" type="tx">
  <p:cSld name="2_Flight Path - Flight">
    <p:bg>
      <p:bgPr>
        <a:blipFill rotWithShape="1">
          <a:blip r:embed="rId2"/>
          <a:srcRect/>
          <a:stretch>
            <a:fillRect/>
          </a:stretch>
        </a:blipFill>
        <a:effectLst/>
      </p:bgPr>
    </p:bg>
    <p:spTree>
      <p:nvGrpSpPr>
        <p:cNvPr id="1" name=""/>
        <p:cNvGrpSpPr/>
        <p:nvPr/>
      </p:nvGrpSpPr>
      <p:grpSpPr>
        <a:xfrm>
          <a:off x="0" y="0"/>
          <a:ext cx="0" cy="0"/>
          <a:chOff x="0" y="0"/>
          <a:chExt cx="0" cy="0"/>
        </a:xfrm>
      </p:grpSpPr>
      <p:pic>
        <p:nvPicPr>
          <p:cNvPr id="574" name="Picture 5" descr="Picture 5"/>
          <p:cNvPicPr>
            <a:picLocks noChangeAspect="1"/>
          </p:cNvPicPr>
          <p:nvPr/>
        </p:nvPicPr>
        <p:blipFill>
          <a:blip r:embed="rId3"/>
          <a:stretch>
            <a:fillRect/>
          </a:stretch>
        </p:blipFill>
        <p:spPr>
          <a:xfrm>
            <a:off x="4862945" y="5233825"/>
            <a:ext cx="2466110" cy="1383578"/>
          </a:xfrm>
          <a:prstGeom prst="rect">
            <a:avLst/>
          </a:prstGeom>
          <a:ln w="12700">
            <a:miter lim="400000"/>
          </a:ln>
        </p:spPr>
      </p:pic>
      <p:sp>
        <p:nvSpPr>
          <p:cNvPr id="575" name="Nivel de texto 1…"/>
          <p:cNvSpPr txBox="1">
            <a:spLocks noGrp="1"/>
          </p:cNvSpPr>
          <p:nvPr>
            <p:ph type="body" sz="quarter" idx="1" hasCustomPrompt="1"/>
          </p:nvPr>
        </p:nvSpPr>
        <p:spPr>
          <a:xfrm>
            <a:off x="558700" y="3135713"/>
            <a:ext cx="11082440" cy="559689"/>
          </a:xfrm>
          <a:prstGeom prst="rect">
            <a:avLst/>
          </a:prstGeom>
        </p:spPr>
        <p:txBody>
          <a:bodyPr lIns="0" tIns="0" rIns="0" bIns="0"/>
          <a:lstStyle>
            <a:lvl1pPr marL="0" indent="0" algn="ctr">
              <a:buClrTx/>
              <a:buSzTx/>
              <a:buFontTx/>
              <a:buNone/>
              <a:defRPr sz="4400" b="1">
                <a:solidFill>
                  <a:srgbClr val="FFFFFF"/>
                </a:solidFill>
                <a:latin typeface="Montserrat"/>
                <a:ea typeface="Montserrat"/>
                <a:cs typeface="Montserrat"/>
                <a:sym typeface="Montserrat"/>
              </a:defRPr>
            </a:lvl1pPr>
            <a:lvl2pPr marL="876300" indent="-419100" algn="ctr">
              <a:buClrTx/>
              <a:buSzPct val="100000"/>
              <a:buFontTx/>
              <a:defRPr sz="4400" b="1">
                <a:solidFill>
                  <a:srgbClr val="FFFFFF"/>
                </a:solidFill>
                <a:latin typeface="Montserrat"/>
                <a:ea typeface="Montserrat"/>
                <a:cs typeface="Montserrat"/>
                <a:sym typeface="Montserrat"/>
              </a:defRPr>
            </a:lvl2pPr>
            <a:lvl3pPr marL="1417319" indent="-502919" algn="ctr">
              <a:buClrTx/>
              <a:buSzPct val="100000"/>
              <a:buFontTx/>
              <a:defRPr sz="4400" b="1">
                <a:solidFill>
                  <a:srgbClr val="FFFFFF"/>
                </a:solidFill>
                <a:latin typeface="Montserrat"/>
                <a:ea typeface="Montserrat"/>
                <a:cs typeface="Montserrat"/>
                <a:sym typeface="Montserrat"/>
              </a:defRPr>
            </a:lvl3pPr>
            <a:lvl4pPr marL="1930400" indent="-558800" algn="ctr">
              <a:buClrTx/>
              <a:buSzPct val="100000"/>
              <a:buFontTx/>
              <a:defRPr sz="4400" b="1">
                <a:solidFill>
                  <a:srgbClr val="FFFFFF"/>
                </a:solidFill>
                <a:latin typeface="Montserrat"/>
                <a:ea typeface="Montserrat"/>
                <a:cs typeface="Montserrat"/>
                <a:sym typeface="Montserrat"/>
              </a:defRPr>
            </a:lvl4pPr>
            <a:lvl5pPr marL="2387600" indent="-558800" algn="ctr">
              <a:buClrTx/>
              <a:buSzPct val="100000"/>
              <a:buFontTx/>
              <a:defRPr sz="4400" b="1">
                <a:solidFill>
                  <a:srgbClr val="FFFFFF"/>
                </a:solidFill>
                <a:latin typeface="Montserrat"/>
                <a:ea typeface="Montserrat"/>
                <a:cs typeface="Montserrat"/>
                <a:sym typeface="Montserrat"/>
              </a:defRPr>
            </a:lvl5pPr>
          </a:lstStyle>
          <a:p>
            <a:r>
              <a:t>THANK YOU</a:t>
            </a:r>
          </a:p>
          <a:p>
            <a:pPr lvl="1"/>
            <a:endParaRPr/>
          </a:p>
          <a:p>
            <a:pPr lvl="2"/>
            <a:endParaRPr/>
          </a:p>
          <a:p>
            <a:pPr lvl="3"/>
            <a:endParaRPr/>
          </a:p>
          <a:p>
            <a:pPr lvl="4"/>
            <a:endParaRPr/>
          </a:p>
        </p:txBody>
      </p:sp>
      <p:pic>
        <p:nvPicPr>
          <p:cNvPr id="576" name="Picture 3" descr="Picture 3"/>
          <p:cNvPicPr>
            <a:picLocks noChangeAspect="1"/>
          </p:cNvPicPr>
          <p:nvPr/>
        </p:nvPicPr>
        <p:blipFill>
          <a:blip r:embed="rId4"/>
          <a:srcRect l="6436" r="240"/>
          <a:stretch>
            <a:fillRect/>
          </a:stretch>
        </p:blipFill>
        <p:spPr>
          <a:xfrm rot="709131" flipH="1">
            <a:off x="5106197" y="1676031"/>
            <a:ext cx="8170327" cy="4662387"/>
          </a:xfrm>
          <a:prstGeom prst="rect">
            <a:avLst/>
          </a:prstGeom>
          <a:ln w="12700">
            <a:miter lim="400000"/>
          </a:ln>
        </p:spPr>
      </p:pic>
      <p:sp>
        <p:nvSpPr>
          <p:cNvPr id="577"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08984537"/>
      </p:ext>
    </p:extLst>
  </p:cSld>
  <p:clrMapOvr>
    <a:masterClrMapping/>
  </p:clrMapOvr>
  <p:transition spd="med"/>
</p:sldLayout>
</file>

<file path=ppt/slideLayouts/slideLayout91.xml><?xml version="1.0" encoding="utf-8"?>
<p:sldLayout xmlns:a="http://schemas.openxmlformats.org/drawingml/2006/main" xmlns:r="http://schemas.openxmlformats.org/officeDocument/2006/relationships" xmlns:p="http://schemas.openxmlformats.org/presentationml/2006/main" type="tx">
  <p:cSld name="Before_we_start-1">
    <p:spTree>
      <p:nvGrpSpPr>
        <p:cNvPr id="1" name=""/>
        <p:cNvGrpSpPr/>
        <p:nvPr/>
      </p:nvGrpSpPr>
      <p:grpSpPr>
        <a:xfrm>
          <a:off x="0" y="0"/>
          <a:ext cx="0" cy="0"/>
          <a:chOff x="0" y="0"/>
          <a:chExt cx="0" cy="0"/>
        </a:xfrm>
      </p:grpSpPr>
      <p:pic>
        <p:nvPicPr>
          <p:cNvPr id="584" name="Picture 19" descr="Picture 19"/>
          <p:cNvPicPr>
            <a:picLocks noChangeAspect="1"/>
          </p:cNvPicPr>
          <p:nvPr/>
        </p:nvPicPr>
        <p:blipFill>
          <a:blip r:embed="rId2"/>
          <a:stretch>
            <a:fillRect/>
          </a:stretch>
        </p:blipFill>
        <p:spPr>
          <a:xfrm>
            <a:off x="0" y="0"/>
            <a:ext cx="12192000" cy="6858000"/>
          </a:xfrm>
          <a:prstGeom prst="rect">
            <a:avLst/>
          </a:prstGeom>
          <a:ln w="12700">
            <a:miter lim="400000"/>
          </a:ln>
        </p:spPr>
      </p:pic>
      <p:pic>
        <p:nvPicPr>
          <p:cNvPr id="585" name="Picture 7" descr="Picture 7"/>
          <p:cNvPicPr>
            <a:picLocks noChangeAspect="1"/>
          </p:cNvPicPr>
          <p:nvPr/>
        </p:nvPicPr>
        <p:blipFill>
          <a:blip r:embed="rId3"/>
          <a:stretch>
            <a:fillRect/>
          </a:stretch>
        </p:blipFill>
        <p:spPr>
          <a:xfrm>
            <a:off x="7043370" y="2008901"/>
            <a:ext cx="3818250" cy="3320218"/>
          </a:xfrm>
          <a:prstGeom prst="rect">
            <a:avLst/>
          </a:prstGeom>
          <a:ln w="12700">
            <a:miter lim="400000"/>
          </a:ln>
          <a:effectLst>
            <a:outerShdw blurRad="50800" dist="38100" dir="2700000" rotWithShape="0">
              <a:srgbClr val="000000">
                <a:alpha val="40000"/>
              </a:srgbClr>
            </a:outerShdw>
          </a:effectLst>
        </p:spPr>
      </p:pic>
      <p:sp>
        <p:nvSpPr>
          <p:cNvPr id="586" name="TextBox 1"/>
          <p:cNvSpPr txBox="1"/>
          <p:nvPr/>
        </p:nvSpPr>
        <p:spPr>
          <a:xfrm>
            <a:off x="558700" y="1880921"/>
            <a:ext cx="4438602" cy="33020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p>
            <a:pPr marL="171450" indent="-171450">
              <a:spcBef>
                <a:spcPts val="1800"/>
              </a:spcBef>
              <a:buSzPct val="120000"/>
              <a:buFont typeface="Arial"/>
              <a:buChar char="•"/>
              <a:defRPr>
                <a:solidFill>
                  <a:srgbClr val="FFFFFF"/>
                </a:solidFill>
                <a:latin typeface="Montserrat"/>
                <a:ea typeface="Montserrat"/>
                <a:cs typeface="Montserrat"/>
                <a:sym typeface="Montserrat"/>
              </a:defRPr>
            </a:pPr>
            <a:r>
              <a:t>Please make sure your internet connection is stable for an optimal streaming experience. If you experience connection challenges, using a hardwired connection rather than Wi-Fi will benefit the strength and speed of your connection.</a:t>
            </a:r>
            <a:endParaRPr>
              <a:solidFill>
                <a:srgbClr val="000000"/>
              </a:solidFill>
            </a:endParaRPr>
          </a:p>
          <a:p>
            <a:pPr marL="171450" indent="-171450">
              <a:spcBef>
                <a:spcPts val="1800"/>
              </a:spcBef>
              <a:buSzPct val="120000"/>
              <a:buFont typeface="Arial"/>
              <a:buChar char="•"/>
              <a:defRPr>
                <a:solidFill>
                  <a:srgbClr val="FFFFFF"/>
                </a:solidFill>
                <a:latin typeface="Montserrat"/>
                <a:ea typeface="Montserrat"/>
                <a:cs typeface="Montserrat"/>
                <a:sym typeface="Montserrat"/>
              </a:defRPr>
            </a:pPr>
            <a:r>
              <a:t>Ensure the sound is working well. If it is not working correct, please dial in via your phone using the phone number in your confirmation e-mail. </a:t>
            </a:r>
          </a:p>
        </p:txBody>
      </p:sp>
      <p:sp>
        <p:nvSpPr>
          <p:cNvPr id="587" name="TextBox 8"/>
          <p:cNvSpPr txBox="1"/>
          <p:nvPr/>
        </p:nvSpPr>
        <p:spPr>
          <a:xfrm>
            <a:off x="558699" y="549273"/>
            <a:ext cx="11082440" cy="6096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lnSpc>
                <a:spcPct val="90000"/>
              </a:lnSpc>
              <a:spcBef>
                <a:spcPts val="1000"/>
              </a:spcBef>
              <a:defRPr sz="4000" b="1">
                <a:solidFill>
                  <a:srgbClr val="FFFFFF"/>
                </a:solidFill>
                <a:latin typeface="Helvetica"/>
                <a:ea typeface="Helvetica"/>
                <a:cs typeface="Helvetica"/>
                <a:sym typeface="Helvetica"/>
              </a:defRPr>
            </a:lvl1pPr>
          </a:lstStyle>
          <a:p>
            <a:r>
              <a:t>BEFORE WE START</a:t>
            </a:r>
          </a:p>
        </p:txBody>
      </p:sp>
      <p:sp>
        <p:nvSpPr>
          <p:cNvPr id="588"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837268050"/>
      </p:ext>
    </p:extLst>
  </p:cSld>
  <p:clrMapOvr>
    <a:masterClrMapping/>
  </p:clrMapOvr>
  <p:transition spd="med"/>
</p:sldLayout>
</file>

<file path=ppt/slideLayouts/slideLayout92.xml><?xml version="1.0" encoding="utf-8"?>
<p:sldLayout xmlns:a="http://schemas.openxmlformats.org/drawingml/2006/main" xmlns:r="http://schemas.openxmlformats.org/officeDocument/2006/relationships" xmlns:p="http://schemas.openxmlformats.org/presentationml/2006/main" type="tx">
  <p:cSld name="Before_we_start-2">
    <p:spTree>
      <p:nvGrpSpPr>
        <p:cNvPr id="1" name=""/>
        <p:cNvGrpSpPr/>
        <p:nvPr/>
      </p:nvGrpSpPr>
      <p:grpSpPr>
        <a:xfrm>
          <a:off x="0" y="0"/>
          <a:ext cx="0" cy="0"/>
          <a:chOff x="0" y="0"/>
          <a:chExt cx="0" cy="0"/>
        </a:xfrm>
      </p:grpSpPr>
      <p:pic>
        <p:nvPicPr>
          <p:cNvPr id="595" name="Picture 19" descr="Picture 19"/>
          <p:cNvPicPr>
            <a:picLocks noChangeAspect="1"/>
          </p:cNvPicPr>
          <p:nvPr/>
        </p:nvPicPr>
        <p:blipFill>
          <a:blip r:embed="rId2"/>
          <a:stretch>
            <a:fillRect/>
          </a:stretch>
        </p:blipFill>
        <p:spPr>
          <a:xfrm>
            <a:off x="0" y="0"/>
            <a:ext cx="12192000" cy="6858000"/>
          </a:xfrm>
          <a:prstGeom prst="rect">
            <a:avLst/>
          </a:prstGeom>
          <a:ln w="12700">
            <a:miter lim="400000"/>
          </a:ln>
        </p:spPr>
      </p:pic>
      <p:pic>
        <p:nvPicPr>
          <p:cNvPr id="596" name="Picture 7" descr="Picture 7"/>
          <p:cNvPicPr>
            <a:picLocks noChangeAspect="1"/>
          </p:cNvPicPr>
          <p:nvPr/>
        </p:nvPicPr>
        <p:blipFill>
          <a:blip r:embed="rId3"/>
          <a:stretch>
            <a:fillRect/>
          </a:stretch>
        </p:blipFill>
        <p:spPr>
          <a:xfrm>
            <a:off x="6644344" y="1880922"/>
            <a:ext cx="4459562" cy="3041327"/>
          </a:xfrm>
          <a:prstGeom prst="rect">
            <a:avLst/>
          </a:prstGeom>
          <a:ln w="12700">
            <a:miter lim="400000"/>
          </a:ln>
          <a:effectLst>
            <a:outerShdw blurRad="50800" dist="38100" dir="2700000" rotWithShape="0">
              <a:srgbClr val="000000">
                <a:alpha val="40000"/>
              </a:srgbClr>
            </a:outerShdw>
          </a:effectLst>
        </p:spPr>
      </p:pic>
      <p:sp>
        <p:nvSpPr>
          <p:cNvPr id="597" name="TextBox 8"/>
          <p:cNvSpPr txBox="1"/>
          <p:nvPr/>
        </p:nvSpPr>
        <p:spPr>
          <a:xfrm>
            <a:off x="558700" y="2497220"/>
            <a:ext cx="4438602" cy="16256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p>
            <a:pPr>
              <a:spcBef>
                <a:spcPts val="1800"/>
              </a:spcBef>
              <a:defRPr>
                <a:solidFill>
                  <a:srgbClr val="FFFFFF"/>
                </a:solidFill>
                <a:latin typeface="Montserrat"/>
                <a:ea typeface="Montserrat"/>
                <a:cs typeface="Montserrat"/>
                <a:sym typeface="Montserrat"/>
              </a:defRPr>
            </a:pPr>
            <a:r>
              <a:t>Please feel free to submit your technical or content related questions into the Questions pane and press send. </a:t>
            </a:r>
            <a:endParaRPr>
              <a:solidFill>
                <a:srgbClr val="000000"/>
              </a:solidFill>
            </a:endParaRPr>
          </a:p>
          <a:p>
            <a:pPr>
              <a:spcBef>
                <a:spcPts val="1800"/>
              </a:spcBef>
              <a:defRPr>
                <a:solidFill>
                  <a:srgbClr val="FFFFFF"/>
                </a:solidFill>
                <a:latin typeface="Montserrat"/>
                <a:ea typeface="Montserrat"/>
                <a:cs typeface="Montserrat"/>
                <a:sym typeface="Montserrat"/>
              </a:defRPr>
            </a:pPr>
            <a:r>
              <a:t>We will do our best to answer all your questions live during the panel.</a:t>
            </a:r>
          </a:p>
        </p:txBody>
      </p:sp>
      <p:sp>
        <p:nvSpPr>
          <p:cNvPr id="598" name="TextBox 9"/>
          <p:cNvSpPr txBox="1"/>
          <p:nvPr/>
        </p:nvSpPr>
        <p:spPr>
          <a:xfrm>
            <a:off x="558700" y="1880922"/>
            <a:ext cx="4438602" cy="2794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spcBef>
                <a:spcPts val="1800"/>
              </a:spcBef>
              <a:defRPr b="1">
                <a:solidFill>
                  <a:srgbClr val="4472C4"/>
                </a:solidFill>
                <a:latin typeface="Montserrat"/>
                <a:ea typeface="Montserrat"/>
                <a:cs typeface="Montserrat"/>
                <a:sym typeface="Montserrat"/>
              </a:defRPr>
            </a:lvl1pPr>
          </a:lstStyle>
          <a:p>
            <a:r>
              <a:t>Any questions?</a:t>
            </a:r>
          </a:p>
        </p:txBody>
      </p:sp>
      <p:sp>
        <p:nvSpPr>
          <p:cNvPr id="599" name="TextBox 1"/>
          <p:cNvSpPr txBox="1"/>
          <p:nvPr/>
        </p:nvSpPr>
        <p:spPr>
          <a:xfrm>
            <a:off x="558699" y="549273"/>
            <a:ext cx="11082440" cy="6096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lnSpc>
                <a:spcPct val="90000"/>
              </a:lnSpc>
              <a:spcBef>
                <a:spcPts val="1000"/>
              </a:spcBef>
              <a:defRPr sz="4000" b="1">
                <a:solidFill>
                  <a:srgbClr val="FFFFFF"/>
                </a:solidFill>
                <a:latin typeface="Helvetica"/>
                <a:ea typeface="Helvetica"/>
                <a:cs typeface="Helvetica"/>
                <a:sym typeface="Helvetica"/>
              </a:defRPr>
            </a:lvl1pPr>
          </a:lstStyle>
          <a:p>
            <a:r>
              <a:t>BEFORE WE START</a:t>
            </a:r>
          </a:p>
        </p:txBody>
      </p:sp>
      <p:sp>
        <p:nvSpPr>
          <p:cNvPr id="600"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35251429"/>
      </p:ext>
    </p:extLst>
  </p:cSld>
  <p:clrMapOvr>
    <a:masterClrMapping/>
  </p:clrMapOvr>
  <p:transition spd="med"/>
</p:sldLayout>
</file>

<file path=ppt/slideLayouts/slideLayout93.xml><?xml version="1.0" encoding="utf-8"?>
<p:sldLayout xmlns:a="http://schemas.openxmlformats.org/drawingml/2006/main" xmlns:r="http://schemas.openxmlformats.org/officeDocument/2006/relationships" xmlns:p="http://schemas.openxmlformats.org/presentationml/2006/main" type="tx">
  <p:cSld name="CANSO-break slide">
    <p:spTree>
      <p:nvGrpSpPr>
        <p:cNvPr id="1" name=""/>
        <p:cNvGrpSpPr/>
        <p:nvPr/>
      </p:nvGrpSpPr>
      <p:grpSpPr>
        <a:xfrm>
          <a:off x="0" y="0"/>
          <a:ext cx="0" cy="0"/>
          <a:chOff x="0" y="0"/>
          <a:chExt cx="0" cy="0"/>
        </a:xfrm>
      </p:grpSpPr>
      <p:pic>
        <p:nvPicPr>
          <p:cNvPr id="607" name="Picture 19" descr="Picture 19"/>
          <p:cNvPicPr>
            <a:picLocks noChangeAspect="1"/>
          </p:cNvPicPr>
          <p:nvPr/>
        </p:nvPicPr>
        <p:blipFill>
          <a:blip r:embed="rId2"/>
          <a:stretch>
            <a:fillRect/>
          </a:stretch>
        </p:blipFill>
        <p:spPr>
          <a:xfrm>
            <a:off x="0" y="0"/>
            <a:ext cx="12192000" cy="6858000"/>
          </a:xfrm>
          <a:prstGeom prst="rect">
            <a:avLst/>
          </a:prstGeom>
          <a:ln w="12700">
            <a:miter lim="400000"/>
          </a:ln>
        </p:spPr>
      </p:pic>
      <p:pic>
        <p:nvPicPr>
          <p:cNvPr id="608" name="Picture 3" descr="Picture 3"/>
          <p:cNvPicPr>
            <a:picLocks noChangeAspect="1"/>
          </p:cNvPicPr>
          <p:nvPr/>
        </p:nvPicPr>
        <p:blipFill>
          <a:blip r:embed="rId3"/>
          <a:stretch>
            <a:fillRect/>
          </a:stretch>
        </p:blipFill>
        <p:spPr>
          <a:xfrm>
            <a:off x="4779436" y="740832"/>
            <a:ext cx="3175009" cy="3175001"/>
          </a:xfrm>
          <a:prstGeom prst="rect">
            <a:avLst/>
          </a:prstGeom>
          <a:ln w="12700">
            <a:miter lim="400000"/>
          </a:ln>
        </p:spPr>
      </p:pic>
      <p:sp>
        <p:nvSpPr>
          <p:cNvPr id="609" name="TextBox 1"/>
          <p:cNvSpPr txBox="1"/>
          <p:nvPr/>
        </p:nvSpPr>
        <p:spPr>
          <a:xfrm>
            <a:off x="558699" y="4377266"/>
            <a:ext cx="11082440" cy="7366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lgn="ctr">
              <a:lnSpc>
                <a:spcPct val="90000"/>
              </a:lnSpc>
              <a:spcBef>
                <a:spcPts val="1000"/>
              </a:spcBef>
              <a:defRPr sz="4800" b="1">
                <a:solidFill>
                  <a:srgbClr val="FFFFFF"/>
                </a:solidFill>
                <a:latin typeface="Montserrat"/>
                <a:ea typeface="Montserrat"/>
                <a:cs typeface="Montserrat"/>
                <a:sym typeface="Montserrat"/>
              </a:defRPr>
            </a:lvl1pPr>
          </a:lstStyle>
          <a:p>
            <a:r>
              <a:t>BREAK</a:t>
            </a:r>
          </a:p>
        </p:txBody>
      </p:sp>
      <p:sp>
        <p:nvSpPr>
          <p:cNvPr id="610"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82544177"/>
      </p:ext>
    </p:extLst>
  </p:cSld>
  <p:clrMapOvr>
    <a:masterClrMapping/>
  </p:clrMapOvr>
  <p:transition spd="med"/>
</p:sldLayout>
</file>

<file path=ppt/slideLayouts/slideLayout94.xml><?xml version="1.0" encoding="utf-8"?>
<p:sldLayout xmlns:a="http://schemas.openxmlformats.org/drawingml/2006/main" xmlns:r="http://schemas.openxmlformats.org/officeDocument/2006/relationships" xmlns:p="http://schemas.openxmlformats.org/presentationml/2006/main" type="tx">
  <p:cSld name="CANSO-Q&amp;A slide">
    <p:spTree>
      <p:nvGrpSpPr>
        <p:cNvPr id="1" name=""/>
        <p:cNvGrpSpPr/>
        <p:nvPr/>
      </p:nvGrpSpPr>
      <p:grpSpPr>
        <a:xfrm>
          <a:off x="0" y="0"/>
          <a:ext cx="0" cy="0"/>
          <a:chOff x="0" y="0"/>
          <a:chExt cx="0" cy="0"/>
        </a:xfrm>
      </p:grpSpPr>
      <p:pic>
        <p:nvPicPr>
          <p:cNvPr id="617" name="Picture 19" descr="Picture 19"/>
          <p:cNvPicPr>
            <a:picLocks noChangeAspect="1"/>
          </p:cNvPicPr>
          <p:nvPr/>
        </p:nvPicPr>
        <p:blipFill>
          <a:blip r:embed="rId2"/>
          <a:stretch>
            <a:fillRect/>
          </a:stretch>
        </p:blipFill>
        <p:spPr>
          <a:xfrm>
            <a:off x="0" y="0"/>
            <a:ext cx="12192000" cy="6858000"/>
          </a:xfrm>
          <a:prstGeom prst="rect">
            <a:avLst/>
          </a:prstGeom>
          <a:ln w="12700">
            <a:miter lim="400000"/>
          </a:ln>
        </p:spPr>
      </p:pic>
      <p:pic>
        <p:nvPicPr>
          <p:cNvPr id="618" name="Picture 3" descr="Picture 3"/>
          <p:cNvPicPr>
            <a:picLocks noChangeAspect="1"/>
          </p:cNvPicPr>
          <p:nvPr/>
        </p:nvPicPr>
        <p:blipFill>
          <a:blip r:embed="rId3"/>
          <a:stretch>
            <a:fillRect/>
          </a:stretch>
        </p:blipFill>
        <p:spPr>
          <a:xfrm>
            <a:off x="4508500" y="740832"/>
            <a:ext cx="3175000" cy="3175001"/>
          </a:xfrm>
          <a:prstGeom prst="rect">
            <a:avLst/>
          </a:prstGeom>
          <a:ln w="12700">
            <a:miter lim="400000"/>
          </a:ln>
        </p:spPr>
      </p:pic>
      <p:sp>
        <p:nvSpPr>
          <p:cNvPr id="619" name="TextBox 4"/>
          <p:cNvSpPr txBox="1"/>
          <p:nvPr/>
        </p:nvSpPr>
        <p:spPr>
          <a:xfrm>
            <a:off x="558699" y="4377266"/>
            <a:ext cx="11082440" cy="7366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lgn="ctr">
              <a:lnSpc>
                <a:spcPct val="90000"/>
              </a:lnSpc>
              <a:spcBef>
                <a:spcPts val="1000"/>
              </a:spcBef>
              <a:defRPr sz="4800" b="1">
                <a:solidFill>
                  <a:srgbClr val="FFFFFF"/>
                </a:solidFill>
                <a:latin typeface="Montserrat"/>
                <a:ea typeface="Montserrat"/>
                <a:cs typeface="Montserrat"/>
                <a:sym typeface="Montserrat"/>
              </a:defRPr>
            </a:lvl1pPr>
          </a:lstStyle>
          <a:p>
            <a:r>
              <a:t>QUESTIONS AND ANSWERS</a:t>
            </a:r>
          </a:p>
        </p:txBody>
      </p:sp>
      <p:sp>
        <p:nvSpPr>
          <p:cNvPr id="620"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733111487"/>
      </p:ext>
    </p:extLst>
  </p:cSld>
  <p:clrMapOvr>
    <a:masterClrMapping/>
  </p:clrMapOvr>
  <p:transition spd="med"/>
</p:sldLayout>
</file>

<file path=ppt/slideLayouts/slideLayout95.xml><?xml version="1.0" encoding="utf-8"?>
<p:sldLayout xmlns:a="http://schemas.openxmlformats.org/drawingml/2006/main" xmlns:r="http://schemas.openxmlformats.org/officeDocument/2006/relationships" xmlns:p="http://schemas.openxmlformats.org/presentationml/2006/main" type="tx">
  <p:cSld name="CANSO-vote slide">
    <p:spTree>
      <p:nvGrpSpPr>
        <p:cNvPr id="1" name=""/>
        <p:cNvGrpSpPr/>
        <p:nvPr/>
      </p:nvGrpSpPr>
      <p:grpSpPr>
        <a:xfrm>
          <a:off x="0" y="0"/>
          <a:ext cx="0" cy="0"/>
          <a:chOff x="0" y="0"/>
          <a:chExt cx="0" cy="0"/>
        </a:xfrm>
      </p:grpSpPr>
      <p:pic>
        <p:nvPicPr>
          <p:cNvPr id="627" name="Picture 19" descr="Picture 19"/>
          <p:cNvPicPr>
            <a:picLocks noChangeAspect="1"/>
          </p:cNvPicPr>
          <p:nvPr/>
        </p:nvPicPr>
        <p:blipFill>
          <a:blip r:embed="rId2"/>
          <a:stretch>
            <a:fillRect/>
          </a:stretch>
        </p:blipFill>
        <p:spPr>
          <a:xfrm>
            <a:off x="0" y="0"/>
            <a:ext cx="12192000" cy="6858000"/>
          </a:xfrm>
          <a:prstGeom prst="rect">
            <a:avLst/>
          </a:prstGeom>
          <a:ln w="12700">
            <a:miter lim="400000"/>
          </a:ln>
        </p:spPr>
      </p:pic>
      <p:pic>
        <p:nvPicPr>
          <p:cNvPr id="628" name="Picture 3" descr="Picture 3"/>
          <p:cNvPicPr>
            <a:picLocks noChangeAspect="1"/>
          </p:cNvPicPr>
          <p:nvPr/>
        </p:nvPicPr>
        <p:blipFill>
          <a:blip r:embed="rId3"/>
          <a:stretch>
            <a:fillRect/>
          </a:stretch>
        </p:blipFill>
        <p:spPr>
          <a:xfrm>
            <a:off x="4508500" y="740832"/>
            <a:ext cx="3175000" cy="3175001"/>
          </a:xfrm>
          <a:prstGeom prst="rect">
            <a:avLst/>
          </a:prstGeom>
          <a:ln w="12700">
            <a:miter lim="400000"/>
          </a:ln>
        </p:spPr>
      </p:pic>
      <p:sp>
        <p:nvSpPr>
          <p:cNvPr id="629" name="TextBox 4"/>
          <p:cNvSpPr txBox="1"/>
          <p:nvPr/>
        </p:nvSpPr>
        <p:spPr>
          <a:xfrm>
            <a:off x="558699" y="4377266"/>
            <a:ext cx="11082440" cy="7366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lgn="ctr">
              <a:lnSpc>
                <a:spcPct val="90000"/>
              </a:lnSpc>
              <a:spcBef>
                <a:spcPts val="1000"/>
              </a:spcBef>
              <a:defRPr sz="4800" b="1">
                <a:solidFill>
                  <a:srgbClr val="FFFFFF"/>
                </a:solidFill>
                <a:latin typeface="Montserrat"/>
                <a:ea typeface="Montserrat"/>
                <a:cs typeface="Montserrat"/>
                <a:sym typeface="Montserrat"/>
              </a:defRPr>
            </a:lvl1pPr>
          </a:lstStyle>
          <a:p>
            <a:r>
              <a:t>PLEASE VOTE</a:t>
            </a:r>
          </a:p>
        </p:txBody>
      </p:sp>
      <p:sp>
        <p:nvSpPr>
          <p:cNvPr id="630"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295946951"/>
      </p:ext>
    </p:extLst>
  </p:cSld>
  <p:clrMapOvr>
    <a:masterClrMapping/>
  </p:clrMapOvr>
  <p:transition spd="med"/>
</p:sldLayout>
</file>

<file path=ppt/slideLayouts/slideLayout96.xml><?xml version="1.0" encoding="utf-8"?>
<p:sldLayout xmlns:a="http://schemas.openxmlformats.org/drawingml/2006/main" xmlns:r="http://schemas.openxmlformats.org/officeDocument/2006/relationships" xmlns:p="http://schemas.openxmlformats.org/presentationml/2006/main" type="tx">
  <p:cSld name="Speakers - 1">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637" name="Rectangle 36"/>
          <p:cNvSpPr/>
          <p:nvPr/>
        </p:nvSpPr>
        <p:spPr>
          <a:xfrm>
            <a:off x="0" y="-2"/>
            <a:ext cx="12192000" cy="3249617"/>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sp>
        <p:nvSpPr>
          <p:cNvPr id="638" name="Picture Placeholder 14"/>
          <p:cNvSpPr>
            <a:spLocks noGrp="1"/>
          </p:cNvSpPr>
          <p:nvPr>
            <p:ph type="pic" sz="quarter" idx="21"/>
          </p:nvPr>
        </p:nvSpPr>
        <p:spPr>
          <a:xfrm>
            <a:off x="4655999" y="1595621"/>
            <a:ext cx="2880009" cy="2880002"/>
          </a:xfrm>
          <a:prstGeom prst="rect">
            <a:avLst/>
          </a:prstGeom>
          <a:ln w="9525">
            <a:solidFill>
              <a:srgbClr val="E7E6E6"/>
            </a:solidFill>
            <a:round/>
          </a:ln>
        </p:spPr>
        <p:txBody>
          <a:bodyPr lIns="91439" tIns="45719" rIns="91439" bIns="45719">
            <a:noAutofit/>
          </a:bodyPr>
          <a:lstStyle/>
          <a:p>
            <a:endParaRPr/>
          </a:p>
        </p:txBody>
      </p:sp>
      <p:sp>
        <p:nvSpPr>
          <p:cNvPr id="639" name="Nivel de texto 1…"/>
          <p:cNvSpPr txBox="1">
            <a:spLocks noGrp="1"/>
          </p:cNvSpPr>
          <p:nvPr>
            <p:ph type="body" sz="quarter" idx="1" hasCustomPrompt="1"/>
          </p:nvPr>
        </p:nvSpPr>
        <p:spPr>
          <a:xfrm>
            <a:off x="1304993" y="4954747"/>
            <a:ext cx="9547336" cy="355406"/>
          </a:xfrm>
          <a:prstGeom prst="rect">
            <a:avLst/>
          </a:prstGeom>
        </p:spPr>
        <p:txBody>
          <a:bodyPr lIns="0" tIns="0" rIns="0" bIns="0" anchor="b"/>
          <a:lstStyle>
            <a:lvl1pPr marL="0" indent="0" algn="ctr">
              <a:lnSpc>
                <a:spcPct val="100000"/>
              </a:lnSpc>
              <a:buClrTx/>
              <a:buSzTx/>
              <a:buFontTx/>
              <a:buNone/>
              <a:defRPr sz="2400" b="1">
                <a:solidFill>
                  <a:srgbClr val="4472C4"/>
                </a:solidFill>
                <a:latin typeface="Montserrat"/>
                <a:ea typeface="Montserrat"/>
                <a:cs typeface="Montserrat"/>
                <a:sym typeface="Montserrat"/>
              </a:defRPr>
            </a:lvl1pPr>
            <a:lvl2pPr marL="685800" indent="-228600" algn="ctr">
              <a:lnSpc>
                <a:spcPct val="100000"/>
              </a:lnSpc>
              <a:buClrTx/>
              <a:buSzPct val="100000"/>
              <a:buFontTx/>
              <a:defRPr sz="2400" b="1">
                <a:solidFill>
                  <a:srgbClr val="4472C4"/>
                </a:solidFill>
                <a:latin typeface="Montserrat"/>
                <a:ea typeface="Montserrat"/>
                <a:cs typeface="Montserrat"/>
                <a:sym typeface="Montserrat"/>
              </a:defRPr>
            </a:lvl2pPr>
            <a:lvl3pPr marL="1188719" indent="-274319" algn="ctr">
              <a:lnSpc>
                <a:spcPct val="100000"/>
              </a:lnSpc>
              <a:buClrTx/>
              <a:buSzPct val="100000"/>
              <a:buFontTx/>
              <a:defRPr sz="2400" b="1">
                <a:solidFill>
                  <a:srgbClr val="4472C4"/>
                </a:solidFill>
                <a:latin typeface="Montserrat"/>
                <a:ea typeface="Montserrat"/>
                <a:cs typeface="Montserrat"/>
                <a:sym typeface="Montserrat"/>
              </a:defRPr>
            </a:lvl3pPr>
            <a:lvl4pPr marL="1676400" indent="-304800" algn="ctr">
              <a:lnSpc>
                <a:spcPct val="100000"/>
              </a:lnSpc>
              <a:buClrTx/>
              <a:buSzPct val="100000"/>
              <a:buFontTx/>
              <a:defRPr sz="2400" b="1">
                <a:solidFill>
                  <a:srgbClr val="4472C4"/>
                </a:solidFill>
                <a:latin typeface="Montserrat"/>
                <a:ea typeface="Montserrat"/>
                <a:cs typeface="Montserrat"/>
                <a:sym typeface="Montserrat"/>
              </a:defRPr>
            </a:lvl4pPr>
            <a:lvl5pPr marL="2133600" indent="-304800" algn="ctr">
              <a:lnSpc>
                <a:spcPct val="100000"/>
              </a:lnSpc>
              <a:buClrTx/>
              <a:buSzPct val="100000"/>
              <a:buFontTx/>
              <a:defRPr sz="2400" b="1">
                <a:solidFill>
                  <a:srgbClr val="4472C4"/>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640" name="Text Placeholder 2"/>
          <p:cNvSpPr>
            <a:spLocks noGrp="1"/>
          </p:cNvSpPr>
          <p:nvPr>
            <p:ph type="body" sz="quarter" idx="22" hasCustomPrompt="1"/>
          </p:nvPr>
        </p:nvSpPr>
        <p:spPr>
          <a:xfrm>
            <a:off x="1322331" y="5442317"/>
            <a:ext cx="9547337" cy="355405"/>
          </a:xfrm>
          <a:prstGeom prst="rect">
            <a:avLst/>
          </a:prstGeom>
        </p:spPr>
        <p:txBody>
          <a:bodyPr lIns="0" tIns="0" rIns="0" bIns="0"/>
          <a:lstStyle>
            <a:lvl1pPr marL="0" indent="0" algn="ctr">
              <a:lnSpc>
                <a:spcPct val="100000"/>
              </a:lnSpc>
              <a:buClrTx/>
              <a:buSzTx/>
              <a:buFontTx/>
              <a:buNone/>
              <a:defRPr sz="1600">
                <a:latin typeface="Montserrat"/>
                <a:ea typeface="Montserrat"/>
                <a:cs typeface="Montserrat"/>
                <a:sym typeface="Montserrat"/>
              </a:defRPr>
            </a:lvl1pPr>
          </a:lstStyle>
          <a:p>
            <a:r>
              <a:t>Click to edit master text style</a:t>
            </a:r>
          </a:p>
        </p:txBody>
      </p:sp>
      <p:sp>
        <p:nvSpPr>
          <p:cNvPr id="641" name="Text Placeholder 2"/>
          <p:cNvSpPr>
            <a:spLocks noGrp="1"/>
          </p:cNvSpPr>
          <p:nvPr>
            <p:ph type="body" sz="quarter" idx="23" hasCustomPrompt="1"/>
          </p:nvPr>
        </p:nvSpPr>
        <p:spPr>
          <a:xfrm>
            <a:off x="558699" y="836612"/>
            <a:ext cx="11082440" cy="559688"/>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642"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507463427"/>
      </p:ext>
    </p:extLst>
  </p:cSld>
  <p:clrMapOvr>
    <a:masterClrMapping/>
  </p:clrMapOvr>
  <p:transition spd="med"/>
</p:sldLayout>
</file>

<file path=ppt/slideLayouts/slideLayout97.xml><?xml version="1.0" encoding="utf-8"?>
<p:sldLayout xmlns:a="http://schemas.openxmlformats.org/drawingml/2006/main" xmlns:r="http://schemas.openxmlformats.org/officeDocument/2006/relationships" xmlns:p="http://schemas.openxmlformats.org/presentationml/2006/main" type="tx">
  <p:cSld name="Speakers - 2">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649" name="Rectangle 36"/>
          <p:cNvSpPr/>
          <p:nvPr/>
        </p:nvSpPr>
        <p:spPr>
          <a:xfrm>
            <a:off x="0" y="-2"/>
            <a:ext cx="12192000" cy="3249617"/>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sp>
        <p:nvSpPr>
          <p:cNvPr id="650" name="Nivel de texto 1…"/>
          <p:cNvSpPr txBox="1">
            <a:spLocks noGrp="1"/>
          </p:cNvSpPr>
          <p:nvPr>
            <p:ph type="body" sz="quarter" idx="1" hasCustomPrompt="1"/>
          </p:nvPr>
        </p:nvSpPr>
        <p:spPr>
          <a:xfrm>
            <a:off x="1032052" y="4659376"/>
            <a:ext cx="4582758" cy="355406"/>
          </a:xfrm>
          <a:prstGeom prst="rect">
            <a:avLst/>
          </a:prstGeom>
        </p:spPr>
        <p:txBody>
          <a:bodyPr lIns="0" tIns="0" rIns="0" bIns="0" anchor="b"/>
          <a:lstStyle>
            <a:lvl1pPr marL="0" indent="0" algn="ctr">
              <a:lnSpc>
                <a:spcPct val="100000"/>
              </a:lnSpc>
              <a:buClrTx/>
              <a:buSzTx/>
              <a:buFontTx/>
              <a:buNone/>
              <a:defRPr sz="2000" b="1">
                <a:solidFill>
                  <a:srgbClr val="4472C4"/>
                </a:solidFill>
                <a:latin typeface="Montserrat"/>
                <a:ea typeface="Montserrat"/>
                <a:cs typeface="Montserrat"/>
                <a:sym typeface="Montserrat"/>
              </a:defRPr>
            </a:lvl1pPr>
            <a:lvl2pPr marL="647700" indent="-190500" algn="ctr">
              <a:lnSpc>
                <a:spcPct val="100000"/>
              </a:lnSpc>
              <a:buClrTx/>
              <a:buSzPct val="100000"/>
              <a:buFontTx/>
              <a:defRPr sz="2000" b="1">
                <a:solidFill>
                  <a:srgbClr val="4472C4"/>
                </a:solidFill>
                <a:latin typeface="Montserrat"/>
                <a:ea typeface="Montserrat"/>
                <a:cs typeface="Montserrat"/>
                <a:sym typeface="Montserrat"/>
              </a:defRPr>
            </a:lvl2pPr>
            <a:lvl3pPr marL="1143000" indent="-228600" algn="ctr">
              <a:lnSpc>
                <a:spcPct val="100000"/>
              </a:lnSpc>
              <a:buClrTx/>
              <a:buSzPct val="100000"/>
              <a:buFontTx/>
              <a:defRPr sz="2000" b="1">
                <a:solidFill>
                  <a:srgbClr val="4472C4"/>
                </a:solidFill>
                <a:latin typeface="Montserrat"/>
                <a:ea typeface="Montserrat"/>
                <a:cs typeface="Montserrat"/>
                <a:sym typeface="Montserrat"/>
              </a:defRPr>
            </a:lvl3pPr>
            <a:lvl4pPr marL="1625600" indent="-254000" algn="ctr">
              <a:lnSpc>
                <a:spcPct val="100000"/>
              </a:lnSpc>
              <a:buClrTx/>
              <a:buSzPct val="100000"/>
              <a:buFontTx/>
              <a:defRPr sz="2000" b="1">
                <a:solidFill>
                  <a:srgbClr val="4472C4"/>
                </a:solidFill>
                <a:latin typeface="Montserrat"/>
                <a:ea typeface="Montserrat"/>
                <a:cs typeface="Montserrat"/>
                <a:sym typeface="Montserrat"/>
              </a:defRPr>
            </a:lvl4pPr>
            <a:lvl5pPr marL="2082800" indent="-254000" algn="ctr">
              <a:lnSpc>
                <a:spcPct val="100000"/>
              </a:lnSpc>
              <a:buClrTx/>
              <a:buSzPct val="100000"/>
              <a:buFontTx/>
              <a:defRPr sz="2000" b="1">
                <a:solidFill>
                  <a:srgbClr val="4472C4"/>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651" name="Text Placeholder 2"/>
          <p:cNvSpPr>
            <a:spLocks noGrp="1"/>
          </p:cNvSpPr>
          <p:nvPr>
            <p:ph type="body" sz="quarter" idx="21" hasCustomPrompt="1"/>
          </p:nvPr>
        </p:nvSpPr>
        <p:spPr>
          <a:xfrm>
            <a:off x="1032050" y="5170282"/>
            <a:ext cx="4582751" cy="355406"/>
          </a:xfrm>
          <a:prstGeom prst="rect">
            <a:avLst/>
          </a:prstGeom>
        </p:spPr>
        <p:txBody>
          <a:bodyPr lIns="0" tIns="0" rIns="0" bIns="0"/>
          <a:lstStyle>
            <a:lvl1pPr marL="0" indent="0" algn="ctr">
              <a:lnSpc>
                <a:spcPct val="100000"/>
              </a:lnSpc>
              <a:buClrTx/>
              <a:buSzTx/>
              <a:buFontTx/>
              <a:buNone/>
              <a:defRPr sz="1400">
                <a:latin typeface="Montserrat"/>
                <a:ea typeface="Montserrat"/>
                <a:cs typeface="Montserrat"/>
                <a:sym typeface="Montserrat"/>
              </a:defRPr>
            </a:lvl1pPr>
          </a:lstStyle>
          <a:p>
            <a:r>
              <a:t>Click to edit master text style</a:t>
            </a:r>
          </a:p>
        </p:txBody>
      </p:sp>
      <p:sp>
        <p:nvSpPr>
          <p:cNvPr id="652" name="Picture Placeholder 14"/>
          <p:cNvSpPr>
            <a:spLocks noGrp="1"/>
          </p:cNvSpPr>
          <p:nvPr>
            <p:ph type="pic" sz="quarter" idx="22"/>
          </p:nvPr>
        </p:nvSpPr>
        <p:spPr>
          <a:xfrm>
            <a:off x="2134142" y="1845541"/>
            <a:ext cx="2380167" cy="2380166"/>
          </a:xfrm>
          <a:prstGeom prst="rect">
            <a:avLst/>
          </a:prstGeom>
          <a:ln w="9525">
            <a:solidFill>
              <a:srgbClr val="E7E6E6"/>
            </a:solidFill>
            <a:round/>
          </a:ln>
        </p:spPr>
        <p:txBody>
          <a:bodyPr lIns="91439" tIns="45719" rIns="91439" bIns="45719">
            <a:noAutofit/>
          </a:bodyPr>
          <a:lstStyle/>
          <a:p>
            <a:endParaRPr/>
          </a:p>
        </p:txBody>
      </p:sp>
      <p:sp>
        <p:nvSpPr>
          <p:cNvPr id="653" name="Rectangle 15"/>
          <p:cNvSpPr/>
          <p:nvPr/>
        </p:nvSpPr>
        <p:spPr>
          <a:xfrm>
            <a:off x="2134142" y="4231302"/>
            <a:ext cx="2380166" cy="65456"/>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654" name="Picture Placeholder 14"/>
          <p:cNvSpPr>
            <a:spLocks noGrp="1"/>
          </p:cNvSpPr>
          <p:nvPr>
            <p:ph type="pic" sz="quarter" idx="23"/>
          </p:nvPr>
        </p:nvSpPr>
        <p:spPr>
          <a:xfrm>
            <a:off x="7677691" y="1845541"/>
            <a:ext cx="2380167" cy="2380166"/>
          </a:xfrm>
          <a:prstGeom prst="rect">
            <a:avLst/>
          </a:prstGeom>
          <a:ln w="9525">
            <a:solidFill>
              <a:srgbClr val="E7E6E6"/>
            </a:solidFill>
            <a:round/>
          </a:ln>
        </p:spPr>
        <p:txBody>
          <a:bodyPr lIns="91439" tIns="45719" rIns="91439" bIns="45719">
            <a:noAutofit/>
          </a:bodyPr>
          <a:lstStyle/>
          <a:p>
            <a:endParaRPr/>
          </a:p>
        </p:txBody>
      </p:sp>
      <p:sp>
        <p:nvSpPr>
          <p:cNvPr id="655" name="Rectangle 17"/>
          <p:cNvSpPr/>
          <p:nvPr/>
        </p:nvSpPr>
        <p:spPr>
          <a:xfrm>
            <a:off x="7677691" y="4231302"/>
            <a:ext cx="2380174" cy="65456"/>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656" name="Text Placeholder 2"/>
          <p:cNvSpPr>
            <a:spLocks noGrp="1"/>
          </p:cNvSpPr>
          <p:nvPr>
            <p:ph type="body" sz="quarter" idx="24" hasCustomPrompt="1"/>
          </p:nvPr>
        </p:nvSpPr>
        <p:spPr>
          <a:xfrm>
            <a:off x="6577190" y="4659376"/>
            <a:ext cx="4582760" cy="355406"/>
          </a:xfrm>
          <a:prstGeom prst="rect">
            <a:avLst/>
          </a:prstGeom>
        </p:spPr>
        <p:txBody>
          <a:bodyPr lIns="0" tIns="0" rIns="0" bIns="0" anchor="b"/>
          <a:lstStyle>
            <a:lvl1pPr marL="0" indent="0" algn="ctr">
              <a:lnSpc>
                <a:spcPct val="100000"/>
              </a:lnSpc>
              <a:buClrTx/>
              <a:buSzTx/>
              <a:buFontTx/>
              <a:buNone/>
              <a:defRPr sz="2000" b="1">
                <a:solidFill>
                  <a:srgbClr val="4472C4"/>
                </a:solidFill>
                <a:latin typeface="Montserrat"/>
                <a:ea typeface="Montserrat"/>
                <a:cs typeface="Montserrat"/>
                <a:sym typeface="Montserrat"/>
              </a:defRPr>
            </a:lvl1pPr>
          </a:lstStyle>
          <a:p>
            <a:r>
              <a:t>Click to edit master text style</a:t>
            </a:r>
          </a:p>
        </p:txBody>
      </p:sp>
      <p:sp>
        <p:nvSpPr>
          <p:cNvPr id="657" name="Text Placeholder 2"/>
          <p:cNvSpPr>
            <a:spLocks noGrp="1"/>
          </p:cNvSpPr>
          <p:nvPr>
            <p:ph type="body" sz="quarter" idx="25" hasCustomPrompt="1"/>
          </p:nvPr>
        </p:nvSpPr>
        <p:spPr>
          <a:xfrm>
            <a:off x="6577189" y="5170282"/>
            <a:ext cx="4582759" cy="355406"/>
          </a:xfrm>
          <a:prstGeom prst="rect">
            <a:avLst/>
          </a:prstGeom>
        </p:spPr>
        <p:txBody>
          <a:bodyPr lIns="0" tIns="0" rIns="0" bIns="0"/>
          <a:lstStyle>
            <a:lvl1pPr marL="0" indent="0" algn="ctr">
              <a:lnSpc>
                <a:spcPct val="100000"/>
              </a:lnSpc>
              <a:buClrTx/>
              <a:buSzTx/>
              <a:buFontTx/>
              <a:buNone/>
              <a:defRPr sz="1400">
                <a:latin typeface="Montserrat"/>
                <a:ea typeface="Montserrat"/>
                <a:cs typeface="Montserrat"/>
                <a:sym typeface="Montserrat"/>
              </a:defRPr>
            </a:lvl1pPr>
          </a:lstStyle>
          <a:p>
            <a:r>
              <a:t>Click to edit master text style</a:t>
            </a:r>
          </a:p>
        </p:txBody>
      </p:sp>
      <p:sp>
        <p:nvSpPr>
          <p:cNvPr id="658" name="Text Placeholder 2"/>
          <p:cNvSpPr>
            <a:spLocks noGrp="1"/>
          </p:cNvSpPr>
          <p:nvPr>
            <p:ph type="body" sz="quarter" idx="26" hasCustomPrompt="1"/>
          </p:nvPr>
        </p:nvSpPr>
        <p:spPr>
          <a:xfrm>
            <a:off x="558699" y="836612"/>
            <a:ext cx="11082440" cy="559688"/>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659"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4123569803"/>
      </p:ext>
    </p:extLst>
  </p:cSld>
  <p:clrMapOvr>
    <a:masterClrMapping/>
  </p:clrMapOvr>
  <p:transition spd="med"/>
</p:sldLayout>
</file>

<file path=ppt/slideLayouts/slideLayout98.xml><?xml version="1.0" encoding="utf-8"?>
<p:sldLayout xmlns:a="http://schemas.openxmlformats.org/drawingml/2006/main" xmlns:r="http://schemas.openxmlformats.org/officeDocument/2006/relationships" xmlns:p="http://schemas.openxmlformats.org/presentationml/2006/main" type="tx">
  <p:cSld name="Speakers - 3">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666" name="Rectangle 36"/>
          <p:cNvSpPr/>
          <p:nvPr/>
        </p:nvSpPr>
        <p:spPr>
          <a:xfrm>
            <a:off x="0" y="-2"/>
            <a:ext cx="12192000" cy="3249617"/>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sp>
        <p:nvSpPr>
          <p:cNvPr id="667" name="Nivel de texto 1…"/>
          <p:cNvSpPr txBox="1">
            <a:spLocks noGrp="1"/>
          </p:cNvSpPr>
          <p:nvPr>
            <p:ph type="body" sz="quarter" idx="1" hasCustomPrompt="1"/>
          </p:nvPr>
        </p:nvSpPr>
        <p:spPr>
          <a:xfrm>
            <a:off x="4566935" y="4605458"/>
            <a:ext cx="3058139" cy="355406"/>
          </a:xfrm>
          <a:prstGeom prst="rect">
            <a:avLst/>
          </a:prstGeom>
        </p:spPr>
        <p:txBody>
          <a:bodyPr lIns="0" tIns="0" rIns="0" bIns="0" anchor="b"/>
          <a:lstStyle>
            <a:lvl1pPr marL="0" indent="0" algn="ctr">
              <a:buClrTx/>
              <a:buSzTx/>
              <a:buFontTx/>
              <a:buNone/>
              <a:defRPr sz="2000" b="1">
                <a:solidFill>
                  <a:srgbClr val="4472C4"/>
                </a:solidFill>
                <a:latin typeface="Montserrat"/>
                <a:ea typeface="Montserrat"/>
                <a:cs typeface="Montserrat"/>
                <a:sym typeface="Montserrat"/>
              </a:defRPr>
            </a:lvl1pPr>
            <a:lvl2pPr marL="647700" indent="-190500" algn="ctr">
              <a:buClrTx/>
              <a:buSzPct val="100000"/>
              <a:buFontTx/>
              <a:defRPr sz="2000" b="1">
                <a:solidFill>
                  <a:srgbClr val="4472C4"/>
                </a:solidFill>
                <a:latin typeface="Montserrat"/>
                <a:ea typeface="Montserrat"/>
                <a:cs typeface="Montserrat"/>
                <a:sym typeface="Montserrat"/>
              </a:defRPr>
            </a:lvl2pPr>
            <a:lvl3pPr marL="1143000" indent="-228600" algn="ctr">
              <a:buClrTx/>
              <a:buSzPct val="100000"/>
              <a:buFontTx/>
              <a:defRPr sz="2000" b="1">
                <a:solidFill>
                  <a:srgbClr val="4472C4"/>
                </a:solidFill>
                <a:latin typeface="Montserrat"/>
                <a:ea typeface="Montserrat"/>
                <a:cs typeface="Montserrat"/>
                <a:sym typeface="Montserrat"/>
              </a:defRPr>
            </a:lvl3pPr>
            <a:lvl4pPr marL="1625600" indent="-254000" algn="ctr">
              <a:buClrTx/>
              <a:buSzPct val="100000"/>
              <a:buFontTx/>
              <a:defRPr sz="2000" b="1">
                <a:solidFill>
                  <a:srgbClr val="4472C4"/>
                </a:solidFill>
                <a:latin typeface="Montserrat"/>
                <a:ea typeface="Montserrat"/>
                <a:cs typeface="Montserrat"/>
                <a:sym typeface="Montserrat"/>
              </a:defRPr>
            </a:lvl4pPr>
            <a:lvl5pPr marL="2082800" indent="-254000" algn="ctr">
              <a:buClrTx/>
              <a:buSzPct val="100000"/>
              <a:buFontTx/>
              <a:defRPr sz="2000" b="1">
                <a:solidFill>
                  <a:srgbClr val="4472C4"/>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668" name="Text Placeholder 2"/>
          <p:cNvSpPr>
            <a:spLocks noGrp="1"/>
          </p:cNvSpPr>
          <p:nvPr>
            <p:ph type="body" sz="quarter" idx="21" hasCustomPrompt="1"/>
          </p:nvPr>
        </p:nvSpPr>
        <p:spPr>
          <a:xfrm>
            <a:off x="4566935" y="5144391"/>
            <a:ext cx="3058139" cy="355405"/>
          </a:xfrm>
          <a:prstGeom prst="rect">
            <a:avLst/>
          </a:prstGeom>
        </p:spPr>
        <p:txBody>
          <a:bodyPr lIns="0" tIns="0" rIns="0" bIns="0"/>
          <a:lstStyle>
            <a:lvl1pPr marL="0" indent="0" algn="ctr">
              <a:buClrTx/>
              <a:buSzTx/>
              <a:buFontTx/>
              <a:buNone/>
              <a:defRPr sz="1400">
                <a:latin typeface="Montserrat"/>
                <a:ea typeface="Montserrat"/>
                <a:cs typeface="Montserrat"/>
                <a:sym typeface="Montserrat"/>
              </a:defRPr>
            </a:lvl1pPr>
          </a:lstStyle>
          <a:p>
            <a:r>
              <a:t>Click to edit master text style</a:t>
            </a:r>
          </a:p>
        </p:txBody>
      </p:sp>
      <p:sp>
        <p:nvSpPr>
          <p:cNvPr id="669" name="Picture Placeholder 14"/>
          <p:cNvSpPr>
            <a:spLocks noGrp="1"/>
          </p:cNvSpPr>
          <p:nvPr>
            <p:ph type="pic" sz="quarter" idx="22"/>
          </p:nvPr>
        </p:nvSpPr>
        <p:spPr>
          <a:xfrm>
            <a:off x="5014107" y="1953729"/>
            <a:ext cx="2163795" cy="2163787"/>
          </a:xfrm>
          <a:prstGeom prst="rect">
            <a:avLst/>
          </a:prstGeom>
          <a:ln w="9525">
            <a:solidFill>
              <a:srgbClr val="E7E6E6"/>
            </a:solidFill>
            <a:round/>
          </a:ln>
        </p:spPr>
        <p:txBody>
          <a:bodyPr lIns="91439" tIns="45719" rIns="91439" bIns="45719">
            <a:noAutofit/>
          </a:bodyPr>
          <a:lstStyle/>
          <a:p>
            <a:endParaRPr/>
          </a:p>
        </p:txBody>
      </p:sp>
      <p:sp>
        <p:nvSpPr>
          <p:cNvPr id="670" name="Rectangle 24"/>
          <p:cNvSpPr/>
          <p:nvPr/>
        </p:nvSpPr>
        <p:spPr>
          <a:xfrm>
            <a:off x="5014107" y="4123001"/>
            <a:ext cx="2163795" cy="59505"/>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671" name="Text Placeholder 2"/>
          <p:cNvSpPr>
            <a:spLocks noGrp="1"/>
          </p:cNvSpPr>
          <p:nvPr>
            <p:ph type="body" sz="quarter" idx="23" hasCustomPrompt="1"/>
          </p:nvPr>
        </p:nvSpPr>
        <p:spPr>
          <a:xfrm>
            <a:off x="8262635" y="4605458"/>
            <a:ext cx="3058139" cy="355405"/>
          </a:xfrm>
          <a:prstGeom prst="rect">
            <a:avLst/>
          </a:prstGeom>
        </p:spPr>
        <p:txBody>
          <a:bodyPr lIns="0" tIns="0" rIns="0" bIns="0" anchor="b"/>
          <a:lstStyle>
            <a:lvl1pPr marL="0" indent="0" algn="ctr" defTabSz="795527">
              <a:spcBef>
                <a:spcPts val="800"/>
              </a:spcBef>
              <a:buClrTx/>
              <a:buSzTx/>
              <a:buFontTx/>
              <a:buNone/>
              <a:defRPr sz="1700" b="1">
                <a:solidFill>
                  <a:srgbClr val="4472C4"/>
                </a:solidFill>
                <a:latin typeface="Montserrat"/>
                <a:ea typeface="Montserrat"/>
                <a:cs typeface="Montserrat"/>
                <a:sym typeface="Montserrat"/>
              </a:defRPr>
            </a:lvl1pPr>
          </a:lstStyle>
          <a:p>
            <a:r>
              <a:t>Click to edit master text style</a:t>
            </a:r>
          </a:p>
        </p:txBody>
      </p:sp>
      <p:sp>
        <p:nvSpPr>
          <p:cNvPr id="672" name="Text Placeholder 2"/>
          <p:cNvSpPr>
            <a:spLocks noGrp="1"/>
          </p:cNvSpPr>
          <p:nvPr>
            <p:ph type="body" sz="quarter" idx="24" hasCustomPrompt="1"/>
          </p:nvPr>
        </p:nvSpPr>
        <p:spPr>
          <a:xfrm>
            <a:off x="8262635" y="5144391"/>
            <a:ext cx="3058139" cy="355405"/>
          </a:xfrm>
          <a:prstGeom prst="rect">
            <a:avLst/>
          </a:prstGeom>
        </p:spPr>
        <p:txBody>
          <a:bodyPr lIns="0" tIns="0" rIns="0" bIns="0"/>
          <a:lstStyle>
            <a:lvl1pPr marL="0" indent="0" algn="ctr">
              <a:buClrTx/>
              <a:buSzTx/>
              <a:buFontTx/>
              <a:buNone/>
              <a:defRPr sz="1400">
                <a:latin typeface="Montserrat"/>
                <a:ea typeface="Montserrat"/>
                <a:cs typeface="Montserrat"/>
                <a:sym typeface="Montserrat"/>
              </a:defRPr>
            </a:lvl1pPr>
          </a:lstStyle>
          <a:p>
            <a:r>
              <a:t>Click to edit master text style</a:t>
            </a:r>
          </a:p>
        </p:txBody>
      </p:sp>
      <p:sp>
        <p:nvSpPr>
          <p:cNvPr id="673" name="Picture Placeholder 14"/>
          <p:cNvSpPr>
            <a:spLocks noGrp="1"/>
          </p:cNvSpPr>
          <p:nvPr>
            <p:ph type="pic" sz="quarter" idx="25"/>
          </p:nvPr>
        </p:nvSpPr>
        <p:spPr>
          <a:xfrm>
            <a:off x="8709807" y="1953729"/>
            <a:ext cx="2163795" cy="2163787"/>
          </a:xfrm>
          <a:prstGeom prst="rect">
            <a:avLst/>
          </a:prstGeom>
          <a:ln w="9525">
            <a:solidFill>
              <a:srgbClr val="E7E6E6"/>
            </a:solidFill>
            <a:round/>
          </a:ln>
        </p:spPr>
        <p:txBody>
          <a:bodyPr lIns="91439" tIns="45719" rIns="91439" bIns="45719">
            <a:noAutofit/>
          </a:bodyPr>
          <a:lstStyle/>
          <a:p>
            <a:endParaRPr/>
          </a:p>
        </p:txBody>
      </p:sp>
      <p:sp>
        <p:nvSpPr>
          <p:cNvPr id="674" name="Rectangle 28"/>
          <p:cNvSpPr/>
          <p:nvPr/>
        </p:nvSpPr>
        <p:spPr>
          <a:xfrm>
            <a:off x="8709807" y="4123001"/>
            <a:ext cx="2163795" cy="59505"/>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675" name="Text Placeholder 2"/>
          <p:cNvSpPr>
            <a:spLocks noGrp="1"/>
          </p:cNvSpPr>
          <p:nvPr>
            <p:ph type="body" sz="quarter" idx="26" hasCustomPrompt="1"/>
          </p:nvPr>
        </p:nvSpPr>
        <p:spPr>
          <a:xfrm>
            <a:off x="877578" y="4605458"/>
            <a:ext cx="3058144" cy="355405"/>
          </a:xfrm>
          <a:prstGeom prst="rect">
            <a:avLst/>
          </a:prstGeom>
        </p:spPr>
        <p:txBody>
          <a:bodyPr lIns="0" tIns="0" rIns="0" bIns="0" anchor="b"/>
          <a:lstStyle>
            <a:lvl1pPr marL="0" indent="0" algn="ctr" defTabSz="795527">
              <a:spcBef>
                <a:spcPts val="800"/>
              </a:spcBef>
              <a:buClrTx/>
              <a:buSzTx/>
              <a:buFontTx/>
              <a:buNone/>
              <a:defRPr sz="1700" b="1">
                <a:solidFill>
                  <a:srgbClr val="4472C4"/>
                </a:solidFill>
                <a:latin typeface="Montserrat"/>
                <a:ea typeface="Montserrat"/>
                <a:cs typeface="Montserrat"/>
                <a:sym typeface="Montserrat"/>
              </a:defRPr>
            </a:lvl1pPr>
          </a:lstStyle>
          <a:p>
            <a:r>
              <a:t>Click to edit master text style</a:t>
            </a:r>
          </a:p>
        </p:txBody>
      </p:sp>
      <p:sp>
        <p:nvSpPr>
          <p:cNvPr id="676" name="Text Placeholder 2"/>
          <p:cNvSpPr>
            <a:spLocks noGrp="1"/>
          </p:cNvSpPr>
          <p:nvPr>
            <p:ph type="body" sz="quarter" idx="27" hasCustomPrompt="1"/>
          </p:nvPr>
        </p:nvSpPr>
        <p:spPr>
          <a:xfrm>
            <a:off x="877578" y="5144391"/>
            <a:ext cx="3058144" cy="355405"/>
          </a:xfrm>
          <a:prstGeom prst="rect">
            <a:avLst/>
          </a:prstGeom>
        </p:spPr>
        <p:txBody>
          <a:bodyPr lIns="0" tIns="0" rIns="0" bIns="0"/>
          <a:lstStyle>
            <a:lvl1pPr marL="0" indent="0" algn="ctr">
              <a:buClrTx/>
              <a:buSzTx/>
              <a:buFontTx/>
              <a:buNone/>
              <a:defRPr sz="1400">
                <a:latin typeface="Montserrat"/>
                <a:ea typeface="Montserrat"/>
                <a:cs typeface="Montserrat"/>
                <a:sym typeface="Montserrat"/>
              </a:defRPr>
            </a:lvl1pPr>
          </a:lstStyle>
          <a:p>
            <a:r>
              <a:t>Click to edit master text style</a:t>
            </a:r>
          </a:p>
        </p:txBody>
      </p:sp>
      <p:sp>
        <p:nvSpPr>
          <p:cNvPr id="677" name="Picture Placeholder 14"/>
          <p:cNvSpPr>
            <a:spLocks noGrp="1"/>
          </p:cNvSpPr>
          <p:nvPr>
            <p:ph type="pic" sz="quarter" idx="28"/>
          </p:nvPr>
        </p:nvSpPr>
        <p:spPr>
          <a:xfrm>
            <a:off x="1324757" y="1953729"/>
            <a:ext cx="2163786" cy="2163787"/>
          </a:xfrm>
          <a:prstGeom prst="rect">
            <a:avLst/>
          </a:prstGeom>
          <a:ln w="9525">
            <a:solidFill>
              <a:srgbClr val="E7E6E6"/>
            </a:solidFill>
            <a:round/>
          </a:ln>
        </p:spPr>
        <p:txBody>
          <a:bodyPr lIns="91439" tIns="45719" rIns="91439" bIns="45719">
            <a:noAutofit/>
          </a:bodyPr>
          <a:lstStyle/>
          <a:p>
            <a:endParaRPr/>
          </a:p>
        </p:txBody>
      </p:sp>
      <p:sp>
        <p:nvSpPr>
          <p:cNvPr id="678" name="Rectangle 32"/>
          <p:cNvSpPr/>
          <p:nvPr/>
        </p:nvSpPr>
        <p:spPr>
          <a:xfrm>
            <a:off x="1324757" y="4123001"/>
            <a:ext cx="2163786" cy="59505"/>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679" name="Text Placeholder 2"/>
          <p:cNvSpPr>
            <a:spLocks noGrp="1"/>
          </p:cNvSpPr>
          <p:nvPr>
            <p:ph type="body" sz="quarter" idx="29" hasCustomPrompt="1"/>
          </p:nvPr>
        </p:nvSpPr>
        <p:spPr>
          <a:xfrm>
            <a:off x="558699" y="836612"/>
            <a:ext cx="11082440" cy="559688"/>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680"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917542454"/>
      </p:ext>
    </p:extLst>
  </p:cSld>
  <p:clrMapOvr>
    <a:masterClrMapping/>
  </p:clrMapOvr>
  <p:transition spd="med"/>
</p:sldLayout>
</file>

<file path=ppt/slideLayouts/slideLayout99.xml><?xml version="1.0" encoding="utf-8"?>
<p:sldLayout xmlns:a="http://schemas.openxmlformats.org/drawingml/2006/main" xmlns:r="http://schemas.openxmlformats.org/officeDocument/2006/relationships" xmlns:p="http://schemas.openxmlformats.org/presentationml/2006/main" type="tx">
  <p:cSld name="Speakers - 4">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687" name="Rectangle 36"/>
          <p:cNvSpPr/>
          <p:nvPr/>
        </p:nvSpPr>
        <p:spPr>
          <a:xfrm>
            <a:off x="0" y="-2"/>
            <a:ext cx="12192000" cy="3249617"/>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sp>
        <p:nvSpPr>
          <p:cNvPr id="688" name="Nivel de texto 1…"/>
          <p:cNvSpPr txBox="1">
            <a:spLocks noGrp="1"/>
          </p:cNvSpPr>
          <p:nvPr>
            <p:ph type="body" sz="quarter" idx="1" hasCustomPrompt="1"/>
          </p:nvPr>
        </p:nvSpPr>
        <p:spPr>
          <a:xfrm>
            <a:off x="798682" y="4605458"/>
            <a:ext cx="2285558" cy="355406"/>
          </a:xfrm>
          <a:prstGeom prst="rect">
            <a:avLst/>
          </a:prstGeom>
        </p:spPr>
        <p:txBody>
          <a:bodyPr lIns="0" tIns="0" rIns="0" bIns="0" anchor="b"/>
          <a:lstStyle>
            <a:lvl1pPr marL="0" indent="0" algn="ctr">
              <a:buClrTx/>
              <a:buSzTx/>
              <a:buFontTx/>
              <a:buNone/>
              <a:defRPr sz="2000" b="1">
                <a:solidFill>
                  <a:srgbClr val="4472C4"/>
                </a:solidFill>
                <a:latin typeface="Montserrat"/>
                <a:ea typeface="Montserrat"/>
                <a:cs typeface="Montserrat"/>
                <a:sym typeface="Montserrat"/>
              </a:defRPr>
            </a:lvl1pPr>
            <a:lvl2pPr marL="647700" indent="-190500" algn="ctr">
              <a:buClrTx/>
              <a:buSzPct val="100000"/>
              <a:buFontTx/>
              <a:defRPr sz="2000" b="1">
                <a:solidFill>
                  <a:srgbClr val="4472C4"/>
                </a:solidFill>
                <a:latin typeface="Montserrat"/>
                <a:ea typeface="Montserrat"/>
                <a:cs typeface="Montserrat"/>
                <a:sym typeface="Montserrat"/>
              </a:defRPr>
            </a:lvl2pPr>
            <a:lvl3pPr marL="1143000" indent="-228600" algn="ctr">
              <a:buClrTx/>
              <a:buSzPct val="100000"/>
              <a:buFontTx/>
              <a:defRPr sz="2000" b="1">
                <a:solidFill>
                  <a:srgbClr val="4472C4"/>
                </a:solidFill>
                <a:latin typeface="Montserrat"/>
                <a:ea typeface="Montserrat"/>
                <a:cs typeface="Montserrat"/>
                <a:sym typeface="Montserrat"/>
              </a:defRPr>
            </a:lvl3pPr>
            <a:lvl4pPr marL="1625600" indent="-254000" algn="ctr">
              <a:buClrTx/>
              <a:buSzPct val="100000"/>
              <a:buFontTx/>
              <a:defRPr sz="2000" b="1">
                <a:solidFill>
                  <a:srgbClr val="4472C4"/>
                </a:solidFill>
                <a:latin typeface="Montserrat"/>
                <a:ea typeface="Montserrat"/>
                <a:cs typeface="Montserrat"/>
                <a:sym typeface="Montserrat"/>
              </a:defRPr>
            </a:lvl4pPr>
            <a:lvl5pPr marL="2082800" indent="-254000" algn="ctr">
              <a:buClrTx/>
              <a:buSzPct val="100000"/>
              <a:buFontTx/>
              <a:defRPr sz="2000" b="1">
                <a:solidFill>
                  <a:srgbClr val="4472C4"/>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689" name="Text Placeholder 2"/>
          <p:cNvSpPr>
            <a:spLocks noGrp="1"/>
          </p:cNvSpPr>
          <p:nvPr>
            <p:ph type="body" sz="quarter" idx="21" hasCustomPrompt="1"/>
          </p:nvPr>
        </p:nvSpPr>
        <p:spPr>
          <a:xfrm>
            <a:off x="798682" y="5144391"/>
            <a:ext cx="2285560" cy="355405"/>
          </a:xfrm>
          <a:prstGeom prst="rect">
            <a:avLst/>
          </a:prstGeom>
        </p:spPr>
        <p:txBody>
          <a:bodyPr lIns="0" tIns="0" rIns="0" bIns="0"/>
          <a:lstStyle>
            <a:lvl1pPr marL="0" indent="0" algn="ctr">
              <a:buClrTx/>
              <a:buSzTx/>
              <a:buFontTx/>
              <a:buNone/>
              <a:defRPr sz="1400">
                <a:latin typeface="Montserrat"/>
                <a:ea typeface="Montserrat"/>
                <a:cs typeface="Montserrat"/>
                <a:sym typeface="Montserrat"/>
              </a:defRPr>
            </a:lvl1pPr>
          </a:lstStyle>
          <a:p>
            <a:r>
              <a:t>Click to edit master text style</a:t>
            </a:r>
          </a:p>
        </p:txBody>
      </p:sp>
      <p:sp>
        <p:nvSpPr>
          <p:cNvPr id="690" name="Picture Placeholder 14"/>
          <p:cNvSpPr>
            <a:spLocks noGrp="1"/>
          </p:cNvSpPr>
          <p:nvPr>
            <p:ph type="pic" sz="quarter" idx="22"/>
          </p:nvPr>
        </p:nvSpPr>
        <p:spPr>
          <a:xfrm>
            <a:off x="873907" y="1893547"/>
            <a:ext cx="2163786" cy="2163792"/>
          </a:xfrm>
          <a:prstGeom prst="rect">
            <a:avLst/>
          </a:prstGeom>
          <a:ln w="9525">
            <a:solidFill>
              <a:srgbClr val="E7E6E6"/>
            </a:solidFill>
            <a:round/>
          </a:ln>
        </p:spPr>
        <p:txBody>
          <a:bodyPr lIns="91439" tIns="45719" rIns="91439" bIns="45719">
            <a:noAutofit/>
          </a:bodyPr>
          <a:lstStyle/>
          <a:p>
            <a:endParaRPr/>
          </a:p>
        </p:txBody>
      </p:sp>
      <p:sp>
        <p:nvSpPr>
          <p:cNvPr id="691" name="Rectangle 25"/>
          <p:cNvSpPr/>
          <p:nvPr/>
        </p:nvSpPr>
        <p:spPr>
          <a:xfrm>
            <a:off x="873907" y="4062822"/>
            <a:ext cx="2163786" cy="59505"/>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692" name="Text Placeholder 2"/>
          <p:cNvSpPr>
            <a:spLocks noGrp="1"/>
          </p:cNvSpPr>
          <p:nvPr>
            <p:ph type="body" sz="quarter" idx="23" hasCustomPrompt="1"/>
          </p:nvPr>
        </p:nvSpPr>
        <p:spPr>
          <a:xfrm>
            <a:off x="3570458" y="4605458"/>
            <a:ext cx="2285560" cy="355405"/>
          </a:xfrm>
          <a:prstGeom prst="rect">
            <a:avLst/>
          </a:prstGeom>
        </p:spPr>
        <p:txBody>
          <a:bodyPr lIns="0" tIns="0" rIns="0" bIns="0" anchor="b"/>
          <a:lstStyle>
            <a:lvl1pPr marL="0" indent="0" algn="ctr" defTabSz="594359">
              <a:spcBef>
                <a:spcPts val="600"/>
              </a:spcBef>
              <a:buClrTx/>
              <a:buSzTx/>
              <a:buFontTx/>
              <a:buNone/>
              <a:defRPr sz="1300" b="1">
                <a:solidFill>
                  <a:srgbClr val="4472C4"/>
                </a:solidFill>
                <a:latin typeface="Montserrat"/>
                <a:ea typeface="Montserrat"/>
                <a:cs typeface="Montserrat"/>
                <a:sym typeface="Montserrat"/>
              </a:defRPr>
            </a:lvl1pPr>
          </a:lstStyle>
          <a:p>
            <a:r>
              <a:t>Click to edit master text style</a:t>
            </a:r>
          </a:p>
        </p:txBody>
      </p:sp>
      <p:sp>
        <p:nvSpPr>
          <p:cNvPr id="693" name="Text Placeholder 2"/>
          <p:cNvSpPr>
            <a:spLocks noGrp="1"/>
          </p:cNvSpPr>
          <p:nvPr>
            <p:ph type="body" sz="quarter" idx="24" hasCustomPrompt="1"/>
          </p:nvPr>
        </p:nvSpPr>
        <p:spPr>
          <a:xfrm>
            <a:off x="3570458" y="5144391"/>
            <a:ext cx="2285560" cy="355405"/>
          </a:xfrm>
          <a:prstGeom prst="rect">
            <a:avLst/>
          </a:prstGeom>
        </p:spPr>
        <p:txBody>
          <a:bodyPr lIns="0" tIns="0" rIns="0" bIns="0"/>
          <a:lstStyle>
            <a:lvl1pPr marL="0" indent="0" algn="ctr">
              <a:buClrTx/>
              <a:buSzTx/>
              <a:buFontTx/>
              <a:buNone/>
              <a:defRPr sz="1400">
                <a:latin typeface="Montserrat"/>
                <a:ea typeface="Montserrat"/>
                <a:cs typeface="Montserrat"/>
                <a:sym typeface="Montserrat"/>
              </a:defRPr>
            </a:lvl1pPr>
          </a:lstStyle>
          <a:p>
            <a:r>
              <a:t>Click to edit master text style</a:t>
            </a:r>
          </a:p>
        </p:txBody>
      </p:sp>
      <p:sp>
        <p:nvSpPr>
          <p:cNvPr id="694" name="Picture Placeholder 14"/>
          <p:cNvSpPr>
            <a:spLocks noGrp="1"/>
          </p:cNvSpPr>
          <p:nvPr>
            <p:ph type="pic" sz="quarter" idx="25"/>
          </p:nvPr>
        </p:nvSpPr>
        <p:spPr>
          <a:xfrm>
            <a:off x="3645684" y="1893547"/>
            <a:ext cx="2163787" cy="2163792"/>
          </a:xfrm>
          <a:prstGeom prst="rect">
            <a:avLst/>
          </a:prstGeom>
          <a:ln w="9525">
            <a:solidFill>
              <a:srgbClr val="E7E6E6"/>
            </a:solidFill>
            <a:round/>
          </a:ln>
        </p:spPr>
        <p:txBody>
          <a:bodyPr lIns="91439" tIns="45719" rIns="91439" bIns="45719">
            <a:noAutofit/>
          </a:bodyPr>
          <a:lstStyle/>
          <a:p>
            <a:endParaRPr/>
          </a:p>
        </p:txBody>
      </p:sp>
      <p:sp>
        <p:nvSpPr>
          <p:cNvPr id="695" name="Rectangle 31"/>
          <p:cNvSpPr/>
          <p:nvPr/>
        </p:nvSpPr>
        <p:spPr>
          <a:xfrm>
            <a:off x="3645684" y="4062822"/>
            <a:ext cx="2163792" cy="59505"/>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696" name="Text Placeholder 2"/>
          <p:cNvSpPr>
            <a:spLocks noGrp="1"/>
          </p:cNvSpPr>
          <p:nvPr>
            <p:ph type="body" sz="quarter" idx="26" hasCustomPrompt="1"/>
          </p:nvPr>
        </p:nvSpPr>
        <p:spPr>
          <a:xfrm>
            <a:off x="6342236" y="4605458"/>
            <a:ext cx="2285565" cy="355405"/>
          </a:xfrm>
          <a:prstGeom prst="rect">
            <a:avLst/>
          </a:prstGeom>
        </p:spPr>
        <p:txBody>
          <a:bodyPr lIns="0" tIns="0" rIns="0" bIns="0" anchor="b"/>
          <a:lstStyle>
            <a:lvl1pPr marL="0" indent="0" algn="ctr" defTabSz="594359">
              <a:spcBef>
                <a:spcPts val="600"/>
              </a:spcBef>
              <a:buClrTx/>
              <a:buSzTx/>
              <a:buFontTx/>
              <a:buNone/>
              <a:defRPr sz="1300" b="1">
                <a:solidFill>
                  <a:srgbClr val="4472C4"/>
                </a:solidFill>
                <a:latin typeface="Montserrat"/>
                <a:ea typeface="Montserrat"/>
                <a:cs typeface="Montserrat"/>
                <a:sym typeface="Montserrat"/>
              </a:defRPr>
            </a:lvl1pPr>
          </a:lstStyle>
          <a:p>
            <a:r>
              <a:t>Click to edit master text style</a:t>
            </a:r>
          </a:p>
        </p:txBody>
      </p:sp>
      <p:sp>
        <p:nvSpPr>
          <p:cNvPr id="697" name="Text Placeholder 2"/>
          <p:cNvSpPr>
            <a:spLocks noGrp="1"/>
          </p:cNvSpPr>
          <p:nvPr>
            <p:ph type="body" sz="quarter" idx="27" hasCustomPrompt="1"/>
          </p:nvPr>
        </p:nvSpPr>
        <p:spPr>
          <a:xfrm>
            <a:off x="6342236" y="5144391"/>
            <a:ext cx="2285565" cy="355405"/>
          </a:xfrm>
          <a:prstGeom prst="rect">
            <a:avLst/>
          </a:prstGeom>
        </p:spPr>
        <p:txBody>
          <a:bodyPr lIns="0" tIns="0" rIns="0" bIns="0"/>
          <a:lstStyle>
            <a:lvl1pPr marL="0" indent="0" algn="ctr">
              <a:buClrTx/>
              <a:buSzTx/>
              <a:buFontTx/>
              <a:buNone/>
              <a:defRPr sz="1400">
                <a:latin typeface="Montserrat"/>
                <a:ea typeface="Montserrat"/>
                <a:cs typeface="Montserrat"/>
                <a:sym typeface="Montserrat"/>
              </a:defRPr>
            </a:lvl1pPr>
          </a:lstStyle>
          <a:p>
            <a:r>
              <a:t>Click to edit master text style</a:t>
            </a:r>
          </a:p>
        </p:txBody>
      </p:sp>
      <p:sp>
        <p:nvSpPr>
          <p:cNvPr id="698" name="Picture Placeholder 14"/>
          <p:cNvSpPr>
            <a:spLocks noGrp="1"/>
          </p:cNvSpPr>
          <p:nvPr>
            <p:ph type="pic" sz="quarter" idx="28"/>
          </p:nvPr>
        </p:nvSpPr>
        <p:spPr>
          <a:xfrm>
            <a:off x="6417459" y="1893547"/>
            <a:ext cx="2163793" cy="2163792"/>
          </a:xfrm>
          <a:prstGeom prst="rect">
            <a:avLst/>
          </a:prstGeom>
          <a:ln w="9525">
            <a:solidFill>
              <a:srgbClr val="E7E6E6"/>
            </a:solidFill>
            <a:round/>
          </a:ln>
        </p:spPr>
        <p:txBody>
          <a:bodyPr lIns="91439" tIns="45719" rIns="91439" bIns="45719">
            <a:noAutofit/>
          </a:bodyPr>
          <a:lstStyle/>
          <a:p>
            <a:endParaRPr/>
          </a:p>
        </p:txBody>
      </p:sp>
      <p:sp>
        <p:nvSpPr>
          <p:cNvPr id="699" name="Rectangle 35"/>
          <p:cNvSpPr/>
          <p:nvPr/>
        </p:nvSpPr>
        <p:spPr>
          <a:xfrm>
            <a:off x="6417459" y="4062822"/>
            <a:ext cx="2163793" cy="59505"/>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700" name="Text Placeholder 2"/>
          <p:cNvSpPr>
            <a:spLocks noGrp="1"/>
          </p:cNvSpPr>
          <p:nvPr>
            <p:ph type="body" sz="quarter" idx="29" hasCustomPrompt="1"/>
          </p:nvPr>
        </p:nvSpPr>
        <p:spPr>
          <a:xfrm>
            <a:off x="9115597" y="4605458"/>
            <a:ext cx="2285565" cy="355405"/>
          </a:xfrm>
          <a:prstGeom prst="rect">
            <a:avLst/>
          </a:prstGeom>
        </p:spPr>
        <p:txBody>
          <a:bodyPr lIns="0" tIns="0" rIns="0" bIns="0" anchor="b"/>
          <a:lstStyle>
            <a:lvl1pPr marL="0" indent="0" algn="ctr" defTabSz="594359">
              <a:spcBef>
                <a:spcPts val="600"/>
              </a:spcBef>
              <a:buClrTx/>
              <a:buSzTx/>
              <a:buFontTx/>
              <a:buNone/>
              <a:defRPr sz="1300" b="1">
                <a:solidFill>
                  <a:srgbClr val="4472C4"/>
                </a:solidFill>
                <a:latin typeface="Montserrat"/>
                <a:ea typeface="Montserrat"/>
                <a:cs typeface="Montserrat"/>
                <a:sym typeface="Montserrat"/>
              </a:defRPr>
            </a:lvl1pPr>
          </a:lstStyle>
          <a:p>
            <a:r>
              <a:t>Click to edit master text style</a:t>
            </a:r>
          </a:p>
        </p:txBody>
      </p:sp>
      <p:sp>
        <p:nvSpPr>
          <p:cNvPr id="701" name="Text Placeholder 2"/>
          <p:cNvSpPr>
            <a:spLocks noGrp="1"/>
          </p:cNvSpPr>
          <p:nvPr>
            <p:ph type="body" sz="quarter" idx="30" hasCustomPrompt="1"/>
          </p:nvPr>
        </p:nvSpPr>
        <p:spPr>
          <a:xfrm>
            <a:off x="9115597" y="5144391"/>
            <a:ext cx="2285565" cy="355405"/>
          </a:xfrm>
          <a:prstGeom prst="rect">
            <a:avLst/>
          </a:prstGeom>
        </p:spPr>
        <p:txBody>
          <a:bodyPr lIns="0" tIns="0" rIns="0" bIns="0"/>
          <a:lstStyle>
            <a:lvl1pPr marL="0" indent="0" algn="ctr">
              <a:buClrTx/>
              <a:buSzTx/>
              <a:buFontTx/>
              <a:buNone/>
              <a:defRPr sz="1400">
                <a:latin typeface="Montserrat"/>
                <a:ea typeface="Montserrat"/>
                <a:cs typeface="Montserrat"/>
                <a:sym typeface="Montserrat"/>
              </a:defRPr>
            </a:lvl1pPr>
          </a:lstStyle>
          <a:p>
            <a:r>
              <a:t>Click to edit master text style</a:t>
            </a:r>
          </a:p>
        </p:txBody>
      </p:sp>
      <p:sp>
        <p:nvSpPr>
          <p:cNvPr id="702" name="Picture Placeholder 14"/>
          <p:cNvSpPr>
            <a:spLocks noGrp="1"/>
          </p:cNvSpPr>
          <p:nvPr>
            <p:ph type="pic" sz="quarter" idx="31"/>
          </p:nvPr>
        </p:nvSpPr>
        <p:spPr>
          <a:xfrm>
            <a:off x="9190821" y="1893547"/>
            <a:ext cx="2163795" cy="2163792"/>
          </a:xfrm>
          <a:prstGeom prst="rect">
            <a:avLst/>
          </a:prstGeom>
          <a:ln w="9525">
            <a:solidFill>
              <a:srgbClr val="E7E6E6"/>
            </a:solidFill>
            <a:round/>
          </a:ln>
        </p:spPr>
        <p:txBody>
          <a:bodyPr lIns="91439" tIns="45719" rIns="91439" bIns="45719">
            <a:noAutofit/>
          </a:bodyPr>
          <a:lstStyle/>
          <a:p>
            <a:endParaRPr/>
          </a:p>
        </p:txBody>
      </p:sp>
      <p:sp>
        <p:nvSpPr>
          <p:cNvPr id="703" name="Rectangle 40"/>
          <p:cNvSpPr/>
          <p:nvPr/>
        </p:nvSpPr>
        <p:spPr>
          <a:xfrm>
            <a:off x="9190821" y="4062822"/>
            <a:ext cx="2163795" cy="59505"/>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704" name="Text Placeholder 2"/>
          <p:cNvSpPr>
            <a:spLocks noGrp="1"/>
          </p:cNvSpPr>
          <p:nvPr>
            <p:ph type="body" sz="quarter" idx="32" hasCustomPrompt="1"/>
          </p:nvPr>
        </p:nvSpPr>
        <p:spPr>
          <a:xfrm>
            <a:off x="558699" y="836612"/>
            <a:ext cx="11082440" cy="559688"/>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705"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492383551"/>
      </p:ext>
    </p:extLst>
  </p:cSld>
  <p:clrMapOvr>
    <a:masterClrMapping/>
  </p:clrMapOvr>
  <p:transition spd="med"/>
</p:sldLayout>
</file>

<file path=ppt/slideLayouts/slideLayout100.xml><?xml version="1.0" encoding="utf-8"?>
<p:sldLayout xmlns:a="http://schemas.openxmlformats.org/drawingml/2006/main" xmlns:r="http://schemas.openxmlformats.org/officeDocument/2006/relationships" xmlns:p="http://schemas.openxmlformats.org/presentationml/2006/main" type="tx">
  <p:cSld name="Speakers - 5">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712" name="Rectangle 36"/>
          <p:cNvSpPr/>
          <p:nvPr/>
        </p:nvSpPr>
        <p:spPr>
          <a:xfrm>
            <a:off x="0" y="-2"/>
            <a:ext cx="12192000" cy="3249617"/>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sp>
        <p:nvSpPr>
          <p:cNvPr id="713" name="Nivel de texto 1…"/>
          <p:cNvSpPr txBox="1">
            <a:spLocks noGrp="1"/>
          </p:cNvSpPr>
          <p:nvPr>
            <p:ph type="body" sz="quarter" idx="1" hasCustomPrompt="1"/>
          </p:nvPr>
        </p:nvSpPr>
        <p:spPr>
          <a:xfrm>
            <a:off x="5057111" y="4277233"/>
            <a:ext cx="2077787" cy="355406"/>
          </a:xfrm>
          <a:prstGeom prst="rect">
            <a:avLst/>
          </a:prstGeom>
        </p:spPr>
        <p:txBody>
          <a:bodyPr lIns="0" tIns="0" rIns="0" bIns="0" anchor="b"/>
          <a:lstStyle>
            <a:lvl1pPr marL="0" indent="0" algn="ctr">
              <a:buClrTx/>
              <a:buSzTx/>
              <a:buFontTx/>
              <a:buNone/>
              <a:defRPr sz="1800" b="1">
                <a:solidFill>
                  <a:srgbClr val="4472C4"/>
                </a:solidFill>
                <a:latin typeface="Montserrat"/>
                <a:ea typeface="Montserrat"/>
                <a:cs typeface="Montserrat"/>
                <a:sym typeface="Montserrat"/>
              </a:defRPr>
            </a:lvl1pPr>
            <a:lvl2pPr marL="628650" indent="-171450" algn="ctr">
              <a:buClrTx/>
              <a:buSzPct val="100000"/>
              <a:buFontTx/>
              <a:defRPr sz="1800" b="1">
                <a:solidFill>
                  <a:srgbClr val="4472C4"/>
                </a:solidFill>
                <a:latin typeface="Montserrat"/>
                <a:ea typeface="Montserrat"/>
                <a:cs typeface="Montserrat"/>
                <a:sym typeface="Montserrat"/>
              </a:defRPr>
            </a:lvl2pPr>
            <a:lvl3pPr marL="1120138" indent="-205738" algn="ctr">
              <a:buClrTx/>
              <a:buSzPct val="100000"/>
              <a:buFontTx/>
              <a:defRPr sz="1800" b="1">
                <a:solidFill>
                  <a:srgbClr val="4472C4"/>
                </a:solidFill>
                <a:latin typeface="Montserrat"/>
                <a:ea typeface="Montserrat"/>
                <a:cs typeface="Montserrat"/>
                <a:sym typeface="Montserrat"/>
              </a:defRPr>
            </a:lvl3pPr>
            <a:lvl4pPr marL="1600200" indent="-228600" algn="ctr">
              <a:buClrTx/>
              <a:buSzPct val="100000"/>
              <a:buFontTx/>
              <a:defRPr sz="1800" b="1">
                <a:solidFill>
                  <a:srgbClr val="4472C4"/>
                </a:solidFill>
                <a:latin typeface="Montserrat"/>
                <a:ea typeface="Montserrat"/>
                <a:cs typeface="Montserrat"/>
                <a:sym typeface="Montserrat"/>
              </a:defRPr>
            </a:lvl4pPr>
            <a:lvl5pPr marL="2057400" indent="-228600" algn="ctr">
              <a:buClrTx/>
              <a:buSzPct val="100000"/>
              <a:buFontTx/>
              <a:defRPr sz="1800" b="1">
                <a:solidFill>
                  <a:srgbClr val="4472C4"/>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714" name="Text Placeholder 2"/>
          <p:cNvSpPr>
            <a:spLocks noGrp="1"/>
          </p:cNvSpPr>
          <p:nvPr>
            <p:ph type="body" sz="quarter" idx="21" hasCustomPrompt="1"/>
          </p:nvPr>
        </p:nvSpPr>
        <p:spPr>
          <a:xfrm>
            <a:off x="5057111" y="4816166"/>
            <a:ext cx="2077781" cy="355406"/>
          </a:xfrm>
          <a:prstGeom prst="rect">
            <a:avLst/>
          </a:prstGeom>
        </p:spPr>
        <p:txBody>
          <a:bodyPr lIns="0" tIns="0" rIns="0" bIns="0"/>
          <a:lstStyle>
            <a:lvl1pPr marL="0" indent="0" algn="ctr">
              <a:buClrTx/>
              <a:buSzTx/>
              <a:buFontTx/>
              <a:buNone/>
              <a:defRPr sz="1200">
                <a:latin typeface="Montserrat"/>
                <a:ea typeface="Montserrat"/>
                <a:cs typeface="Montserrat"/>
                <a:sym typeface="Montserrat"/>
              </a:defRPr>
            </a:lvl1pPr>
          </a:lstStyle>
          <a:p>
            <a:r>
              <a:t>Click to edit master text style</a:t>
            </a:r>
          </a:p>
        </p:txBody>
      </p:sp>
      <p:sp>
        <p:nvSpPr>
          <p:cNvPr id="715" name="Picture Placeholder 14"/>
          <p:cNvSpPr>
            <a:spLocks noGrp="1"/>
          </p:cNvSpPr>
          <p:nvPr>
            <p:ph type="pic" sz="quarter" idx="22"/>
          </p:nvPr>
        </p:nvSpPr>
        <p:spPr>
          <a:xfrm>
            <a:off x="5201875" y="2081315"/>
            <a:ext cx="1788262" cy="1788256"/>
          </a:xfrm>
          <a:prstGeom prst="rect">
            <a:avLst/>
          </a:prstGeom>
          <a:ln w="9525">
            <a:solidFill>
              <a:srgbClr val="E7E6E6"/>
            </a:solidFill>
            <a:round/>
          </a:ln>
        </p:spPr>
        <p:txBody>
          <a:bodyPr lIns="91439" tIns="45719" rIns="91439" bIns="45719">
            <a:noAutofit/>
          </a:bodyPr>
          <a:lstStyle/>
          <a:p>
            <a:endParaRPr/>
          </a:p>
        </p:txBody>
      </p:sp>
      <p:sp>
        <p:nvSpPr>
          <p:cNvPr id="716" name="Rectangle 54"/>
          <p:cNvSpPr/>
          <p:nvPr/>
        </p:nvSpPr>
        <p:spPr>
          <a:xfrm>
            <a:off x="5201875" y="3881911"/>
            <a:ext cx="1788257" cy="49186"/>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717" name="Text Placeholder 2"/>
          <p:cNvSpPr>
            <a:spLocks noGrp="1"/>
          </p:cNvSpPr>
          <p:nvPr>
            <p:ph type="body" sz="quarter" idx="23" hasCustomPrompt="1"/>
          </p:nvPr>
        </p:nvSpPr>
        <p:spPr>
          <a:xfrm>
            <a:off x="9486234" y="4277233"/>
            <a:ext cx="2077781" cy="355406"/>
          </a:xfrm>
          <a:prstGeom prst="rect">
            <a:avLst/>
          </a:prstGeom>
        </p:spPr>
        <p:txBody>
          <a:bodyPr lIns="0" tIns="0" rIns="0" bIns="0" anchor="b"/>
          <a:lstStyle>
            <a:lvl1pPr marL="0" indent="0" algn="ctr" defTabSz="621791">
              <a:spcBef>
                <a:spcPts val="6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18" name="Text Placeholder 2"/>
          <p:cNvSpPr>
            <a:spLocks noGrp="1"/>
          </p:cNvSpPr>
          <p:nvPr>
            <p:ph type="body" sz="quarter" idx="24" hasCustomPrompt="1"/>
          </p:nvPr>
        </p:nvSpPr>
        <p:spPr>
          <a:xfrm>
            <a:off x="9486234" y="4816166"/>
            <a:ext cx="2077781" cy="355406"/>
          </a:xfrm>
          <a:prstGeom prst="rect">
            <a:avLst/>
          </a:prstGeom>
        </p:spPr>
        <p:txBody>
          <a:bodyPr lIns="0" tIns="0" rIns="0" bIns="0"/>
          <a:lstStyle>
            <a:lvl1pPr marL="0" indent="0" algn="ctr">
              <a:buClrTx/>
              <a:buSzTx/>
              <a:buFontTx/>
              <a:buNone/>
              <a:defRPr sz="1200">
                <a:latin typeface="Montserrat"/>
                <a:ea typeface="Montserrat"/>
                <a:cs typeface="Montserrat"/>
                <a:sym typeface="Montserrat"/>
              </a:defRPr>
            </a:lvl1pPr>
          </a:lstStyle>
          <a:p>
            <a:r>
              <a:t>Click to edit master text style</a:t>
            </a:r>
          </a:p>
        </p:txBody>
      </p:sp>
      <p:sp>
        <p:nvSpPr>
          <p:cNvPr id="719" name="Picture Placeholder 14"/>
          <p:cNvSpPr>
            <a:spLocks noGrp="1"/>
          </p:cNvSpPr>
          <p:nvPr>
            <p:ph type="pic" sz="quarter" idx="25"/>
          </p:nvPr>
        </p:nvSpPr>
        <p:spPr>
          <a:xfrm>
            <a:off x="9630998" y="2081315"/>
            <a:ext cx="1788263" cy="1788256"/>
          </a:xfrm>
          <a:prstGeom prst="rect">
            <a:avLst/>
          </a:prstGeom>
          <a:ln w="9525">
            <a:solidFill>
              <a:srgbClr val="E7E6E6"/>
            </a:solidFill>
            <a:round/>
          </a:ln>
        </p:spPr>
        <p:txBody>
          <a:bodyPr lIns="91439" tIns="45719" rIns="91439" bIns="45719">
            <a:noAutofit/>
          </a:bodyPr>
          <a:lstStyle/>
          <a:p>
            <a:endParaRPr/>
          </a:p>
        </p:txBody>
      </p:sp>
      <p:sp>
        <p:nvSpPr>
          <p:cNvPr id="720" name="Rectangle 65"/>
          <p:cNvSpPr/>
          <p:nvPr/>
        </p:nvSpPr>
        <p:spPr>
          <a:xfrm>
            <a:off x="9630998" y="3881911"/>
            <a:ext cx="1788257" cy="49186"/>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721" name="Text Placeholder 2"/>
          <p:cNvSpPr>
            <a:spLocks noGrp="1"/>
          </p:cNvSpPr>
          <p:nvPr>
            <p:ph type="body" sz="quarter" idx="26" hasCustomPrompt="1"/>
          </p:nvPr>
        </p:nvSpPr>
        <p:spPr>
          <a:xfrm>
            <a:off x="627985" y="4277233"/>
            <a:ext cx="2077780" cy="355406"/>
          </a:xfrm>
          <a:prstGeom prst="rect">
            <a:avLst/>
          </a:prstGeom>
        </p:spPr>
        <p:txBody>
          <a:bodyPr lIns="0" tIns="0" rIns="0" bIns="0" anchor="b"/>
          <a:lstStyle>
            <a:lvl1pPr marL="0" indent="0" algn="ctr" defTabSz="621791">
              <a:spcBef>
                <a:spcPts val="6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22" name="Text Placeholder 2"/>
          <p:cNvSpPr>
            <a:spLocks noGrp="1"/>
          </p:cNvSpPr>
          <p:nvPr>
            <p:ph type="body" sz="quarter" idx="27" hasCustomPrompt="1"/>
          </p:nvPr>
        </p:nvSpPr>
        <p:spPr>
          <a:xfrm>
            <a:off x="627985" y="4816166"/>
            <a:ext cx="2077780" cy="355406"/>
          </a:xfrm>
          <a:prstGeom prst="rect">
            <a:avLst/>
          </a:prstGeom>
        </p:spPr>
        <p:txBody>
          <a:bodyPr lIns="0" tIns="0" rIns="0" bIns="0"/>
          <a:lstStyle>
            <a:lvl1pPr marL="0" indent="0" algn="ctr">
              <a:buClrTx/>
              <a:buSzTx/>
              <a:buFontTx/>
              <a:buNone/>
              <a:defRPr sz="1200">
                <a:latin typeface="Montserrat"/>
                <a:ea typeface="Montserrat"/>
                <a:cs typeface="Montserrat"/>
                <a:sym typeface="Montserrat"/>
              </a:defRPr>
            </a:lvl1pPr>
          </a:lstStyle>
          <a:p>
            <a:r>
              <a:t>Click to edit master text style</a:t>
            </a:r>
          </a:p>
        </p:txBody>
      </p:sp>
      <p:sp>
        <p:nvSpPr>
          <p:cNvPr id="723" name="Picture Placeholder 14"/>
          <p:cNvSpPr>
            <a:spLocks noGrp="1"/>
          </p:cNvSpPr>
          <p:nvPr>
            <p:ph type="pic" sz="quarter" idx="28"/>
          </p:nvPr>
        </p:nvSpPr>
        <p:spPr>
          <a:xfrm>
            <a:off x="772749" y="2081315"/>
            <a:ext cx="1788255" cy="1788256"/>
          </a:xfrm>
          <a:prstGeom prst="rect">
            <a:avLst/>
          </a:prstGeom>
          <a:ln w="9525">
            <a:solidFill>
              <a:srgbClr val="E7E6E6"/>
            </a:solidFill>
            <a:round/>
          </a:ln>
        </p:spPr>
        <p:txBody>
          <a:bodyPr lIns="91439" tIns="45719" rIns="91439" bIns="45719">
            <a:noAutofit/>
          </a:bodyPr>
          <a:lstStyle/>
          <a:p>
            <a:endParaRPr/>
          </a:p>
        </p:txBody>
      </p:sp>
      <p:sp>
        <p:nvSpPr>
          <p:cNvPr id="724" name="Rectangle 69"/>
          <p:cNvSpPr/>
          <p:nvPr/>
        </p:nvSpPr>
        <p:spPr>
          <a:xfrm>
            <a:off x="772747" y="3881911"/>
            <a:ext cx="1788256" cy="49186"/>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725" name="Text Placeholder 2"/>
          <p:cNvSpPr>
            <a:spLocks noGrp="1"/>
          </p:cNvSpPr>
          <p:nvPr>
            <p:ph type="body" sz="quarter" idx="29" hasCustomPrompt="1"/>
          </p:nvPr>
        </p:nvSpPr>
        <p:spPr>
          <a:xfrm>
            <a:off x="2842548" y="4277233"/>
            <a:ext cx="2077779" cy="355406"/>
          </a:xfrm>
          <a:prstGeom prst="rect">
            <a:avLst/>
          </a:prstGeom>
        </p:spPr>
        <p:txBody>
          <a:bodyPr lIns="0" tIns="0" rIns="0" bIns="0" anchor="b"/>
          <a:lstStyle>
            <a:lvl1pPr marL="0" indent="0" algn="ctr" defTabSz="621791">
              <a:spcBef>
                <a:spcPts val="6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26" name="Text Placeholder 2"/>
          <p:cNvSpPr>
            <a:spLocks noGrp="1"/>
          </p:cNvSpPr>
          <p:nvPr>
            <p:ph type="body" sz="quarter" idx="30" hasCustomPrompt="1"/>
          </p:nvPr>
        </p:nvSpPr>
        <p:spPr>
          <a:xfrm>
            <a:off x="2842548" y="4816166"/>
            <a:ext cx="2077779" cy="355406"/>
          </a:xfrm>
          <a:prstGeom prst="rect">
            <a:avLst/>
          </a:prstGeom>
        </p:spPr>
        <p:txBody>
          <a:bodyPr lIns="0" tIns="0" rIns="0" bIns="0"/>
          <a:lstStyle>
            <a:lvl1pPr marL="0" indent="0" algn="ctr">
              <a:buClrTx/>
              <a:buSzTx/>
              <a:buFontTx/>
              <a:buNone/>
              <a:defRPr sz="1200">
                <a:latin typeface="Montserrat"/>
                <a:ea typeface="Montserrat"/>
                <a:cs typeface="Montserrat"/>
                <a:sym typeface="Montserrat"/>
              </a:defRPr>
            </a:lvl1pPr>
          </a:lstStyle>
          <a:p>
            <a:r>
              <a:t>Click to edit master text style</a:t>
            </a:r>
          </a:p>
        </p:txBody>
      </p:sp>
      <p:sp>
        <p:nvSpPr>
          <p:cNvPr id="727" name="Picture Placeholder 14"/>
          <p:cNvSpPr>
            <a:spLocks noGrp="1"/>
          </p:cNvSpPr>
          <p:nvPr>
            <p:ph type="pic" sz="quarter" idx="31"/>
          </p:nvPr>
        </p:nvSpPr>
        <p:spPr>
          <a:xfrm>
            <a:off x="2987312" y="2081315"/>
            <a:ext cx="1788257" cy="1788256"/>
          </a:xfrm>
          <a:prstGeom prst="rect">
            <a:avLst/>
          </a:prstGeom>
          <a:ln w="9525">
            <a:solidFill>
              <a:srgbClr val="E7E6E6"/>
            </a:solidFill>
            <a:round/>
          </a:ln>
        </p:spPr>
        <p:txBody>
          <a:bodyPr lIns="91439" tIns="45719" rIns="91439" bIns="45719">
            <a:noAutofit/>
          </a:bodyPr>
          <a:lstStyle/>
          <a:p>
            <a:endParaRPr/>
          </a:p>
        </p:txBody>
      </p:sp>
      <p:sp>
        <p:nvSpPr>
          <p:cNvPr id="728" name="Rectangle 73"/>
          <p:cNvSpPr/>
          <p:nvPr/>
        </p:nvSpPr>
        <p:spPr>
          <a:xfrm>
            <a:off x="2987312" y="3881911"/>
            <a:ext cx="1788257" cy="49186"/>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729" name="Text Placeholder 2"/>
          <p:cNvSpPr>
            <a:spLocks noGrp="1"/>
          </p:cNvSpPr>
          <p:nvPr>
            <p:ph type="body" sz="quarter" idx="32" hasCustomPrompt="1"/>
          </p:nvPr>
        </p:nvSpPr>
        <p:spPr>
          <a:xfrm>
            <a:off x="7271673" y="4277233"/>
            <a:ext cx="2077781" cy="355406"/>
          </a:xfrm>
          <a:prstGeom prst="rect">
            <a:avLst/>
          </a:prstGeom>
        </p:spPr>
        <p:txBody>
          <a:bodyPr lIns="0" tIns="0" rIns="0" bIns="0" anchor="b"/>
          <a:lstStyle>
            <a:lvl1pPr marL="0" indent="0" algn="ctr" defTabSz="621791">
              <a:spcBef>
                <a:spcPts val="6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30" name="Text Placeholder 2"/>
          <p:cNvSpPr>
            <a:spLocks noGrp="1"/>
          </p:cNvSpPr>
          <p:nvPr>
            <p:ph type="body" sz="quarter" idx="33" hasCustomPrompt="1"/>
          </p:nvPr>
        </p:nvSpPr>
        <p:spPr>
          <a:xfrm>
            <a:off x="7271673" y="4816166"/>
            <a:ext cx="2077781" cy="355406"/>
          </a:xfrm>
          <a:prstGeom prst="rect">
            <a:avLst/>
          </a:prstGeom>
        </p:spPr>
        <p:txBody>
          <a:bodyPr lIns="0" tIns="0" rIns="0" bIns="0"/>
          <a:lstStyle>
            <a:lvl1pPr marL="0" indent="0" algn="ctr">
              <a:buClrTx/>
              <a:buSzTx/>
              <a:buFontTx/>
              <a:buNone/>
              <a:defRPr sz="1200">
                <a:latin typeface="Montserrat"/>
                <a:ea typeface="Montserrat"/>
                <a:cs typeface="Montserrat"/>
                <a:sym typeface="Montserrat"/>
              </a:defRPr>
            </a:lvl1pPr>
          </a:lstStyle>
          <a:p>
            <a:r>
              <a:t>Click to edit master text style</a:t>
            </a:r>
          </a:p>
        </p:txBody>
      </p:sp>
      <p:sp>
        <p:nvSpPr>
          <p:cNvPr id="731" name="Picture Placeholder 14"/>
          <p:cNvSpPr>
            <a:spLocks noGrp="1"/>
          </p:cNvSpPr>
          <p:nvPr>
            <p:ph type="pic" sz="quarter" idx="34"/>
          </p:nvPr>
        </p:nvSpPr>
        <p:spPr>
          <a:xfrm>
            <a:off x="7416437" y="2081315"/>
            <a:ext cx="1788262" cy="1788256"/>
          </a:xfrm>
          <a:prstGeom prst="rect">
            <a:avLst/>
          </a:prstGeom>
          <a:ln w="9525">
            <a:solidFill>
              <a:srgbClr val="E7E6E6"/>
            </a:solidFill>
            <a:round/>
          </a:ln>
        </p:spPr>
        <p:txBody>
          <a:bodyPr lIns="91439" tIns="45719" rIns="91439" bIns="45719">
            <a:noAutofit/>
          </a:bodyPr>
          <a:lstStyle/>
          <a:p>
            <a:endParaRPr/>
          </a:p>
        </p:txBody>
      </p:sp>
      <p:sp>
        <p:nvSpPr>
          <p:cNvPr id="732" name="Rectangle 77"/>
          <p:cNvSpPr/>
          <p:nvPr/>
        </p:nvSpPr>
        <p:spPr>
          <a:xfrm>
            <a:off x="7416437" y="3881911"/>
            <a:ext cx="1788257" cy="49186"/>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733" name="Text Placeholder 2"/>
          <p:cNvSpPr>
            <a:spLocks noGrp="1"/>
          </p:cNvSpPr>
          <p:nvPr>
            <p:ph type="body" sz="quarter" idx="35" hasCustomPrompt="1"/>
          </p:nvPr>
        </p:nvSpPr>
        <p:spPr>
          <a:xfrm>
            <a:off x="558699" y="836612"/>
            <a:ext cx="11082440" cy="559688"/>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734"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429539186"/>
      </p:ext>
    </p:extLst>
  </p:cSld>
  <p:clrMapOvr>
    <a:masterClrMapping/>
  </p:clrMapOvr>
  <p:transition spd="med"/>
</p:sldLayout>
</file>

<file path=ppt/slideLayouts/slideLayout101.xml><?xml version="1.0" encoding="utf-8"?>
<p:sldLayout xmlns:a="http://schemas.openxmlformats.org/drawingml/2006/main" xmlns:r="http://schemas.openxmlformats.org/officeDocument/2006/relationships" xmlns:p="http://schemas.openxmlformats.org/presentationml/2006/main" type="tx">
  <p:cSld name="Speakers - 6">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741" name="Rectangle 90"/>
          <p:cNvSpPr/>
          <p:nvPr/>
        </p:nvSpPr>
        <p:spPr>
          <a:xfrm>
            <a:off x="0" y="-1"/>
            <a:ext cx="12192000" cy="1619216"/>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sp>
        <p:nvSpPr>
          <p:cNvPr id="742" name="Picture Placeholder 14"/>
          <p:cNvSpPr>
            <a:spLocks noGrp="1"/>
          </p:cNvSpPr>
          <p:nvPr>
            <p:ph type="pic" sz="quarter" idx="21"/>
          </p:nvPr>
        </p:nvSpPr>
        <p:spPr>
          <a:xfrm>
            <a:off x="3007791" y="1818039"/>
            <a:ext cx="1550340" cy="1498795"/>
          </a:xfrm>
          <a:prstGeom prst="rect">
            <a:avLst/>
          </a:prstGeom>
          <a:ln w="9525">
            <a:solidFill>
              <a:srgbClr val="E7E6E6"/>
            </a:solidFill>
            <a:round/>
          </a:ln>
        </p:spPr>
        <p:txBody>
          <a:bodyPr lIns="91439" tIns="45719" rIns="91439" bIns="45719">
            <a:noAutofit/>
          </a:bodyPr>
          <a:lstStyle/>
          <a:p>
            <a:endParaRPr/>
          </a:p>
        </p:txBody>
      </p:sp>
      <p:sp>
        <p:nvSpPr>
          <p:cNvPr id="743" name="Nivel de texto 1…"/>
          <p:cNvSpPr txBox="1">
            <a:spLocks noGrp="1"/>
          </p:cNvSpPr>
          <p:nvPr>
            <p:ph type="body" sz="quarter" idx="1" hasCustomPrompt="1"/>
          </p:nvPr>
        </p:nvSpPr>
        <p:spPr>
          <a:xfrm>
            <a:off x="2844998" y="3574298"/>
            <a:ext cx="1875910" cy="355406"/>
          </a:xfrm>
          <a:prstGeom prst="rect">
            <a:avLst/>
          </a:prstGeom>
        </p:spPr>
        <p:txBody>
          <a:bodyPr lIns="0" tIns="0" rIns="0" bIns="0"/>
          <a:lstStyle>
            <a:lvl1pPr marL="0" indent="0" algn="ctr">
              <a:buClrTx/>
              <a:buSzTx/>
              <a:buFontTx/>
              <a:buNone/>
              <a:defRPr sz="1400" b="1">
                <a:solidFill>
                  <a:srgbClr val="4472C4"/>
                </a:solidFill>
                <a:latin typeface="Montserrat"/>
                <a:ea typeface="Montserrat"/>
                <a:cs typeface="Montserrat"/>
                <a:sym typeface="Montserrat"/>
              </a:defRPr>
            </a:lvl1pPr>
            <a:lvl2pPr marL="590550" indent="-133350" algn="ctr">
              <a:buClrTx/>
              <a:buSzPct val="100000"/>
              <a:buFontTx/>
              <a:defRPr sz="1400" b="1">
                <a:solidFill>
                  <a:srgbClr val="4472C4"/>
                </a:solidFill>
                <a:latin typeface="Montserrat"/>
                <a:ea typeface="Montserrat"/>
                <a:cs typeface="Montserrat"/>
                <a:sym typeface="Montserrat"/>
              </a:defRPr>
            </a:lvl2pPr>
            <a:lvl3pPr marL="1074419" indent="-160019" algn="ctr">
              <a:buClrTx/>
              <a:buSzPct val="100000"/>
              <a:buFontTx/>
              <a:defRPr sz="1400" b="1">
                <a:solidFill>
                  <a:srgbClr val="4472C4"/>
                </a:solidFill>
                <a:latin typeface="Montserrat"/>
                <a:ea typeface="Montserrat"/>
                <a:cs typeface="Montserrat"/>
                <a:sym typeface="Montserrat"/>
              </a:defRPr>
            </a:lvl3pPr>
            <a:lvl4pPr marL="1549400" indent="-177800" algn="ctr">
              <a:buClrTx/>
              <a:buSzPct val="100000"/>
              <a:buFontTx/>
              <a:defRPr sz="1400" b="1">
                <a:solidFill>
                  <a:srgbClr val="4472C4"/>
                </a:solidFill>
                <a:latin typeface="Montserrat"/>
                <a:ea typeface="Montserrat"/>
                <a:cs typeface="Montserrat"/>
                <a:sym typeface="Montserrat"/>
              </a:defRPr>
            </a:lvl4pPr>
            <a:lvl5pPr marL="2006600" indent="-177800" algn="ctr">
              <a:buClrTx/>
              <a:buSzPct val="100000"/>
              <a:buFontTx/>
              <a:defRPr sz="1400" b="1">
                <a:solidFill>
                  <a:srgbClr val="4472C4"/>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744" name="Text Placeholder 2"/>
          <p:cNvSpPr>
            <a:spLocks noGrp="1"/>
          </p:cNvSpPr>
          <p:nvPr>
            <p:ph type="body" sz="quarter" idx="22" hasCustomPrompt="1"/>
          </p:nvPr>
        </p:nvSpPr>
        <p:spPr>
          <a:xfrm>
            <a:off x="558699" y="836612"/>
            <a:ext cx="11082440" cy="559688"/>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745" name="Text Placeholder 2"/>
          <p:cNvSpPr>
            <a:spLocks noGrp="1"/>
          </p:cNvSpPr>
          <p:nvPr>
            <p:ph type="body" sz="quarter" idx="23" hasCustomPrompt="1"/>
          </p:nvPr>
        </p:nvSpPr>
        <p:spPr>
          <a:xfrm>
            <a:off x="5174157" y="3574298"/>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46" name="Text Placeholder 2"/>
          <p:cNvSpPr>
            <a:spLocks noGrp="1"/>
          </p:cNvSpPr>
          <p:nvPr>
            <p:ph type="body" sz="quarter" idx="24" hasCustomPrompt="1"/>
          </p:nvPr>
        </p:nvSpPr>
        <p:spPr>
          <a:xfrm>
            <a:off x="7454186"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47" name="Picture Placeholder 14"/>
          <p:cNvSpPr>
            <a:spLocks noGrp="1"/>
          </p:cNvSpPr>
          <p:nvPr>
            <p:ph type="pic" sz="quarter" idx="25"/>
          </p:nvPr>
        </p:nvSpPr>
        <p:spPr>
          <a:xfrm>
            <a:off x="3007791" y="4187168"/>
            <a:ext cx="1550340" cy="1492658"/>
          </a:xfrm>
          <a:prstGeom prst="rect">
            <a:avLst/>
          </a:prstGeom>
          <a:ln w="9525">
            <a:solidFill>
              <a:srgbClr val="E7E6E6"/>
            </a:solidFill>
            <a:round/>
          </a:ln>
        </p:spPr>
        <p:txBody>
          <a:bodyPr lIns="91439" tIns="45719" rIns="91439" bIns="45719">
            <a:noAutofit/>
          </a:bodyPr>
          <a:lstStyle/>
          <a:p>
            <a:endParaRPr/>
          </a:p>
        </p:txBody>
      </p:sp>
      <p:sp>
        <p:nvSpPr>
          <p:cNvPr id="748" name="Text Placeholder 2"/>
          <p:cNvSpPr>
            <a:spLocks noGrp="1"/>
          </p:cNvSpPr>
          <p:nvPr>
            <p:ph type="body" sz="quarter" idx="26" hasCustomPrompt="1"/>
          </p:nvPr>
        </p:nvSpPr>
        <p:spPr>
          <a:xfrm>
            <a:off x="2844998" y="5943424"/>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49" name="Text Placeholder 2"/>
          <p:cNvSpPr>
            <a:spLocks noGrp="1"/>
          </p:cNvSpPr>
          <p:nvPr>
            <p:ph type="body" sz="quarter" idx="27" hasCustomPrompt="1"/>
          </p:nvPr>
        </p:nvSpPr>
        <p:spPr>
          <a:xfrm>
            <a:off x="5174157" y="5943424"/>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50" name="Text Placeholder 2"/>
          <p:cNvSpPr>
            <a:spLocks noGrp="1"/>
          </p:cNvSpPr>
          <p:nvPr>
            <p:ph type="body" sz="quarter" idx="28" hasCustomPrompt="1"/>
          </p:nvPr>
        </p:nvSpPr>
        <p:spPr>
          <a:xfrm>
            <a:off x="7454186" y="5943424"/>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51" name="Rectangle 92"/>
          <p:cNvSpPr/>
          <p:nvPr/>
        </p:nvSpPr>
        <p:spPr>
          <a:xfrm>
            <a:off x="3007791" y="5679816"/>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52" name="Rectangle 93"/>
          <p:cNvSpPr/>
          <p:nvPr/>
        </p:nvSpPr>
        <p:spPr>
          <a:xfrm>
            <a:off x="3007791" y="3325028"/>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53" name="Rectangle 95"/>
          <p:cNvSpPr/>
          <p:nvPr/>
        </p:nvSpPr>
        <p:spPr>
          <a:xfrm>
            <a:off x="5336942"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54" name="Rectangle 97"/>
          <p:cNvSpPr/>
          <p:nvPr/>
        </p:nvSpPr>
        <p:spPr>
          <a:xfrm>
            <a:off x="7666097"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55" name="Rectangle 103"/>
          <p:cNvSpPr/>
          <p:nvPr/>
        </p:nvSpPr>
        <p:spPr>
          <a:xfrm>
            <a:off x="5336942" y="3310690"/>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56" name="Rectangle 105"/>
          <p:cNvSpPr/>
          <p:nvPr/>
        </p:nvSpPr>
        <p:spPr>
          <a:xfrm>
            <a:off x="7666094" y="3309580"/>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57" name="Picture Placeholder 14"/>
          <p:cNvSpPr>
            <a:spLocks noGrp="1"/>
          </p:cNvSpPr>
          <p:nvPr>
            <p:ph type="pic" sz="quarter" idx="29"/>
          </p:nvPr>
        </p:nvSpPr>
        <p:spPr>
          <a:xfrm>
            <a:off x="5336942"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758" name="Picture Placeholder 14"/>
          <p:cNvSpPr>
            <a:spLocks noGrp="1"/>
          </p:cNvSpPr>
          <p:nvPr>
            <p:ph type="pic" sz="quarter" idx="30"/>
          </p:nvPr>
        </p:nvSpPr>
        <p:spPr>
          <a:xfrm>
            <a:off x="7666097"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759" name="Picture Placeholder 14"/>
          <p:cNvSpPr>
            <a:spLocks noGrp="1"/>
          </p:cNvSpPr>
          <p:nvPr>
            <p:ph type="pic" sz="quarter" idx="31"/>
          </p:nvPr>
        </p:nvSpPr>
        <p:spPr>
          <a:xfrm>
            <a:off x="5336942" y="1818039"/>
            <a:ext cx="1550348" cy="1492657"/>
          </a:xfrm>
          <a:prstGeom prst="rect">
            <a:avLst/>
          </a:prstGeom>
          <a:ln w="9525">
            <a:solidFill>
              <a:srgbClr val="E7E6E6"/>
            </a:solidFill>
            <a:round/>
          </a:ln>
        </p:spPr>
        <p:txBody>
          <a:bodyPr lIns="91439" tIns="45719" rIns="91439" bIns="45719">
            <a:noAutofit/>
          </a:bodyPr>
          <a:lstStyle/>
          <a:p>
            <a:endParaRPr/>
          </a:p>
        </p:txBody>
      </p:sp>
      <p:sp>
        <p:nvSpPr>
          <p:cNvPr id="760" name="Picture Placeholder 14"/>
          <p:cNvSpPr>
            <a:spLocks noGrp="1"/>
          </p:cNvSpPr>
          <p:nvPr>
            <p:ph type="pic" sz="quarter" idx="32"/>
          </p:nvPr>
        </p:nvSpPr>
        <p:spPr>
          <a:xfrm>
            <a:off x="7666094" y="1816929"/>
            <a:ext cx="1550348" cy="1492653"/>
          </a:xfrm>
          <a:prstGeom prst="rect">
            <a:avLst/>
          </a:prstGeom>
          <a:ln w="9525">
            <a:solidFill>
              <a:srgbClr val="E7E6E6"/>
            </a:solidFill>
            <a:round/>
          </a:ln>
        </p:spPr>
        <p:txBody>
          <a:bodyPr lIns="91439" tIns="45719" rIns="91439" bIns="45719">
            <a:noAutofit/>
          </a:bodyPr>
          <a:lstStyle/>
          <a:p>
            <a:endParaRPr/>
          </a:p>
        </p:txBody>
      </p:sp>
      <p:sp>
        <p:nvSpPr>
          <p:cNvPr id="761"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156636836"/>
      </p:ext>
    </p:extLst>
  </p:cSld>
  <p:clrMapOvr>
    <a:masterClrMapping/>
  </p:clrMapOvr>
  <p:transition spd="med"/>
</p:sldLayout>
</file>

<file path=ppt/slideLayouts/slideLayout102.xml><?xml version="1.0" encoding="utf-8"?>
<p:sldLayout xmlns:a="http://schemas.openxmlformats.org/drawingml/2006/main" xmlns:r="http://schemas.openxmlformats.org/officeDocument/2006/relationships" xmlns:p="http://schemas.openxmlformats.org/presentationml/2006/main" type="tx">
  <p:cSld name="Speakers - 7">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768" name="Rectangle 27"/>
          <p:cNvSpPr/>
          <p:nvPr/>
        </p:nvSpPr>
        <p:spPr>
          <a:xfrm>
            <a:off x="0" y="-1"/>
            <a:ext cx="12192000" cy="1619216"/>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sp>
        <p:nvSpPr>
          <p:cNvPr id="769" name="Picture Placeholder 14"/>
          <p:cNvSpPr>
            <a:spLocks noGrp="1"/>
          </p:cNvSpPr>
          <p:nvPr>
            <p:ph type="pic" sz="quarter" idx="21"/>
          </p:nvPr>
        </p:nvSpPr>
        <p:spPr>
          <a:xfrm>
            <a:off x="1847856" y="1818039"/>
            <a:ext cx="1550340" cy="1498795"/>
          </a:xfrm>
          <a:prstGeom prst="rect">
            <a:avLst/>
          </a:prstGeom>
          <a:ln w="9525">
            <a:solidFill>
              <a:srgbClr val="E7E6E6"/>
            </a:solidFill>
            <a:round/>
          </a:ln>
        </p:spPr>
        <p:txBody>
          <a:bodyPr lIns="91439" tIns="45719" rIns="91439" bIns="45719">
            <a:noAutofit/>
          </a:bodyPr>
          <a:lstStyle/>
          <a:p>
            <a:endParaRPr/>
          </a:p>
        </p:txBody>
      </p:sp>
      <p:sp>
        <p:nvSpPr>
          <p:cNvPr id="770" name="Nivel de texto 1…"/>
          <p:cNvSpPr txBox="1">
            <a:spLocks noGrp="1"/>
          </p:cNvSpPr>
          <p:nvPr>
            <p:ph type="body" sz="quarter" idx="1" hasCustomPrompt="1"/>
          </p:nvPr>
        </p:nvSpPr>
        <p:spPr>
          <a:xfrm>
            <a:off x="1685064" y="3574298"/>
            <a:ext cx="1875910" cy="355406"/>
          </a:xfrm>
          <a:prstGeom prst="rect">
            <a:avLst/>
          </a:prstGeom>
        </p:spPr>
        <p:txBody>
          <a:bodyPr lIns="0" tIns="0" rIns="0" bIns="0"/>
          <a:lstStyle>
            <a:lvl1pPr marL="0" indent="0" algn="ctr">
              <a:buClrTx/>
              <a:buSzTx/>
              <a:buFontTx/>
              <a:buNone/>
              <a:defRPr sz="1400" b="1">
                <a:solidFill>
                  <a:srgbClr val="4472C4"/>
                </a:solidFill>
                <a:latin typeface="Montserrat"/>
                <a:ea typeface="Montserrat"/>
                <a:cs typeface="Montserrat"/>
                <a:sym typeface="Montserrat"/>
              </a:defRPr>
            </a:lvl1pPr>
            <a:lvl2pPr marL="590550" indent="-133350" algn="ctr">
              <a:buClrTx/>
              <a:buSzPct val="100000"/>
              <a:buFontTx/>
              <a:defRPr sz="1400" b="1">
                <a:solidFill>
                  <a:srgbClr val="4472C4"/>
                </a:solidFill>
                <a:latin typeface="Montserrat"/>
                <a:ea typeface="Montserrat"/>
                <a:cs typeface="Montserrat"/>
                <a:sym typeface="Montserrat"/>
              </a:defRPr>
            </a:lvl2pPr>
            <a:lvl3pPr marL="1074419" indent="-160019" algn="ctr">
              <a:buClrTx/>
              <a:buSzPct val="100000"/>
              <a:buFontTx/>
              <a:defRPr sz="1400" b="1">
                <a:solidFill>
                  <a:srgbClr val="4472C4"/>
                </a:solidFill>
                <a:latin typeface="Montserrat"/>
                <a:ea typeface="Montserrat"/>
                <a:cs typeface="Montserrat"/>
                <a:sym typeface="Montserrat"/>
              </a:defRPr>
            </a:lvl3pPr>
            <a:lvl4pPr marL="1549400" indent="-177800" algn="ctr">
              <a:buClrTx/>
              <a:buSzPct val="100000"/>
              <a:buFontTx/>
              <a:defRPr sz="1400" b="1">
                <a:solidFill>
                  <a:srgbClr val="4472C4"/>
                </a:solidFill>
                <a:latin typeface="Montserrat"/>
                <a:ea typeface="Montserrat"/>
                <a:cs typeface="Montserrat"/>
                <a:sym typeface="Montserrat"/>
              </a:defRPr>
            </a:lvl4pPr>
            <a:lvl5pPr marL="2006600" indent="-177800" algn="ctr">
              <a:buClrTx/>
              <a:buSzPct val="100000"/>
              <a:buFontTx/>
              <a:defRPr sz="1400" b="1">
                <a:solidFill>
                  <a:srgbClr val="4472C4"/>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771" name="Text Placeholder 2"/>
          <p:cNvSpPr>
            <a:spLocks noGrp="1"/>
          </p:cNvSpPr>
          <p:nvPr>
            <p:ph type="body" sz="quarter" idx="22" hasCustomPrompt="1"/>
          </p:nvPr>
        </p:nvSpPr>
        <p:spPr>
          <a:xfrm>
            <a:off x="558699" y="836612"/>
            <a:ext cx="11082440" cy="559688"/>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772" name="Text Placeholder 2"/>
          <p:cNvSpPr>
            <a:spLocks noGrp="1"/>
          </p:cNvSpPr>
          <p:nvPr>
            <p:ph type="body" sz="quarter" idx="23" hasCustomPrompt="1"/>
          </p:nvPr>
        </p:nvSpPr>
        <p:spPr>
          <a:xfrm>
            <a:off x="4014223"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73" name="Text Placeholder 2"/>
          <p:cNvSpPr>
            <a:spLocks noGrp="1"/>
          </p:cNvSpPr>
          <p:nvPr>
            <p:ph type="body" sz="quarter" idx="24" hasCustomPrompt="1"/>
          </p:nvPr>
        </p:nvSpPr>
        <p:spPr>
          <a:xfrm>
            <a:off x="6294254"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74" name="Text Placeholder 2"/>
          <p:cNvSpPr>
            <a:spLocks noGrp="1"/>
          </p:cNvSpPr>
          <p:nvPr>
            <p:ph type="body" sz="quarter" idx="25" hasCustomPrompt="1"/>
          </p:nvPr>
        </p:nvSpPr>
        <p:spPr>
          <a:xfrm>
            <a:off x="8672530"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75" name="Picture Placeholder 14"/>
          <p:cNvSpPr>
            <a:spLocks noGrp="1"/>
          </p:cNvSpPr>
          <p:nvPr>
            <p:ph type="pic" sz="quarter" idx="26"/>
          </p:nvPr>
        </p:nvSpPr>
        <p:spPr>
          <a:xfrm>
            <a:off x="3014846" y="4187168"/>
            <a:ext cx="1550340" cy="1492658"/>
          </a:xfrm>
          <a:prstGeom prst="rect">
            <a:avLst/>
          </a:prstGeom>
          <a:ln w="9525">
            <a:solidFill>
              <a:srgbClr val="E7E6E6"/>
            </a:solidFill>
            <a:round/>
          </a:ln>
        </p:spPr>
        <p:txBody>
          <a:bodyPr lIns="91439" tIns="45719" rIns="91439" bIns="45719">
            <a:noAutofit/>
          </a:bodyPr>
          <a:lstStyle/>
          <a:p>
            <a:endParaRPr/>
          </a:p>
        </p:txBody>
      </p:sp>
      <p:sp>
        <p:nvSpPr>
          <p:cNvPr id="776" name="Text Placeholder 2"/>
          <p:cNvSpPr>
            <a:spLocks noGrp="1"/>
          </p:cNvSpPr>
          <p:nvPr>
            <p:ph type="body" sz="quarter" idx="27" hasCustomPrompt="1"/>
          </p:nvPr>
        </p:nvSpPr>
        <p:spPr>
          <a:xfrm>
            <a:off x="2852054" y="5943424"/>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77" name="Text Placeholder 2"/>
          <p:cNvSpPr>
            <a:spLocks noGrp="1"/>
          </p:cNvSpPr>
          <p:nvPr>
            <p:ph type="body" sz="quarter" idx="28" hasCustomPrompt="1"/>
          </p:nvPr>
        </p:nvSpPr>
        <p:spPr>
          <a:xfrm>
            <a:off x="5181212" y="5943424"/>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78" name="Text Placeholder 2"/>
          <p:cNvSpPr>
            <a:spLocks noGrp="1"/>
          </p:cNvSpPr>
          <p:nvPr>
            <p:ph type="body" sz="quarter" idx="29" hasCustomPrompt="1"/>
          </p:nvPr>
        </p:nvSpPr>
        <p:spPr>
          <a:xfrm>
            <a:off x="7461243" y="5943424"/>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79" name="Rectangle 92"/>
          <p:cNvSpPr/>
          <p:nvPr/>
        </p:nvSpPr>
        <p:spPr>
          <a:xfrm>
            <a:off x="3014845" y="5679816"/>
            <a:ext cx="1550349"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80" name="Rectangle 93"/>
          <p:cNvSpPr/>
          <p:nvPr/>
        </p:nvSpPr>
        <p:spPr>
          <a:xfrm>
            <a:off x="1847855" y="3325028"/>
            <a:ext cx="1550349"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81" name="Rectangle 95"/>
          <p:cNvSpPr/>
          <p:nvPr/>
        </p:nvSpPr>
        <p:spPr>
          <a:xfrm>
            <a:off x="5343999" y="5687064"/>
            <a:ext cx="1550339"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82" name="Rectangle 97"/>
          <p:cNvSpPr/>
          <p:nvPr/>
        </p:nvSpPr>
        <p:spPr>
          <a:xfrm>
            <a:off x="7673153"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83" name="Rectangle 103"/>
          <p:cNvSpPr/>
          <p:nvPr/>
        </p:nvSpPr>
        <p:spPr>
          <a:xfrm>
            <a:off x="4177007" y="3310690"/>
            <a:ext cx="1550348"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84" name="Rectangle 105"/>
          <p:cNvSpPr/>
          <p:nvPr/>
        </p:nvSpPr>
        <p:spPr>
          <a:xfrm>
            <a:off x="6506161" y="3309580"/>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85" name="Rectangle 107"/>
          <p:cNvSpPr/>
          <p:nvPr/>
        </p:nvSpPr>
        <p:spPr>
          <a:xfrm>
            <a:off x="8835314" y="3305645"/>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86" name="Picture Placeholder 14"/>
          <p:cNvSpPr>
            <a:spLocks noGrp="1"/>
          </p:cNvSpPr>
          <p:nvPr>
            <p:ph type="pic" sz="quarter" idx="30"/>
          </p:nvPr>
        </p:nvSpPr>
        <p:spPr>
          <a:xfrm>
            <a:off x="5343999" y="4194414"/>
            <a:ext cx="1550339" cy="1492658"/>
          </a:xfrm>
          <a:prstGeom prst="rect">
            <a:avLst/>
          </a:prstGeom>
          <a:ln w="9525">
            <a:solidFill>
              <a:srgbClr val="E7E6E6"/>
            </a:solidFill>
            <a:round/>
          </a:ln>
        </p:spPr>
        <p:txBody>
          <a:bodyPr lIns="91439" tIns="45719" rIns="91439" bIns="45719">
            <a:noAutofit/>
          </a:bodyPr>
          <a:lstStyle/>
          <a:p>
            <a:endParaRPr/>
          </a:p>
        </p:txBody>
      </p:sp>
      <p:sp>
        <p:nvSpPr>
          <p:cNvPr id="787" name="Picture Placeholder 14"/>
          <p:cNvSpPr>
            <a:spLocks noGrp="1"/>
          </p:cNvSpPr>
          <p:nvPr>
            <p:ph type="pic" sz="quarter" idx="31"/>
          </p:nvPr>
        </p:nvSpPr>
        <p:spPr>
          <a:xfrm>
            <a:off x="7673153"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788" name="Picture Placeholder 14"/>
          <p:cNvSpPr>
            <a:spLocks noGrp="1"/>
          </p:cNvSpPr>
          <p:nvPr>
            <p:ph type="pic" sz="quarter" idx="32"/>
          </p:nvPr>
        </p:nvSpPr>
        <p:spPr>
          <a:xfrm>
            <a:off x="4177007" y="1818039"/>
            <a:ext cx="1550348" cy="1492657"/>
          </a:xfrm>
          <a:prstGeom prst="rect">
            <a:avLst/>
          </a:prstGeom>
          <a:ln w="9525">
            <a:solidFill>
              <a:srgbClr val="E7E6E6"/>
            </a:solidFill>
            <a:round/>
          </a:ln>
        </p:spPr>
        <p:txBody>
          <a:bodyPr lIns="91439" tIns="45719" rIns="91439" bIns="45719">
            <a:noAutofit/>
          </a:bodyPr>
          <a:lstStyle/>
          <a:p>
            <a:endParaRPr/>
          </a:p>
        </p:txBody>
      </p:sp>
      <p:sp>
        <p:nvSpPr>
          <p:cNvPr id="789" name="Picture Placeholder 14"/>
          <p:cNvSpPr>
            <a:spLocks noGrp="1"/>
          </p:cNvSpPr>
          <p:nvPr>
            <p:ph type="pic" sz="quarter" idx="33"/>
          </p:nvPr>
        </p:nvSpPr>
        <p:spPr>
          <a:xfrm>
            <a:off x="6506161" y="1816929"/>
            <a:ext cx="1550340" cy="1492653"/>
          </a:xfrm>
          <a:prstGeom prst="rect">
            <a:avLst/>
          </a:prstGeom>
          <a:ln w="9525">
            <a:solidFill>
              <a:srgbClr val="E7E6E6"/>
            </a:solidFill>
            <a:round/>
          </a:ln>
        </p:spPr>
        <p:txBody>
          <a:bodyPr lIns="91439" tIns="45719" rIns="91439" bIns="45719">
            <a:noAutofit/>
          </a:bodyPr>
          <a:lstStyle/>
          <a:p>
            <a:endParaRPr/>
          </a:p>
        </p:txBody>
      </p:sp>
      <p:sp>
        <p:nvSpPr>
          <p:cNvPr id="790" name="Picture Placeholder 14"/>
          <p:cNvSpPr>
            <a:spLocks noGrp="1"/>
          </p:cNvSpPr>
          <p:nvPr>
            <p:ph type="pic" sz="quarter" idx="34"/>
          </p:nvPr>
        </p:nvSpPr>
        <p:spPr>
          <a:xfrm>
            <a:off x="8835314" y="1812993"/>
            <a:ext cx="1550348" cy="1492653"/>
          </a:xfrm>
          <a:prstGeom prst="rect">
            <a:avLst/>
          </a:prstGeom>
          <a:ln w="9525">
            <a:solidFill>
              <a:srgbClr val="E7E6E6"/>
            </a:solidFill>
            <a:round/>
          </a:ln>
        </p:spPr>
        <p:txBody>
          <a:bodyPr lIns="91439" tIns="45719" rIns="91439" bIns="45719">
            <a:noAutofit/>
          </a:bodyPr>
          <a:lstStyle/>
          <a:p>
            <a:endParaRPr/>
          </a:p>
        </p:txBody>
      </p:sp>
      <p:sp>
        <p:nvSpPr>
          <p:cNvPr id="791"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968809641"/>
      </p:ext>
    </p:extLst>
  </p:cSld>
  <p:clrMapOvr>
    <a:masterClrMapping/>
  </p:clrMapOvr>
  <p:transition spd="med"/>
</p:sldLayout>
</file>

<file path=ppt/slideLayouts/slideLayout103.xml><?xml version="1.0" encoding="utf-8"?>
<p:sldLayout xmlns:a="http://schemas.openxmlformats.org/drawingml/2006/main" xmlns:r="http://schemas.openxmlformats.org/officeDocument/2006/relationships" xmlns:p="http://schemas.openxmlformats.org/presentationml/2006/main" type="tx">
  <p:cSld name="Speakers - 8">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798" name="Rectangle 30"/>
          <p:cNvSpPr/>
          <p:nvPr/>
        </p:nvSpPr>
        <p:spPr>
          <a:xfrm>
            <a:off x="0" y="-1"/>
            <a:ext cx="12192000" cy="1619216"/>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sp>
        <p:nvSpPr>
          <p:cNvPr id="799" name="Picture Placeholder 14"/>
          <p:cNvSpPr>
            <a:spLocks noGrp="1"/>
          </p:cNvSpPr>
          <p:nvPr>
            <p:ph type="pic" sz="quarter" idx="21"/>
          </p:nvPr>
        </p:nvSpPr>
        <p:spPr>
          <a:xfrm>
            <a:off x="1839391" y="1818039"/>
            <a:ext cx="1550340" cy="1498795"/>
          </a:xfrm>
          <a:prstGeom prst="rect">
            <a:avLst/>
          </a:prstGeom>
          <a:ln w="9525">
            <a:solidFill>
              <a:srgbClr val="E7E6E6"/>
            </a:solidFill>
            <a:round/>
          </a:ln>
        </p:spPr>
        <p:txBody>
          <a:bodyPr lIns="91439" tIns="45719" rIns="91439" bIns="45719">
            <a:noAutofit/>
          </a:bodyPr>
          <a:lstStyle/>
          <a:p>
            <a:endParaRPr/>
          </a:p>
        </p:txBody>
      </p:sp>
      <p:sp>
        <p:nvSpPr>
          <p:cNvPr id="800" name="Nivel de texto 1…"/>
          <p:cNvSpPr txBox="1">
            <a:spLocks noGrp="1"/>
          </p:cNvSpPr>
          <p:nvPr>
            <p:ph type="body" sz="quarter" idx="1" hasCustomPrompt="1"/>
          </p:nvPr>
        </p:nvSpPr>
        <p:spPr>
          <a:xfrm>
            <a:off x="1676598" y="3574298"/>
            <a:ext cx="1875910" cy="355406"/>
          </a:xfrm>
          <a:prstGeom prst="rect">
            <a:avLst/>
          </a:prstGeom>
        </p:spPr>
        <p:txBody>
          <a:bodyPr lIns="0" tIns="0" rIns="0" bIns="0"/>
          <a:lstStyle>
            <a:lvl1pPr marL="0" indent="0" algn="ctr">
              <a:buClrTx/>
              <a:buSzTx/>
              <a:buFontTx/>
              <a:buNone/>
              <a:defRPr sz="1400" b="1">
                <a:solidFill>
                  <a:srgbClr val="4472C4"/>
                </a:solidFill>
                <a:latin typeface="Montserrat"/>
                <a:ea typeface="Montserrat"/>
                <a:cs typeface="Montserrat"/>
                <a:sym typeface="Montserrat"/>
              </a:defRPr>
            </a:lvl1pPr>
            <a:lvl2pPr marL="590550" indent="-133350" algn="ctr">
              <a:buClrTx/>
              <a:buSzPct val="100000"/>
              <a:buFontTx/>
              <a:defRPr sz="1400" b="1">
                <a:solidFill>
                  <a:srgbClr val="4472C4"/>
                </a:solidFill>
                <a:latin typeface="Montserrat"/>
                <a:ea typeface="Montserrat"/>
                <a:cs typeface="Montserrat"/>
                <a:sym typeface="Montserrat"/>
              </a:defRPr>
            </a:lvl2pPr>
            <a:lvl3pPr marL="1074419" indent="-160019" algn="ctr">
              <a:buClrTx/>
              <a:buSzPct val="100000"/>
              <a:buFontTx/>
              <a:defRPr sz="1400" b="1">
                <a:solidFill>
                  <a:srgbClr val="4472C4"/>
                </a:solidFill>
                <a:latin typeface="Montserrat"/>
                <a:ea typeface="Montserrat"/>
                <a:cs typeface="Montserrat"/>
                <a:sym typeface="Montserrat"/>
              </a:defRPr>
            </a:lvl3pPr>
            <a:lvl4pPr marL="1549400" indent="-177800" algn="ctr">
              <a:buClrTx/>
              <a:buSzPct val="100000"/>
              <a:buFontTx/>
              <a:defRPr sz="1400" b="1">
                <a:solidFill>
                  <a:srgbClr val="4472C4"/>
                </a:solidFill>
                <a:latin typeface="Montserrat"/>
                <a:ea typeface="Montserrat"/>
                <a:cs typeface="Montserrat"/>
                <a:sym typeface="Montserrat"/>
              </a:defRPr>
            </a:lvl4pPr>
            <a:lvl5pPr marL="2006600" indent="-177800" algn="ctr">
              <a:buClrTx/>
              <a:buSzPct val="100000"/>
              <a:buFontTx/>
              <a:defRPr sz="1400" b="1">
                <a:solidFill>
                  <a:srgbClr val="4472C4"/>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801" name="Text Placeholder 2"/>
          <p:cNvSpPr>
            <a:spLocks noGrp="1"/>
          </p:cNvSpPr>
          <p:nvPr>
            <p:ph type="body" sz="quarter" idx="22" hasCustomPrompt="1"/>
          </p:nvPr>
        </p:nvSpPr>
        <p:spPr>
          <a:xfrm>
            <a:off x="558699" y="836612"/>
            <a:ext cx="11082440" cy="559688"/>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802" name="Text Placeholder 2"/>
          <p:cNvSpPr>
            <a:spLocks noGrp="1"/>
          </p:cNvSpPr>
          <p:nvPr>
            <p:ph type="body" sz="quarter" idx="23" hasCustomPrompt="1"/>
          </p:nvPr>
        </p:nvSpPr>
        <p:spPr>
          <a:xfrm>
            <a:off x="4005757" y="3574298"/>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03" name="Text Placeholder 2"/>
          <p:cNvSpPr>
            <a:spLocks noGrp="1"/>
          </p:cNvSpPr>
          <p:nvPr>
            <p:ph type="body" sz="quarter" idx="24" hasCustomPrompt="1"/>
          </p:nvPr>
        </p:nvSpPr>
        <p:spPr>
          <a:xfrm>
            <a:off x="6285788" y="3574298"/>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04" name="Text Placeholder 2"/>
          <p:cNvSpPr>
            <a:spLocks noGrp="1"/>
          </p:cNvSpPr>
          <p:nvPr>
            <p:ph type="body" sz="quarter" idx="25" hasCustomPrompt="1"/>
          </p:nvPr>
        </p:nvSpPr>
        <p:spPr>
          <a:xfrm>
            <a:off x="8664064"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05" name="Picture Placeholder 14"/>
          <p:cNvSpPr>
            <a:spLocks noGrp="1"/>
          </p:cNvSpPr>
          <p:nvPr>
            <p:ph type="pic" sz="quarter" idx="26"/>
          </p:nvPr>
        </p:nvSpPr>
        <p:spPr>
          <a:xfrm>
            <a:off x="1839391" y="4187168"/>
            <a:ext cx="1550340" cy="1492658"/>
          </a:xfrm>
          <a:prstGeom prst="rect">
            <a:avLst/>
          </a:prstGeom>
          <a:ln w="9525">
            <a:solidFill>
              <a:srgbClr val="E7E6E6"/>
            </a:solidFill>
            <a:round/>
          </a:ln>
        </p:spPr>
        <p:txBody>
          <a:bodyPr lIns="91439" tIns="45719" rIns="91439" bIns="45719">
            <a:noAutofit/>
          </a:bodyPr>
          <a:lstStyle/>
          <a:p>
            <a:endParaRPr/>
          </a:p>
        </p:txBody>
      </p:sp>
      <p:sp>
        <p:nvSpPr>
          <p:cNvPr id="806" name="Text Placeholder 2"/>
          <p:cNvSpPr>
            <a:spLocks noGrp="1"/>
          </p:cNvSpPr>
          <p:nvPr>
            <p:ph type="body" sz="quarter" idx="27" hasCustomPrompt="1"/>
          </p:nvPr>
        </p:nvSpPr>
        <p:spPr>
          <a:xfrm>
            <a:off x="1676598" y="5943424"/>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07" name="Text Placeholder 2"/>
          <p:cNvSpPr>
            <a:spLocks noGrp="1"/>
          </p:cNvSpPr>
          <p:nvPr>
            <p:ph type="body" sz="quarter" idx="28" hasCustomPrompt="1"/>
          </p:nvPr>
        </p:nvSpPr>
        <p:spPr>
          <a:xfrm>
            <a:off x="4005757" y="5943424"/>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08" name="Text Placeholder 2"/>
          <p:cNvSpPr>
            <a:spLocks noGrp="1"/>
          </p:cNvSpPr>
          <p:nvPr>
            <p:ph type="body" sz="quarter" idx="29" hasCustomPrompt="1"/>
          </p:nvPr>
        </p:nvSpPr>
        <p:spPr>
          <a:xfrm>
            <a:off x="6285788" y="5943424"/>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09" name="Text Placeholder 2"/>
          <p:cNvSpPr>
            <a:spLocks noGrp="1"/>
          </p:cNvSpPr>
          <p:nvPr>
            <p:ph type="body" sz="quarter" idx="30" hasCustomPrompt="1"/>
          </p:nvPr>
        </p:nvSpPr>
        <p:spPr>
          <a:xfrm>
            <a:off x="8664064" y="5943424"/>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10" name="Rectangle 92"/>
          <p:cNvSpPr/>
          <p:nvPr/>
        </p:nvSpPr>
        <p:spPr>
          <a:xfrm>
            <a:off x="1839391" y="5679816"/>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11" name="Rectangle 93"/>
          <p:cNvSpPr/>
          <p:nvPr/>
        </p:nvSpPr>
        <p:spPr>
          <a:xfrm>
            <a:off x="1839391" y="3325028"/>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12" name="Rectangle 95"/>
          <p:cNvSpPr/>
          <p:nvPr/>
        </p:nvSpPr>
        <p:spPr>
          <a:xfrm>
            <a:off x="4168542"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13" name="Rectangle 97"/>
          <p:cNvSpPr/>
          <p:nvPr/>
        </p:nvSpPr>
        <p:spPr>
          <a:xfrm>
            <a:off x="6497697"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14" name="Rectangle 99"/>
          <p:cNvSpPr/>
          <p:nvPr/>
        </p:nvSpPr>
        <p:spPr>
          <a:xfrm>
            <a:off x="8826850"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15" name="Rectangle 103"/>
          <p:cNvSpPr/>
          <p:nvPr/>
        </p:nvSpPr>
        <p:spPr>
          <a:xfrm>
            <a:off x="4168542" y="3310690"/>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16" name="Rectangle 105"/>
          <p:cNvSpPr/>
          <p:nvPr/>
        </p:nvSpPr>
        <p:spPr>
          <a:xfrm>
            <a:off x="6497694" y="3309580"/>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17" name="Rectangle 107"/>
          <p:cNvSpPr/>
          <p:nvPr/>
        </p:nvSpPr>
        <p:spPr>
          <a:xfrm>
            <a:off x="8826848" y="3305645"/>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18" name="Picture Placeholder 14"/>
          <p:cNvSpPr>
            <a:spLocks noGrp="1"/>
          </p:cNvSpPr>
          <p:nvPr>
            <p:ph type="pic" sz="quarter" idx="31"/>
          </p:nvPr>
        </p:nvSpPr>
        <p:spPr>
          <a:xfrm>
            <a:off x="4168542"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819" name="Picture Placeholder 14"/>
          <p:cNvSpPr>
            <a:spLocks noGrp="1"/>
          </p:cNvSpPr>
          <p:nvPr>
            <p:ph type="pic" sz="quarter" idx="32"/>
          </p:nvPr>
        </p:nvSpPr>
        <p:spPr>
          <a:xfrm>
            <a:off x="6497697"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820" name="Picture Placeholder 14"/>
          <p:cNvSpPr>
            <a:spLocks noGrp="1"/>
          </p:cNvSpPr>
          <p:nvPr>
            <p:ph type="pic" sz="quarter" idx="33"/>
          </p:nvPr>
        </p:nvSpPr>
        <p:spPr>
          <a:xfrm>
            <a:off x="8826850"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821" name="Picture Placeholder 14"/>
          <p:cNvSpPr>
            <a:spLocks noGrp="1"/>
          </p:cNvSpPr>
          <p:nvPr>
            <p:ph type="pic" sz="quarter" idx="34"/>
          </p:nvPr>
        </p:nvSpPr>
        <p:spPr>
          <a:xfrm>
            <a:off x="4168542" y="1818039"/>
            <a:ext cx="1550348" cy="1492657"/>
          </a:xfrm>
          <a:prstGeom prst="rect">
            <a:avLst/>
          </a:prstGeom>
          <a:ln w="9525">
            <a:solidFill>
              <a:srgbClr val="E7E6E6"/>
            </a:solidFill>
            <a:round/>
          </a:ln>
        </p:spPr>
        <p:txBody>
          <a:bodyPr lIns="91439" tIns="45719" rIns="91439" bIns="45719">
            <a:noAutofit/>
          </a:bodyPr>
          <a:lstStyle/>
          <a:p>
            <a:endParaRPr/>
          </a:p>
        </p:txBody>
      </p:sp>
      <p:sp>
        <p:nvSpPr>
          <p:cNvPr id="822" name="Picture Placeholder 14"/>
          <p:cNvSpPr>
            <a:spLocks noGrp="1"/>
          </p:cNvSpPr>
          <p:nvPr>
            <p:ph type="pic" sz="quarter" idx="35"/>
          </p:nvPr>
        </p:nvSpPr>
        <p:spPr>
          <a:xfrm>
            <a:off x="6497694" y="1816929"/>
            <a:ext cx="1550348" cy="1492653"/>
          </a:xfrm>
          <a:prstGeom prst="rect">
            <a:avLst/>
          </a:prstGeom>
          <a:ln w="9525">
            <a:solidFill>
              <a:srgbClr val="E7E6E6"/>
            </a:solidFill>
            <a:round/>
          </a:ln>
        </p:spPr>
        <p:txBody>
          <a:bodyPr lIns="91439" tIns="45719" rIns="91439" bIns="45719">
            <a:noAutofit/>
          </a:bodyPr>
          <a:lstStyle/>
          <a:p>
            <a:endParaRPr/>
          </a:p>
        </p:txBody>
      </p:sp>
      <p:sp>
        <p:nvSpPr>
          <p:cNvPr id="823" name="Picture Placeholder 14"/>
          <p:cNvSpPr>
            <a:spLocks noGrp="1"/>
          </p:cNvSpPr>
          <p:nvPr>
            <p:ph type="pic" sz="quarter" idx="36"/>
          </p:nvPr>
        </p:nvSpPr>
        <p:spPr>
          <a:xfrm>
            <a:off x="8826848" y="1812993"/>
            <a:ext cx="1550348" cy="1492653"/>
          </a:xfrm>
          <a:prstGeom prst="rect">
            <a:avLst/>
          </a:prstGeom>
          <a:ln w="9525">
            <a:solidFill>
              <a:srgbClr val="E7E6E6"/>
            </a:solidFill>
            <a:round/>
          </a:ln>
        </p:spPr>
        <p:txBody>
          <a:bodyPr lIns="91439" tIns="45719" rIns="91439" bIns="45719">
            <a:noAutofit/>
          </a:bodyPr>
          <a:lstStyle/>
          <a:p>
            <a:endParaRPr/>
          </a:p>
        </p:txBody>
      </p:sp>
      <p:sp>
        <p:nvSpPr>
          <p:cNvPr id="824"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251026042"/>
      </p:ext>
    </p:extLst>
  </p:cSld>
  <p:clrMapOvr>
    <a:masterClrMapping/>
  </p:clrMapOvr>
  <p:transition spd="med"/>
</p:sldLayout>
</file>

<file path=ppt/slideLayouts/slideLayout104.xml><?xml version="1.0" encoding="utf-8"?>
<p:sldLayout xmlns:a="http://schemas.openxmlformats.org/drawingml/2006/main" xmlns:r="http://schemas.openxmlformats.org/officeDocument/2006/relationships" xmlns:p="http://schemas.openxmlformats.org/presentationml/2006/main" type="tx">
  <p:cSld name="Speakers - 9">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831" name="Rectangle 33"/>
          <p:cNvSpPr/>
          <p:nvPr/>
        </p:nvSpPr>
        <p:spPr>
          <a:xfrm>
            <a:off x="0" y="-1"/>
            <a:ext cx="12192000" cy="1619216"/>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sp>
        <p:nvSpPr>
          <p:cNvPr id="832" name="Picture Placeholder 14"/>
          <p:cNvSpPr>
            <a:spLocks noGrp="1"/>
          </p:cNvSpPr>
          <p:nvPr>
            <p:ph type="pic" sz="quarter" idx="21"/>
          </p:nvPr>
        </p:nvSpPr>
        <p:spPr>
          <a:xfrm>
            <a:off x="662522" y="1818039"/>
            <a:ext cx="1550343" cy="1498795"/>
          </a:xfrm>
          <a:prstGeom prst="rect">
            <a:avLst/>
          </a:prstGeom>
          <a:ln w="9525">
            <a:solidFill>
              <a:srgbClr val="E7E6E6"/>
            </a:solidFill>
            <a:round/>
          </a:ln>
        </p:spPr>
        <p:txBody>
          <a:bodyPr lIns="91439" tIns="45719" rIns="91439" bIns="45719">
            <a:noAutofit/>
          </a:bodyPr>
          <a:lstStyle/>
          <a:p>
            <a:endParaRPr/>
          </a:p>
        </p:txBody>
      </p:sp>
      <p:sp>
        <p:nvSpPr>
          <p:cNvPr id="833" name="Nivel de texto 1…"/>
          <p:cNvSpPr txBox="1">
            <a:spLocks noGrp="1"/>
          </p:cNvSpPr>
          <p:nvPr>
            <p:ph type="body" sz="quarter" idx="1" hasCustomPrompt="1"/>
          </p:nvPr>
        </p:nvSpPr>
        <p:spPr>
          <a:xfrm>
            <a:off x="499730" y="3574298"/>
            <a:ext cx="1875914" cy="355406"/>
          </a:xfrm>
          <a:prstGeom prst="rect">
            <a:avLst/>
          </a:prstGeom>
        </p:spPr>
        <p:txBody>
          <a:bodyPr lIns="0" tIns="0" rIns="0" bIns="0"/>
          <a:lstStyle>
            <a:lvl1pPr marL="0" indent="0" algn="ctr">
              <a:buClrTx/>
              <a:buSzTx/>
              <a:buFontTx/>
              <a:buNone/>
              <a:defRPr sz="1400" b="1">
                <a:solidFill>
                  <a:srgbClr val="4472C4"/>
                </a:solidFill>
                <a:latin typeface="Montserrat"/>
                <a:ea typeface="Montserrat"/>
                <a:cs typeface="Montserrat"/>
                <a:sym typeface="Montserrat"/>
              </a:defRPr>
            </a:lvl1pPr>
            <a:lvl2pPr marL="590550" indent="-133350" algn="ctr">
              <a:buClrTx/>
              <a:buSzPct val="100000"/>
              <a:buFontTx/>
              <a:defRPr sz="1400" b="1">
                <a:solidFill>
                  <a:srgbClr val="4472C4"/>
                </a:solidFill>
                <a:latin typeface="Montserrat"/>
                <a:ea typeface="Montserrat"/>
                <a:cs typeface="Montserrat"/>
                <a:sym typeface="Montserrat"/>
              </a:defRPr>
            </a:lvl2pPr>
            <a:lvl3pPr marL="1074419" indent="-160019" algn="ctr">
              <a:buClrTx/>
              <a:buSzPct val="100000"/>
              <a:buFontTx/>
              <a:defRPr sz="1400" b="1">
                <a:solidFill>
                  <a:srgbClr val="4472C4"/>
                </a:solidFill>
                <a:latin typeface="Montserrat"/>
                <a:ea typeface="Montserrat"/>
                <a:cs typeface="Montserrat"/>
                <a:sym typeface="Montserrat"/>
              </a:defRPr>
            </a:lvl3pPr>
            <a:lvl4pPr marL="1549400" indent="-177800" algn="ctr">
              <a:buClrTx/>
              <a:buSzPct val="100000"/>
              <a:buFontTx/>
              <a:defRPr sz="1400" b="1">
                <a:solidFill>
                  <a:srgbClr val="4472C4"/>
                </a:solidFill>
                <a:latin typeface="Montserrat"/>
                <a:ea typeface="Montserrat"/>
                <a:cs typeface="Montserrat"/>
                <a:sym typeface="Montserrat"/>
              </a:defRPr>
            </a:lvl4pPr>
            <a:lvl5pPr marL="2006600" indent="-177800" algn="ctr">
              <a:buClrTx/>
              <a:buSzPct val="100000"/>
              <a:buFontTx/>
              <a:defRPr sz="1400" b="1">
                <a:solidFill>
                  <a:srgbClr val="4472C4"/>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834" name="Text Placeholder 2"/>
          <p:cNvSpPr>
            <a:spLocks noGrp="1"/>
          </p:cNvSpPr>
          <p:nvPr>
            <p:ph type="body" sz="quarter" idx="22" hasCustomPrompt="1"/>
          </p:nvPr>
        </p:nvSpPr>
        <p:spPr>
          <a:xfrm>
            <a:off x="558699" y="836612"/>
            <a:ext cx="11082440" cy="559688"/>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835" name="Text Placeholder 2"/>
          <p:cNvSpPr>
            <a:spLocks noGrp="1"/>
          </p:cNvSpPr>
          <p:nvPr>
            <p:ph type="body" sz="quarter" idx="23" hasCustomPrompt="1"/>
          </p:nvPr>
        </p:nvSpPr>
        <p:spPr>
          <a:xfrm>
            <a:off x="2828891"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36" name="Text Placeholder 2"/>
          <p:cNvSpPr>
            <a:spLocks noGrp="1"/>
          </p:cNvSpPr>
          <p:nvPr>
            <p:ph type="body" sz="quarter" idx="24" hasCustomPrompt="1"/>
          </p:nvPr>
        </p:nvSpPr>
        <p:spPr>
          <a:xfrm>
            <a:off x="5108921"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37" name="Text Placeholder 2"/>
          <p:cNvSpPr>
            <a:spLocks noGrp="1"/>
          </p:cNvSpPr>
          <p:nvPr>
            <p:ph type="body" sz="quarter" idx="25" hasCustomPrompt="1"/>
          </p:nvPr>
        </p:nvSpPr>
        <p:spPr>
          <a:xfrm>
            <a:off x="7487197"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38" name="Text Placeholder 2"/>
          <p:cNvSpPr>
            <a:spLocks noGrp="1"/>
          </p:cNvSpPr>
          <p:nvPr>
            <p:ph type="body" sz="quarter" idx="26" hasCustomPrompt="1"/>
          </p:nvPr>
        </p:nvSpPr>
        <p:spPr>
          <a:xfrm>
            <a:off x="9816351"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39" name="Picture Placeholder 14"/>
          <p:cNvSpPr>
            <a:spLocks noGrp="1"/>
          </p:cNvSpPr>
          <p:nvPr>
            <p:ph type="pic" sz="quarter" idx="27"/>
          </p:nvPr>
        </p:nvSpPr>
        <p:spPr>
          <a:xfrm>
            <a:off x="1829511" y="4187168"/>
            <a:ext cx="1550342" cy="1492658"/>
          </a:xfrm>
          <a:prstGeom prst="rect">
            <a:avLst/>
          </a:prstGeom>
          <a:ln w="9525">
            <a:solidFill>
              <a:srgbClr val="E7E6E6"/>
            </a:solidFill>
            <a:round/>
          </a:ln>
        </p:spPr>
        <p:txBody>
          <a:bodyPr lIns="91439" tIns="45719" rIns="91439" bIns="45719">
            <a:noAutofit/>
          </a:bodyPr>
          <a:lstStyle/>
          <a:p>
            <a:endParaRPr/>
          </a:p>
        </p:txBody>
      </p:sp>
      <p:sp>
        <p:nvSpPr>
          <p:cNvPr id="840" name="Text Placeholder 2"/>
          <p:cNvSpPr>
            <a:spLocks noGrp="1"/>
          </p:cNvSpPr>
          <p:nvPr>
            <p:ph type="body" sz="quarter" idx="28" hasCustomPrompt="1"/>
          </p:nvPr>
        </p:nvSpPr>
        <p:spPr>
          <a:xfrm>
            <a:off x="1666719" y="5943424"/>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41" name="Text Placeholder 2"/>
          <p:cNvSpPr>
            <a:spLocks noGrp="1"/>
          </p:cNvSpPr>
          <p:nvPr>
            <p:ph type="body" sz="quarter" idx="29" hasCustomPrompt="1"/>
          </p:nvPr>
        </p:nvSpPr>
        <p:spPr>
          <a:xfrm>
            <a:off x="3995880" y="5943424"/>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42" name="Text Placeholder 2"/>
          <p:cNvSpPr>
            <a:spLocks noGrp="1"/>
          </p:cNvSpPr>
          <p:nvPr>
            <p:ph type="body" sz="quarter" idx="30" hasCustomPrompt="1"/>
          </p:nvPr>
        </p:nvSpPr>
        <p:spPr>
          <a:xfrm>
            <a:off x="6275911" y="5943424"/>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43" name="Text Placeholder 2"/>
          <p:cNvSpPr>
            <a:spLocks noGrp="1"/>
          </p:cNvSpPr>
          <p:nvPr>
            <p:ph type="body" sz="quarter" idx="31" hasCustomPrompt="1"/>
          </p:nvPr>
        </p:nvSpPr>
        <p:spPr>
          <a:xfrm>
            <a:off x="8654187" y="5943424"/>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44" name="Rectangle 92"/>
          <p:cNvSpPr/>
          <p:nvPr/>
        </p:nvSpPr>
        <p:spPr>
          <a:xfrm>
            <a:off x="1829511" y="5679816"/>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45" name="Rectangle 93"/>
          <p:cNvSpPr/>
          <p:nvPr/>
        </p:nvSpPr>
        <p:spPr>
          <a:xfrm>
            <a:off x="662519" y="3325028"/>
            <a:ext cx="1550349"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46" name="Rectangle 95"/>
          <p:cNvSpPr/>
          <p:nvPr/>
        </p:nvSpPr>
        <p:spPr>
          <a:xfrm>
            <a:off x="4158665"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47" name="Rectangle 97"/>
          <p:cNvSpPr/>
          <p:nvPr/>
        </p:nvSpPr>
        <p:spPr>
          <a:xfrm>
            <a:off x="6487819"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48" name="Rectangle 99"/>
          <p:cNvSpPr/>
          <p:nvPr/>
        </p:nvSpPr>
        <p:spPr>
          <a:xfrm>
            <a:off x="8816971"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49" name="Rectangle 103"/>
          <p:cNvSpPr/>
          <p:nvPr/>
        </p:nvSpPr>
        <p:spPr>
          <a:xfrm>
            <a:off x="2991672" y="3310690"/>
            <a:ext cx="1550349"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50" name="Rectangle 105"/>
          <p:cNvSpPr/>
          <p:nvPr/>
        </p:nvSpPr>
        <p:spPr>
          <a:xfrm>
            <a:off x="5320827" y="3309580"/>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51" name="Rectangle 107"/>
          <p:cNvSpPr/>
          <p:nvPr/>
        </p:nvSpPr>
        <p:spPr>
          <a:xfrm>
            <a:off x="7649981" y="3305645"/>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52" name="Rectangle 109"/>
          <p:cNvSpPr/>
          <p:nvPr/>
        </p:nvSpPr>
        <p:spPr>
          <a:xfrm>
            <a:off x="9979135" y="3310690"/>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53" name="Picture Placeholder 14"/>
          <p:cNvSpPr>
            <a:spLocks noGrp="1"/>
          </p:cNvSpPr>
          <p:nvPr>
            <p:ph type="pic" sz="quarter" idx="32"/>
          </p:nvPr>
        </p:nvSpPr>
        <p:spPr>
          <a:xfrm>
            <a:off x="4158665"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854" name="Picture Placeholder 14"/>
          <p:cNvSpPr>
            <a:spLocks noGrp="1"/>
          </p:cNvSpPr>
          <p:nvPr>
            <p:ph type="pic" sz="quarter" idx="33"/>
          </p:nvPr>
        </p:nvSpPr>
        <p:spPr>
          <a:xfrm>
            <a:off x="6487819"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855" name="Picture Placeholder 14"/>
          <p:cNvSpPr>
            <a:spLocks noGrp="1"/>
          </p:cNvSpPr>
          <p:nvPr>
            <p:ph type="pic" sz="quarter" idx="34"/>
          </p:nvPr>
        </p:nvSpPr>
        <p:spPr>
          <a:xfrm>
            <a:off x="8816971"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856" name="Picture Placeholder 14"/>
          <p:cNvSpPr>
            <a:spLocks noGrp="1"/>
          </p:cNvSpPr>
          <p:nvPr>
            <p:ph type="pic" sz="quarter" idx="35"/>
          </p:nvPr>
        </p:nvSpPr>
        <p:spPr>
          <a:xfrm>
            <a:off x="2991673" y="1818039"/>
            <a:ext cx="1550343" cy="1492657"/>
          </a:xfrm>
          <a:prstGeom prst="rect">
            <a:avLst/>
          </a:prstGeom>
          <a:ln w="9525">
            <a:solidFill>
              <a:srgbClr val="E7E6E6"/>
            </a:solidFill>
            <a:round/>
          </a:ln>
        </p:spPr>
        <p:txBody>
          <a:bodyPr lIns="91439" tIns="45719" rIns="91439" bIns="45719">
            <a:noAutofit/>
          </a:bodyPr>
          <a:lstStyle/>
          <a:p>
            <a:endParaRPr/>
          </a:p>
        </p:txBody>
      </p:sp>
      <p:sp>
        <p:nvSpPr>
          <p:cNvPr id="857" name="Picture Placeholder 14"/>
          <p:cNvSpPr>
            <a:spLocks noGrp="1"/>
          </p:cNvSpPr>
          <p:nvPr>
            <p:ph type="pic" sz="quarter" idx="36"/>
          </p:nvPr>
        </p:nvSpPr>
        <p:spPr>
          <a:xfrm>
            <a:off x="5320827" y="1816929"/>
            <a:ext cx="1550348" cy="1492653"/>
          </a:xfrm>
          <a:prstGeom prst="rect">
            <a:avLst/>
          </a:prstGeom>
          <a:ln w="9525">
            <a:solidFill>
              <a:srgbClr val="E7E6E6"/>
            </a:solidFill>
            <a:round/>
          </a:ln>
        </p:spPr>
        <p:txBody>
          <a:bodyPr lIns="91439" tIns="45719" rIns="91439" bIns="45719">
            <a:noAutofit/>
          </a:bodyPr>
          <a:lstStyle/>
          <a:p>
            <a:endParaRPr/>
          </a:p>
        </p:txBody>
      </p:sp>
      <p:sp>
        <p:nvSpPr>
          <p:cNvPr id="858" name="Picture Placeholder 14"/>
          <p:cNvSpPr>
            <a:spLocks noGrp="1"/>
          </p:cNvSpPr>
          <p:nvPr>
            <p:ph type="pic" sz="quarter" idx="37"/>
          </p:nvPr>
        </p:nvSpPr>
        <p:spPr>
          <a:xfrm>
            <a:off x="7649981" y="1812993"/>
            <a:ext cx="1550348" cy="1492653"/>
          </a:xfrm>
          <a:prstGeom prst="rect">
            <a:avLst/>
          </a:prstGeom>
          <a:ln w="9525">
            <a:solidFill>
              <a:srgbClr val="E7E6E6"/>
            </a:solidFill>
            <a:round/>
          </a:ln>
        </p:spPr>
        <p:txBody>
          <a:bodyPr lIns="91439" tIns="45719" rIns="91439" bIns="45719">
            <a:noAutofit/>
          </a:bodyPr>
          <a:lstStyle/>
          <a:p>
            <a:endParaRPr/>
          </a:p>
        </p:txBody>
      </p:sp>
      <p:sp>
        <p:nvSpPr>
          <p:cNvPr id="859" name="Picture Placeholder 14"/>
          <p:cNvSpPr>
            <a:spLocks noGrp="1"/>
          </p:cNvSpPr>
          <p:nvPr>
            <p:ph type="pic" sz="quarter" idx="38"/>
          </p:nvPr>
        </p:nvSpPr>
        <p:spPr>
          <a:xfrm>
            <a:off x="9979135" y="1818039"/>
            <a:ext cx="1550348" cy="1492657"/>
          </a:xfrm>
          <a:prstGeom prst="rect">
            <a:avLst/>
          </a:prstGeom>
          <a:ln w="9525">
            <a:solidFill>
              <a:srgbClr val="E7E6E6"/>
            </a:solidFill>
            <a:round/>
          </a:ln>
        </p:spPr>
        <p:txBody>
          <a:bodyPr lIns="91439" tIns="45719" rIns="91439" bIns="45719">
            <a:noAutofit/>
          </a:bodyPr>
          <a:lstStyle/>
          <a:p>
            <a:endParaRPr/>
          </a:p>
        </p:txBody>
      </p:sp>
      <p:sp>
        <p:nvSpPr>
          <p:cNvPr id="860"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284975013"/>
      </p:ext>
    </p:extLst>
  </p:cSld>
  <p:clrMapOvr>
    <a:masterClrMapping/>
  </p:clrMapOvr>
  <p:transition spd="med"/>
</p:sldLayout>
</file>

<file path=ppt/slideLayouts/slideLayout105.xml><?xml version="1.0" encoding="utf-8"?>
<p:sldLayout xmlns:a="http://schemas.openxmlformats.org/drawingml/2006/main" xmlns:r="http://schemas.openxmlformats.org/officeDocument/2006/relationships" xmlns:p="http://schemas.openxmlformats.org/presentationml/2006/main" type="tx">
  <p:cSld name="Speakers - 10">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867" name="Rectangle 36"/>
          <p:cNvSpPr/>
          <p:nvPr/>
        </p:nvSpPr>
        <p:spPr>
          <a:xfrm>
            <a:off x="0" y="-1"/>
            <a:ext cx="12192000" cy="1619216"/>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sp>
        <p:nvSpPr>
          <p:cNvPr id="868" name="Picture Placeholder 14"/>
          <p:cNvSpPr>
            <a:spLocks noGrp="1"/>
          </p:cNvSpPr>
          <p:nvPr>
            <p:ph type="pic" sz="quarter" idx="21"/>
          </p:nvPr>
        </p:nvSpPr>
        <p:spPr>
          <a:xfrm>
            <a:off x="662522" y="1818039"/>
            <a:ext cx="1550343" cy="1498795"/>
          </a:xfrm>
          <a:prstGeom prst="rect">
            <a:avLst/>
          </a:prstGeom>
          <a:ln w="9525">
            <a:solidFill>
              <a:srgbClr val="E7E6E6"/>
            </a:solidFill>
            <a:round/>
          </a:ln>
        </p:spPr>
        <p:txBody>
          <a:bodyPr lIns="91439" tIns="45719" rIns="91439" bIns="45719">
            <a:noAutofit/>
          </a:bodyPr>
          <a:lstStyle/>
          <a:p>
            <a:endParaRPr/>
          </a:p>
        </p:txBody>
      </p:sp>
      <p:sp>
        <p:nvSpPr>
          <p:cNvPr id="869" name="Nivel de texto 1…"/>
          <p:cNvSpPr txBox="1">
            <a:spLocks noGrp="1"/>
          </p:cNvSpPr>
          <p:nvPr>
            <p:ph type="body" sz="quarter" idx="1" hasCustomPrompt="1"/>
          </p:nvPr>
        </p:nvSpPr>
        <p:spPr>
          <a:xfrm>
            <a:off x="499730" y="3574298"/>
            <a:ext cx="1875914" cy="355406"/>
          </a:xfrm>
          <a:prstGeom prst="rect">
            <a:avLst/>
          </a:prstGeom>
        </p:spPr>
        <p:txBody>
          <a:bodyPr lIns="0" tIns="0" rIns="0" bIns="0"/>
          <a:lstStyle>
            <a:lvl1pPr marL="0" indent="0" algn="ctr">
              <a:buClrTx/>
              <a:buSzTx/>
              <a:buFontTx/>
              <a:buNone/>
              <a:defRPr sz="1400" b="1">
                <a:solidFill>
                  <a:srgbClr val="4472C4"/>
                </a:solidFill>
                <a:latin typeface="Montserrat"/>
                <a:ea typeface="Montserrat"/>
                <a:cs typeface="Montserrat"/>
                <a:sym typeface="Montserrat"/>
              </a:defRPr>
            </a:lvl1pPr>
            <a:lvl2pPr marL="590550" indent="-133350" algn="ctr">
              <a:buClrTx/>
              <a:buSzPct val="100000"/>
              <a:buFontTx/>
              <a:defRPr sz="1400" b="1">
                <a:solidFill>
                  <a:srgbClr val="4472C4"/>
                </a:solidFill>
                <a:latin typeface="Montserrat"/>
                <a:ea typeface="Montserrat"/>
                <a:cs typeface="Montserrat"/>
                <a:sym typeface="Montserrat"/>
              </a:defRPr>
            </a:lvl2pPr>
            <a:lvl3pPr marL="1074419" indent="-160019" algn="ctr">
              <a:buClrTx/>
              <a:buSzPct val="100000"/>
              <a:buFontTx/>
              <a:defRPr sz="1400" b="1">
                <a:solidFill>
                  <a:srgbClr val="4472C4"/>
                </a:solidFill>
                <a:latin typeface="Montserrat"/>
                <a:ea typeface="Montserrat"/>
                <a:cs typeface="Montserrat"/>
                <a:sym typeface="Montserrat"/>
              </a:defRPr>
            </a:lvl3pPr>
            <a:lvl4pPr marL="1549400" indent="-177800" algn="ctr">
              <a:buClrTx/>
              <a:buSzPct val="100000"/>
              <a:buFontTx/>
              <a:defRPr sz="1400" b="1">
                <a:solidFill>
                  <a:srgbClr val="4472C4"/>
                </a:solidFill>
                <a:latin typeface="Montserrat"/>
                <a:ea typeface="Montserrat"/>
                <a:cs typeface="Montserrat"/>
                <a:sym typeface="Montserrat"/>
              </a:defRPr>
            </a:lvl4pPr>
            <a:lvl5pPr marL="2006600" indent="-177800" algn="ctr">
              <a:buClrTx/>
              <a:buSzPct val="100000"/>
              <a:buFontTx/>
              <a:defRPr sz="1400" b="1">
                <a:solidFill>
                  <a:srgbClr val="4472C4"/>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870" name="Text Placeholder 2"/>
          <p:cNvSpPr>
            <a:spLocks noGrp="1"/>
          </p:cNvSpPr>
          <p:nvPr>
            <p:ph type="body" sz="quarter" idx="22" hasCustomPrompt="1"/>
          </p:nvPr>
        </p:nvSpPr>
        <p:spPr>
          <a:xfrm>
            <a:off x="558699" y="836612"/>
            <a:ext cx="11082440" cy="559688"/>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871" name="Text Placeholder 2"/>
          <p:cNvSpPr>
            <a:spLocks noGrp="1"/>
          </p:cNvSpPr>
          <p:nvPr>
            <p:ph type="body" sz="quarter" idx="23" hasCustomPrompt="1"/>
          </p:nvPr>
        </p:nvSpPr>
        <p:spPr>
          <a:xfrm>
            <a:off x="2828891"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72" name="Text Placeholder 2"/>
          <p:cNvSpPr>
            <a:spLocks noGrp="1"/>
          </p:cNvSpPr>
          <p:nvPr>
            <p:ph type="body" sz="quarter" idx="24" hasCustomPrompt="1"/>
          </p:nvPr>
        </p:nvSpPr>
        <p:spPr>
          <a:xfrm>
            <a:off x="5108921"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73" name="Text Placeholder 2"/>
          <p:cNvSpPr>
            <a:spLocks noGrp="1"/>
          </p:cNvSpPr>
          <p:nvPr>
            <p:ph type="body" sz="quarter" idx="25" hasCustomPrompt="1"/>
          </p:nvPr>
        </p:nvSpPr>
        <p:spPr>
          <a:xfrm>
            <a:off x="7487197"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74" name="Text Placeholder 2"/>
          <p:cNvSpPr>
            <a:spLocks noGrp="1"/>
          </p:cNvSpPr>
          <p:nvPr>
            <p:ph type="body" sz="quarter" idx="26" hasCustomPrompt="1"/>
          </p:nvPr>
        </p:nvSpPr>
        <p:spPr>
          <a:xfrm>
            <a:off x="9816351"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75" name="Picture Placeholder 14"/>
          <p:cNvSpPr>
            <a:spLocks noGrp="1"/>
          </p:cNvSpPr>
          <p:nvPr>
            <p:ph type="pic" sz="quarter" idx="27"/>
          </p:nvPr>
        </p:nvSpPr>
        <p:spPr>
          <a:xfrm>
            <a:off x="662522" y="4187168"/>
            <a:ext cx="1550343" cy="1492658"/>
          </a:xfrm>
          <a:prstGeom prst="rect">
            <a:avLst/>
          </a:prstGeom>
          <a:ln w="9525">
            <a:solidFill>
              <a:srgbClr val="E7E6E6"/>
            </a:solidFill>
            <a:round/>
          </a:ln>
        </p:spPr>
        <p:txBody>
          <a:bodyPr lIns="91439" tIns="45719" rIns="91439" bIns="45719">
            <a:noAutofit/>
          </a:bodyPr>
          <a:lstStyle/>
          <a:p>
            <a:endParaRPr/>
          </a:p>
        </p:txBody>
      </p:sp>
      <p:sp>
        <p:nvSpPr>
          <p:cNvPr id="876" name="Text Placeholder 2"/>
          <p:cNvSpPr>
            <a:spLocks noGrp="1"/>
          </p:cNvSpPr>
          <p:nvPr>
            <p:ph type="body" sz="quarter" idx="28" hasCustomPrompt="1"/>
          </p:nvPr>
        </p:nvSpPr>
        <p:spPr>
          <a:xfrm>
            <a:off x="499731" y="5943424"/>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77" name="Text Placeholder 2"/>
          <p:cNvSpPr>
            <a:spLocks noGrp="1"/>
          </p:cNvSpPr>
          <p:nvPr>
            <p:ph type="body" sz="quarter" idx="29" hasCustomPrompt="1"/>
          </p:nvPr>
        </p:nvSpPr>
        <p:spPr>
          <a:xfrm>
            <a:off x="2828891" y="5943424"/>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78" name="Text Placeholder 2"/>
          <p:cNvSpPr>
            <a:spLocks noGrp="1"/>
          </p:cNvSpPr>
          <p:nvPr>
            <p:ph type="body" sz="quarter" idx="30" hasCustomPrompt="1"/>
          </p:nvPr>
        </p:nvSpPr>
        <p:spPr>
          <a:xfrm>
            <a:off x="5108921" y="5943424"/>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79" name="Text Placeholder 2"/>
          <p:cNvSpPr>
            <a:spLocks noGrp="1"/>
          </p:cNvSpPr>
          <p:nvPr>
            <p:ph type="body" sz="quarter" idx="31" hasCustomPrompt="1"/>
          </p:nvPr>
        </p:nvSpPr>
        <p:spPr>
          <a:xfrm>
            <a:off x="7487197" y="5943424"/>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80" name="Text Placeholder 2"/>
          <p:cNvSpPr>
            <a:spLocks noGrp="1"/>
          </p:cNvSpPr>
          <p:nvPr>
            <p:ph type="body" sz="quarter" idx="32" hasCustomPrompt="1"/>
          </p:nvPr>
        </p:nvSpPr>
        <p:spPr>
          <a:xfrm>
            <a:off x="9816351" y="5943424"/>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81" name="Rectangle 92"/>
          <p:cNvSpPr/>
          <p:nvPr/>
        </p:nvSpPr>
        <p:spPr>
          <a:xfrm>
            <a:off x="662519" y="5679816"/>
            <a:ext cx="1550349"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82" name="Rectangle 93"/>
          <p:cNvSpPr/>
          <p:nvPr/>
        </p:nvSpPr>
        <p:spPr>
          <a:xfrm>
            <a:off x="662519" y="3325028"/>
            <a:ext cx="1550349"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83" name="Rectangle 95"/>
          <p:cNvSpPr/>
          <p:nvPr/>
        </p:nvSpPr>
        <p:spPr>
          <a:xfrm>
            <a:off x="2991672" y="5687064"/>
            <a:ext cx="1550349"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84" name="Rectangle 97"/>
          <p:cNvSpPr/>
          <p:nvPr/>
        </p:nvSpPr>
        <p:spPr>
          <a:xfrm>
            <a:off x="5320829"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85" name="Rectangle 99"/>
          <p:cNvSpPr/>
          <p:nvPr/>
        </p:nvSpPr>
        <p:spPr>
          <a:xfrm>
            <a:off x="7649981"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86" name="Rectangle 101"/>
          <p:cNvSpPr/>
          <p:nvPr/>
        </p:nvSpPr>
        <p:spPr>
          <a:xfrm>
            <a:off x="9979135"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87" name="Rectangle 103"/>
          <p:cNvSpPr/>
          <p:nvPr/>
        </p:nvSpPr>
        <p:spPr>
          <a:xfrm>
            <a:off x="2991672" y="3310690"/>
            <a:ext cx="1550349"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88" name="Rectangle 105"/>
          <p:cNvSpPr/>
          <p:nvPr/>
        </p:nvSpPr>
        <p:spPr>
          <a:xfrm>
            <a:off x="5320827" y="3309580"/>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89" name="Rectangle 107"/>
          <p:cNvSpPr/>
          <p:nvPr/>
        </p:nvSpPr>
        <p:spPr>
          <a:xfrm>
            <a:off x="7649981" y="3305645"/>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90" name="Rectangle 109"/>
          <p:cNvSpPr/>
          <p:nvPr/>
        </p:nvSpPr>
        <p:spPr>
          <a:xfrm>
            <a:off x="9979135" y="3310690"/>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91" name="Picture Placeholder 14"/>
          <p:cNvSpPr>
            <a:spLocks noGrp="1"/>
          </p:cNvSpPr>
          <p:nvPr>
            <p:ph type="pic" sz="quarter" idx="33"/>
          </p:nvPr>
        </p:nvSpPr>
        <p:spPr>
          <a:xfrm>
            <a:off x="2991673" y="4194414"/>
            <a:ext cx="1550343" cy="1492658"/>
          </a:xfrm>
          <a:prstGeom prst="rect">
            <a:avLst/>
          </a:prstGeom>
          <a:ln w="9525">
            <a:solidFill>
              <a:srgbClr val="E7E6E6"/>
            </a:solidFill>
            <a:round/>
          </a:ln>
        </p:spPr>
        <p:txBody>
          <a:bodyPr lIns="91439" tIns="45719" rIns="91439" bIns="45719">
            <a:noAutofit/>
          </a:bodyPr>
          <a:lstStyle/>
          <a:p>
            <a:endParaRPr/>
          </a:p>
        </p:txBody>
      </p:sp>
      <p:sp>
        <p:nvSpPr>
          <p:cNvPr id="892" name="Picture Placeholder 14"/>
          <p:cNvSpPr>
            <a:spLocks noGrp="1"/>
          </p:cNvSpPr>
          <p:nvPr>
            <p:ph type="pic" sz="quarter" idx="34"/>
          </p:nvPr>
        </p:nvSpPr>
        <p:spPr>
          <a:xfrm>
            <a:off x="5320829"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893" name="Picture Placeholder 14"/>
          <p:cNvSpPr>
            <a:spLocks noGrp="1"/>
          </p:cNvSpPr>
          <p:nvPr>
            <p:ph type="pic" sz="quarter" idx="35"/>
          </p:nvPr>
        </p:nvSpPr>
        <p:spPr>
          <a:xfrm>
            <a:off x="7649981"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894" name="Picture Placeholder 14"/>
          <p:cNvSpPr>
            <a:spLocks noGrp="1"/>
          </p:cNvSpPr>
          <p:nvPr>
            <p:ph type="pic" sz="quarter" idx="36"/>
          </p:nvPr>
        </p:nvSpPr>
        <p:spPr>
          <a:xfrm>
            <a:off x="9979135"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895" name="Picture Placeholder 14"/>
          <p:cNvSpPr>
            <a:spLocks noGrp="1"/>
          </p:cNvSpPr>
          <p:nvPr>
            <p:ph type="pic" sz="quarter" idx="37"/>
          </p:nvPr>
        </p:nvSpPr>
        <p:spPr>
          <a:xfrm>
            <a:off x="2991673" y="1818039"/>
            <a:ext cx="1550343" cy="1492657"/>
          </a:xfrm>
          <a:prstGeom prst="rect">
            <a:avLst/>
          </a:prstGeom>
          <a:ln w="9525">
            <a:solidFill>
              <a:srgbClr val="E7E6E6"/>
            </a:solidFill>
            <a:round/>
          </a:ln>
        </p:spPr>
        <p:txBody>
          <a:bodyPr lIns="91439" tIns="45719" rIns="91439" bIns="45719">
            <a:noAutofit/>
          </a:bodyPr>
          <a:lstStyle/>
          <a:p>
            <a:endParaRPr/>
          </a:p>
        </p:txBody>
      </p:sp>
      <p:sp>
        <p:nvSpPr>
          <p:cNvPr id="896" name="Picture Placeholder 14"/>
          <p:cNvSpPr>
            <a:spLocks noGrp="1"/>
          </p:cNvSpPr>
          <p:nvPr>
            <p:ph type="pic" sz="quarter" idx="38"/>
          </p:nvPr>
        </p:nvSpPr>
        <p:spPr>
          <a:xfrm>
            <a:off x="5320827" y="1816929"/>
            <a:ext cx="1550348" cy="1492653"/>
          </a:xfrm>
          <a:prstGeom prst="rect">
            <a:avLst/>
          </a:prstGeom>
          <a:ln w="9525">
            <a:solidFill>
              <a:srgbClr val="E7E6E6"/>
            </a:solidFill>
            <a:round/>
          </a:ln>
        </p:spPr>
        <p:txBody>
          <a:bodyPr lIns="91439" tIns="45719" rIns="91439" bIns="45719">
            <a:noAutofit/>
          </a:bodyPr>
          <a:lstStyle/>
          <a:p>
            <a:endParaRPr/>
          </a:p>
        </p:txBody>
      </p:sp>
      <p:sp>
        <p:nvSpPr>
          <p:cNvPr id="897" name="Picture Placeholder 14"/>
          <p:cNvSpPr>
            <a:spLocks noGrp="1"/>
          </p:cNvSpPr>
          <p:nvPr>
            <p:ph type="pic" sz="quarter" idx="39"/>
          </p:nvPr>
        </p:nvSpPr>
        <p:spPr>
          <a:xfrm>
            <a:off x="7649981" y="1812993"/>
            <a:ext cx="1550348" cy="1492653"/>
          </a:xfrm>
          <a:prstGeom prst="rect">
            <a:avLst/>
          </a:prstGeom>
          <a:ln w="9525">
            <a:solidFill>
              <a:srgbClr val="E7E6E6"/>
            </a:solidFill>
            <a:round/>
          </a:ln>
        </p:spPr>
        <p:txBody>
          <a:bodyPr lIns="91439" tIns="45719" rIns="91439" bIns="45719">
            <a:noAutofit/>
          </a:bodyPr>
          <a:lstStyle/>
          <a:p>
            <a:endParaRPr/>
          </a:p>
        </p:txBody>
      </p:sp>
      <p:sp>
        <p:nvSpPr>
          <p:cNvPr id="898" name="Picture Placeholder 14"/>
          <p:cNvSpPr>
            <a:spLocks noGrp="1"/>
          </p:cNvSpPr>
          <p:nvPr>
            <p:ph type="pic" sz="quarter" idx="40"/>
          </p:nvPr>
        </p:nvSpPr>
        <p:spPr>
          <a:xfrm>
            <a:off x="9979135" y="1818039"/>
            <a:ext cx="1550348" cy="1492657"/>
          </a:xfrm>
          <a:prstGeom prst="rect">
            <a:avLst/>
          </a:prstGeom>
          <a:ln w="9525">
            <a:solidFill>
              <a:srgbClr val="E7E6E6"/>
            </a:solidFill>
            <a:round/>
          </a:ln>
        </p:spPr>
        <p:txBody>
          <a:bodyPr lIns="91439" tIns="45719" rIns="91439" bIns="45719">
            <a:noAutofit/>
          </a:bodyPr>
          <a:lstStyle/>
          <a:p>
            <a:endParaRPr/>
          </a:p>
        </p:txBody>
      </p:sp>
      <p:sp>
        <p:nvSpPr>
          <p:cNvPr id="899"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037667370"/>
      </p:ext>
    </p:extLst>
  </p:cSld>
  <p:clrMapOvr>
    <a:masterClrMapping/>
  </p:clrMapOvr>
  <p:transition spd="med"/>
</p:sldLayout>
</file>

<file path=ppt/slideLayouts/slideLayout106.xml><?xml version="1.0" encoding="utf-8"?>
<p:sldLayout xmlns:a="http://schemas.openxmlformats.org/drawingml/2006/main" xmlns:r="http://schemas.openxmlformats.org/officeDocument/2006/relationships" xmlns:p="http://schemas.openxmlformats.org/presentationml/2006/main" type="tx">
  <p:cSld name="9_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906" name="Nivel de texto 1…"/>
          <p:cNvSpPr txBox="1">
            <a:spLocks noGrp="1"/>
          </p:cNvSpPr>
          <p:nvPr>
            <p:ph type="body" sz="quarter" idx="1" hasCustomPrompt="1"/>
          </p:nvPr>
        </p:nvSpPr>
        <p:spPr>
          <a:xfrm>
            <a:off x="558700" y="836612"/>
            <a:ext cx="11082440" cy="501317"/>
          </a:xfrm>
          <a:prstGeom prst="rect">
            <a:avLst/>
          </a:prstGeom>
        </p:spPr>
        <p:txBody>
          <a:bodyPr lIns="0" tIns="0" rIns="0" bIns="0"/>
          <a:lstStyle>
            <a:lvl1pPr marL="0" indent="0">
              <a:buClrTx/>
              <a:buSzTx/>
              <a:buFontTx/>
              <a:buNone/>
              <a:defRPr sz="4000" b="1">
                <a:latin typeface="Montserrat"/>
                <a:ea typeface="Montserrat"/>
                <a:cs typeface="Montserrat"/>
                <a:sym typeface="Montserrat"/>
              </a:defRPr>
            </a:lvl1pPr>
            <a:lvl2pPr marL="838200" indent="-381000">
              <a:buClrTx/>
              <a:buSzPct val="100000"/>
              <a:buFontTx/>
              <a:defRPr sz="4000" b="1">
                <a:latin typeface="Montserrat"/>
                <a:ea typeface="Montserrat"/>
                <a:cs typeface="Montserrat"/>
                <a:sym typeface="Montserrat"/>
              </a:defRPr>
            </a:lvl2pPr>
            <a:lvl3pPr marL="1371600" indent="-457200">
              <a:buClrTx/>
              <a:buSzPct val="100000"/>
              <a:buFontTx/>
              <a:defRPr sz="4000" b="1">
                <a:latin typeface="Montserrat"/>
                <a:ea typeface="Montserrat"/>
                <a:cs typeface="Montserrat"/>
                <a:sym typeface="Montserrat"/>
              </a:defRPr>
            </a:lvl3pPr>
            <a:lvl4pPr marL="1879600" indent="-508000">
              <a:buClrTx/>
              <a:buSzPct val="100000"/>
              <a:buFontTx/>
              <a:defRPr sz="4000" b="1">
                <a:latin typeface="Montserrat"/>
                <a:ea typeface="Montserrat"/>
                <a:cs typeface="Montserrat"/>
                <a:sym typeface="Montserrat"/>
              </a:defRPr>
            </a:lvl4pPr>
            <a:lvl5pPr marL="2336800" indent="-508000">
              <a:buClrTx/>
              <a:buSzPct val="100000"/>
              <a:buFontTx/>
              <a:defRPr sz="4000" b="1">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907" name="Text Placeholder 2"/>
          <p:cNvSpPr>
            <a:spLocks noGrp="1"/>
          </p:cNvSpPr>
          <p:nvPr>
            <p:ph type="body" sz="quarter" idx="21" hasCustomPrompt="1"/>
          </p:nvPr>
        </p:nvSpPr>
        <p:spPr>
          <a:xfrm>
            <a:off x="558697" y="2026061"/>
            <a:ext cx="5394637" cy="355405"/>
          </a:xfrm>
          <a:prstGeom prst="rect">
            <a:avLst/>
          </a:prstGeom>
        </p:spPr>
        <p:txBody>
          <a:bodyPr lIns="0" tIns="0" rIns="0" bIns="0"/>
          <a:lstStyle>
            <a:lvl1pPr marL="228600" indent="-228600">
              <a:buClrTx/>
              <a:buSzTx/>
              <a:buFontTx/>
              <a:buNone/>
              <a:defRPr sz="2000" b="1">
                <a:solidFill>
                  <a:srgbClr val="4472C4"/>
                </a:solidFill>
                <a:latin typeface="Montserrat"/>
                <a:ea typeface="Montserrat"/>
                <a:cs typeface="Montserrat"/>
                <a:sym typeface="Montserrat"/>
              </a:defRPr>
            </a:lvl1pPr>
          </a:lstStyle>
          <a:p>
            <a:r>
              <a:t>Click to edit master text style</a:t>
            </a:r>
          </a:p>
        </p:txBody>
      </p:sp>
      <p:sp>
        <p:nvSpPr>
          <p:cNvPr id="908" name="Text Placeholder 2"/>
          <p:cNvSpPr>
            <a:spLocks noGrp="1"/>
          </p:cNvSpPr>
          <p:nvPr>
            <p:ph type="body" sz="half" idx="22" hasCustomPrompt="1"/>
          </p:nvPr>
        </p:nvSpPr>
        <p:spPr>
          <a:xfrm>
            <a:off x="558697" y="2717800"/>
            <a:ext cx="5394637" cy="3340100"/>
          </a:xfrm>
          <a:prstGeom prst="rect">
            <a:avLst/>
          </a:prstGeom>
        </p:spPr>
        <p:txBody>
          <a:bodyPr lIns="0" tIns="0" rIns="0" bIns="0"/>
          <a:lstStyle>
            <a:lvl1pPr marL="228600" indent="-228600">
              <a:buClrTx/>
              <a:buSzPct val="100000"/>
              <a:defRPr sz="1600">
                <a:latin typeface="Montserrat"/>
                <a:ea typeface="Montserrat"/>
                <a:cs typeface="Montserrat"/>
                <a:sym typeface="Montserrat"/>
              </a:defRPr>
            </a:lvl1pPr>
          </a:lstStyle>
          <a:p>
            <a:r>
              <a:t>Click to edit master text style</a:t>
            </a:r>
          </a:p>
        </p:txBody>
      </p:sp>
      <p:sp>
        <p:nvSpPr>
          <p:cNvPr id="909" name="Text Placeholder 2"/>
          <p:cNvSpPr>
            <a:spLocks noGrp="1"/>
          </p:cNvSpPr>
          <p:nvPr>
            <p:ph type="body" sz="quarter" idx="23" hasCustomPrompt="1"/>
          </p:nvPr>
        </p:nvSpPr>
        <p:spPr>
          <a:xfrm>
            <a:off x="6249382" y="2026061"/>
            <a:ext cx="5394637" cy="355405"/>
          </a:xfrm>
          <a:prstGeom prst="rect">
            <a:avLst/>
          </a:prstGeom>
        </p:spPr>
        <p:txBody>
          <a:bodyPr lIns="0" tIns="0" rIns="0" bIns="0"/>
          <a:lstStyle>
            <a:lvl1pPr marL="0" indent="0">
              <a:buClrTx/>
              <a:buSzTx/>
              <a:buFontTx/>
              <a:buNone/>
              <a:defRPr sz="2000" b="1">
                <a:solidFill>
                  <a:srgbClr val="4472C4"/>
                </a:solidFill>
                <a:latin typeface="Montserrat"/>
                <a:ea typeface="Montserrat"/>
                <a:cs typeface="Montserrat"/>
                <a:sym typeface="Montserrat"/>
              </a:defRPr>
            </a:lvl1pPr>
          </a:lstStyle>
          <a:p>
            <a:r>
              <a:t>Click to edit master text style</a:t>
            </a:r>
          </a:p>
        </p:txBody>
      </p:sp>
      <p:sp>
        <p:nvSpPr>
          <p:cNvPr id="910" name="Text Placeholder 2"/>
          <p:cNvSpPr>
            <a:spLocks noGrp="1"/>
          </p:cNvSpPr>
          <p:nvPr>
            <p:ph type="body" sz="half" idx="24" hasCustomPrompt="1"/>
          </p:nvPr>
        </p:nvSpPr>
        <p:spPr>
          <a:xfrm>
            <a:off x="6249382" y="2717800"/>
            <a:ext cx="5394637" cy="3340100"/>
          </a:xfrm>
          <a:prstGeom prst="rect">
            <a:avLst/>
          </a:prstGeom>
        </p:spPr>
        <p:txBody>
          <a:bodyPr lIns="0" tIns="0" rIns="0" bIns="0"/>
          <a:lstStyle>
            <a:lvl1pPr marL="228600" indent="-228600">
              <a:buClrTx/>
              <a:buSzPct val="100000"/>
              <a:defRPr sz="1600">
                <a:latin typeface="Montserrat"/>
                <a:ea typeface="Montserrat"/>
                <a:cs typeface="Montserrat"/>
                <a:sym typeface="Montserrat"/>
              </a:defRPr>
            </a:lvl1pPr>
          </a:lstStyle>
          <a:p>
            <a:r>
              <a:t>Click to edit master text style</a:t>
            </a:r>
          </a:p>
        </p:txBody>
      </p:sp>
      <p:sp>
        <p:nvSpPr>
          <p:cNvPr id="911"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289172576"/>
      </p:ext>
    </p:extLst>
  </p:cSld>
  <p:clrMapOvr>
    <a:masterClrMapping/>
  </p:clrMapOvr>
  <p:transition spd="med"/>
</p:sldLayout>
</file>

<file path=ppt/slideLayouts/slideLayout107.xml><?xml version="1.0" encoding="utf-8"?>
<p:sldLayout xmlns:a="http://schemas.openxmlformats.org/drawingml/2006/main" xmlns:r="http://schemas.openxmlformats.org/officeDocument/2006/relationships" xmlns:p="http://schemas.openxmlformats.org/presentationml/2006/main" type="tx">
  <p:cSld name="1_Green Zing Text - 1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918" name="Nivel de texto 1…"/>
          <p:cNvSpPr txBox="1">
            <a:spLocks noGrp="1"/>
          </p:cNvSpPr>
          <p:nvPr>
            <p:ph type="body" sz="quarter" idx="1" hasCustomPrompt="1"/>
          </p:nvPr>
        </p:nvSpPr>
        <p:spPr>
          <a:xfrm>
            <a:off x="558700" y="836612"/>
            <a:ext cx="11082440" cy="501317"/>
          </a:xfrm>
          <a:prstGeom prst="rect">
            <a:avLst/>
          </a:prstGeom>
        </p:spPr>
        <p:txBody>
          <a:bodyPr lIns="0" tIns="0" rIns="0" bIns="0"/>
          <a:lstStyle>
            <a:lvl1pPr marL="0" indent="0">
              <a:buClrTx/>
              <a:buSzTx/>
              <a:buFontTx/>
              <a:buNone/>
              <a:defRPr sz="4000" b="1">
                <a:latin typeface="Montserrat"/>
                <a:ea typeface="Montserrat"/>
                <a:cs typeface="Montserrat"/>
                <a:sym typeface="Montserrat"/>
              </a:defRPr>
            </a:lvl1pPr>
            <a:lvl2pPr marL="838200" indent="-381000">
              <a:buClrTx/>
              <a:buSzPct val="100000"/>
              <a:buFontTx/>
              <a:defRPr sz="4000" b="1">
                <a:latin typeface="Montserrat"/>
                <a:ea typeface="Montserrat"/>
                <a:cs typeface="Montserrat"/>
                <a:sym typeface="Montserrat"/>
              </a:defRPr>
            </a:lvl2pPr>
            <a:lvl3pPr marL="1371600" indent="-457200">
              <a:buClrTx/>
              <a:buSzPct val="100000"/>
              <a:buFontTx/>
              <a:defRPr sz="4000" b="1">
                <a:latin typeface="Montserrat"/>
                <a:ea typeface="Montserrat"/>
                <a:cs typeface="Montserrat"/>
                <a:sym typeface="Montserrat"/>
              </a:defRPr>
            </a:lvl3pPr>
            <a:lvl4pPr marL="1879600" indent="-508000">
              <a:buClrTx/>
              <a:buSzPct val="100000"/>
              <a:buFontTx/>
              <a:defRPr sz="4000" b="1">
                <a:latin typeface="Montserrat"/>
                <a:ea typeface="Montserrat"/>
                <a:cs typeface="Montserrat"/>
                <a:sym typeface="Montserrat"/>
              </a:defRPr>
            </a:lvl4pPr>
            <a:lvl5pPr marL="2336800" indent="-508000">
              <a:buClrTx/>
              <a:buSzPct val="100000"/>
              <a:buFontTx/>
              <a:defRPr sz="4000" b="1">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919" name="Text Placeholder 2"/>
          <p:cNvSpPr>
            <a:spLocks noGrp="1"/>
          </p:cNvSpPr>
          <p:nvPr>
            <p:ph type="body" sz="quarter" idx="21" hasCustomPrompt="1"/>
          </p:nvPr>
        </p:nvSpPr>
        <p:spPr>
          <a:xfrm>
            <a:off x="558700" y="2026061"/>
            <a:ext cx="8417026" cy="355405"/>
          </a:xfrm>
          <a:prstGeom prst="rect">
            <a:avLst/>
          </a:prstGeom>
        </p:spPr>
        <p:txBody>
          <a:bodyPr lIns="0" tIns="0" rIns="0" bIns="0"/>
          <a:lstStyle>
            <a:lvl1pPr marL="228600" indent="-228600">
              <a:buClrTx/>
              <a:buSzTx/>
              <a:buFontTx/>
              <a:buNone/>
              <a:defRPr sz="2000" b="1">
                <a:solidFill>
                  <a:srgbClr val="4472C4"/>
                </a:solidFill>
                <a:latin typeface="Montserrat"/>
                <a:ea typeface="Montserrat"/>
                <a:cs typeface="Montserrat"/>
                <a:sym typeface="Montserrat"/>
              </a:defRPr>
            </a:lvl1pPr>
          </a:lstStyle>
          <a:p>
            <a:r>
              <a:t>Click to edit master text style</a:t>
            </a:r>
          </a:p>
        </p:txBody>
      </p:sp>
      <p:sp>
        <p:nvSpPr>
          <p:cNvPr id="920" name="Text Placeholder 2"/>
          <p:cNvSpPr>
            <a:spLocks noGrp="1"/>
          </p:cNvSpPr>
          <p:nvPr>
            <p:ph type="body" sz="half" idx="22" hasCustomPrompt="1"/>
          </p:nvPr>
        </p:nvSpPr>
        <p:spPr>
          <a:xfrm>
            <a:off x="558700" y="2717800"/>
            <a:ext cx="8417026" cy="3340100"/>
          </a:xfrm>
          <a:prstGeom prst="rect">
            <a:avLst/>
          </a:prstGeom>
        </p:spPr>
        <p:txBody>
          <a:bodyPr lIns="0" tIns="0" rIns="0" bIns="0"/>
          <a:lstStyle>
            <a:lvl1pPr marL="228600" indent="-228600">
              <a:buClrTx/>
              <a:buSzPct val="100000"/>
              <a:defRPr sz="1600">
                <a:latin typeface="Montserrat"/>
                <a:ea typeface="Montserrat"/>
                <a:cs typeface="Montserrat"/>
                <a:sym typeface="Montserrat"/>
              </a:defRPr>
            </a:lvl1pPr>
          </a:lstStyle>
          <a:p>
            <a:r>
              <a:t>Click to edit master text style</a:t>
            </a:r>
          </a:p>
        </p:txBody>
      </p:sp>
      <p:sp>
        <p:nvSpPr>
          <p:cNvPr id="921"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173646419"/>
      </p:ext>
    </p:extLst>
  </p:cSld>
  <p:clrMapOvr>
    <a:masterClrMapping/>
  </p:clrMapOvr>
  <p:transition spd="med"/>
</p:sldLayout>
</file>

<file path=ppt/slideLayouts/slideLayout108.xml><?xml version="1.0" encoding="utf-8"?>
<p:sldLayout xmlns:a="http://schemas.openxmlformats.org/drawingml/2006/main" xmlns:r="http://schemas.openxmlformats.org/officeDocument/2006/relationships" xmlns:p="http://schemas.openxmlformats.org/presentationml/2006/main" type="tx">
  <p:cSld name="Green Zing Text - Picture - White">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928" name="Nivel de texto 1…"/>
          <p:cNvSpPr txBox="1">
            <a:spLocks noGrp="1"/>
          </p:cNvSpPr>
          <p:nvPr>
            <p:ph type="body" sz="quarter" idx="1" hasCustomPrompt="1"/>
          </p:nvPr>
        </p:nvSpPr>
        <p:spPr>
          <a:xfrm>
            <a:off x="5197778" y="836612"/>
            <a:ext cx="6443363" cy="501317"/>
          </a:xfrm>
          <a:prstGeom prst="rect">
            <a:avLst/>
          </a:prstGeom>
        </p:spPr>
        <p:txBody>
          <a:bodyPr lIns="0" tIns="0" rIns="0" bIns="0"/>
          <a:lstStyle>
            <a:lvl1pPr marL="0" indent="0">
              <a:buClrTx/>
              <a:buSzTx/>
              <a:buFontTx/>
              <a:buNone/>
              <a:defRPr sz="4000" b="1">
                <a:latin typeface="Montserrat"/>
                <a:ea typeface="Montserrat"/>
                <a:cs typeface="Montserrat"/>
                <a:sym typeface="Montserrat"/>
              </a:defRPr>
            </a:lvl1pPr>
            <a:lvl2pPr marL="838200" indent="-381000">
              <a:buClrTx/>
              <a:buSzPct val="100000"/>
              <a:buFontTx/>
              <a:defRPr sz="4000" b="1">
                <a:latin typeface="Montserrat"/>
                <a:ea typeface="Montserrat"/>
                <a:cs typeface="Montserrat"/>
                <a:sym typeface="Montserrat"/>
              </a:defRPr>
            </a:lvl2pPr>
            <a:lvl3pPr marL="1371600" indent="-457200">
              <a:buClrTx/>
              <a:buSzPct val="100000"/>
              <a:buFontTx/>
              <a:defRPr sz="4000" b="1">
                <a:latin typeface="Montserrat"/>
                <a:ea typeface="Montserrat"/>
                <a:cs typeface="Montserrat"/>
                <a:sym typeface="Montserrat"/>
              </a:defRPr>
            </a:lvl3pPr>
            <a:lvl4pPr marL="1879600" indent="-508000">
              <a:buClrTx/>
              <a:buSzPct val="100000"/>
              <a:buFontTx/>
              <a:defRPr sz="4000" b="1">
                <a:latin typeface="Montserrat"/>
                <a:ea typeface="Montserrat"/>
                <a:cs typeface="Montserrat"/>
                <a:sym typeface="Montserrat"/>
              </a:defRPr>
            </a:lvl4pPr>
            <a:lvl5pPr marL="2336800" indent="-508000">
              <a:buClrTx/>
              <a:buSzPct val="100000"/>
              <a:buFontTx/>
              <a:defRPr sz="4000" b="1">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929" name="Text Placeholder 2"/>
          <p:cNvSpPr>
            <a:spLocks noGrp="1"/>
          </p:cNvSpPr>
          <p:nvPr>
            <p:ph type="body" sz="quarter" idx="21" hasCustomPrompt="1"/>
          </p:nvPr>
        </p:nvSpPr>
        <p:spPr>
          <a:xfrm>
            <a:off x="5200650" y="2708275"/>
            <a:ext cx="6443361" cy="355399"/>
          </a:xfrm>
          <a:prstGeom prst="rect">
            <a:avLst/>
          </a:prstGeom>
        </p:spPr>
        <p:txBody>
          <a:bodyPr lIns="0" tIns="0" rIns="0" bIns="0"/>
          <a:lstStyle>
            <a:lvl1pPr marL="0" indent="0">
              <a:buClrTx/>
              <a:buSzTx/>
              <a:buFontTx/>
              <a:buNone/>
              <a:defRPr sz="2000" b="1">
                <a:solidFill>
                  <a:srgbClr val="4472C4"/>
                </a:solidFill>
                <a:latin typeface="Montserrat"/>
                <a:ea typeface="Montserrat"/>
                <a:cs typeface="Montserrat"/>
                <a:sym typeface="Montserrat"/>
              </a:defRPr>
            </a:lvl1pPr>
          </a:lstStyle>
          <a:p>
            <a:r>
              <a:t>Click to edit master text style</a:t>
            </a:r>
          </a:p>
        </p:txBody>
      </p:sp>
      <p:sp>
        <p:nvSpPr>
          <p:cNvPr id="930" name="Text Placeholder 2"/>
          <p:cNvSpPr>
            <a:spLocks noGrp="1"/>
          </p:cNvSpPr>
          <p:nvPr>
            <p:ph type="body" sz="half" idx="22" hasCustomPrompt="1"/>
          </p:nvPr>
        </p:nvSpPr>
        <p:spPr>
          <a:xfrm>
            <a:off x="5200650" y="3400013"/>
            <a:ext cx="6443361" cy="3340102"/>
          </a:xfrm>
          <a:prstGeom prst="rect">
            <a:avLst/>
          </a:prstGeom>
        </p:spPr>
        <p:txBody>
          <a:bodyPr lIns="0" tIns="0" rIns="0" bIns="0"/>
          <a:lstStyle>
            <a:lvl1pPr marL="0" indent="0">
              <a:buClrTx/>
              <a:buSzTx/>
              <a:buFontTx/>
              <a:buNone/>
              <a:defRPr sz="1600">
                <a:latin typeface="Montserrat"/>
                <a:ea typeface="Montserrat"/>
                <a:cs typeface="Montserrat"/>
                <a:sym typeface="Montserrat"/>
              </a:defRPr>
            </a:lvl1pPr>
          </a:lstStyle>
          <a:p>
            <a:r>
              <a:t>Click to edit master text style</a:t>
            </a:r>
          </a:p>
        </p:txBody>
      </p:sp>
      <p:sp>
        <p:nvSpPr>
          <p:cNvPr id="931" name="Picture Placeholder 3"/>
          <p:cNvSpPr>
            <a:spLocks noGrp="1"/>
          </p:cNvSpPr>
          <p:nvPr>
            <p:ph type="pic" sz="half" idx="23"/>
          </p:nvPr>
        </p:nvSpPr>
        <p:spPr>
          <a:xfrm>
            <a:off x="0" y="0"/>
            <a:ext cx="4711700" cy="6858000"/>
          </a:xfrm>
          <a:prstGeom prst="rect">
            <a:avLst/>
          </a:prstGeom>
        </p:spPr>
        <p:txBody>
          <a:bodyPr lIns="91439" tIns="45719" rIns="91439" bIns="45719">
            <a:noAutofit/>
          </a:bodyPr>
          <a:lstStyle/>
          <a:p>
            <a:endParaRPr/>
          </a:p>
        </p:txBody>
      </p:sp>
      <p:sp>
        <p:nvSpPr>
          <p:cNvPr id="932"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4197856107"/>
      </p:ext>
    </p:extLst>
  </p:cSld>
  <p:clrMapOvr>
    <a:masterClrMapping/>
  </p:clrMapOvr>
  <p:transition spd="med"/>
</p:sldLayout>
</file>

<file path=ppt/slideLayouts/slideLayout109.xml><?xml version="1.0" encoding="utf-8"?>
<p:sldLayout xmlns:a="http://schemas.openxmlformats.org/drawingml/2006/main" xmlns:r="http://schemas.openxmlformats.org/officeDocument/2006/relationships" xmlns:p="http://schemas.openxmlformats.org/presentationml/2006/main" type="tx">
  <p:cSld name="Green Zing Text - Picture - Blue">
    <p:bg>
      <p:bgPr>
        <a:blipFill rotWithShape="1">
          <a:blip r:embed="rId2"/>
          <a:srcRect/>
          <a:stretch>
            <a:fillRect/>
          </a:stretch>
        </a:blipFill>
        <a:effectLst/>
      </p:bgPr>
    </p:bg>
    <p:spTree>
      <p:nvGrpSpPr>
        <p:cNvPr id="1" name=""/>
        <p:cNvGrpSpPr/>
        <p:nvPr/>
      </p:nvGrpSpPr>
      <p:grpSpPr>
        <a:xfrm>
          <a:off x="0" y="0"/>
          <a:ext cx="0" cy="0"/>
          <a:chOff x="0" y="0"/>
          <a:chExt cx="0" cy="0"/>
        </a:xfrm>
      </p:grpSpPr>
      <p:pic>
        <p:nvPicPr>
          <p:cNvPr id="939" name="Picture 5" descr="Picture 5"/>
          <p:cNvPicPr>
            <a:picLocks noChangeAspect="1"/>
          </p:cNvPicPr>
          <p:nvPr/>
        </p:nvPicPr>
        <p:blipFill>
          <a:blip r:embed="rId3"/>
          <a:stretch>
            <a:fillRect/>
          </a:stretch>
        </p:blipFill>
        <p:spPr>
          <a:xfrm>
            <a:off x="0" y="13184"/>
            <a:ext cx="12192000" cy="6858001"/>
          </a:xfrm>
          <a:prstGeom prst="rect">
            <a:avLst/>
          </a:prstGeom>
          <a:ln w="12700">
            <a:miter lim="400000"/>
          </a:ln>
        </p:spPr>
      </p:pic>
      <p:sp>
        <p:nvSpPr>
          <p:cNvPr id="940" name="Nivel de texto 1…"/>
          <p:cNvSpPr txBox="1">
            <a:spLocks noGrp="1"/>
          </p:cNvSpPr>
          <p:nvPr>
            <p:ph type="body" sz="quarter" idx="1" hasCustomPrompt="1"/>
          </p:nvPr>
        </p:nvSpPr>
        <p:spPr>
          <a:xfrm>
            <a:off x="5197778" y="836612"/>
            <a:ext cx="6443363" cy="501317"/>
          </a:xfrm>
          <a:prstGeom prst="rect">
            <a:avLst/>
          </a:prstGeom>
        </p:spPr>
        <p:txBody>
          <a:bodyPr lIns="0" tIns="0" rIns="0" bIns="0"/>
          <a:lstStyle>
            <a:lvl1pPr marL="0" indent="0">
              <a:buClrTx/>
              <a:buSzTx/>
              <a:buFontTx/>
              <a:buNone/>
              <a:defRPr sz="4000" b="1">
                <a:solidFill>
                  <a:srgbClr val="FFFFFF"/>
                </a:solidFill>
                <a:latin typeface="Montserrat"/>
                <a:ea typeface="Montserrat"/>
                <a:cs typeface="Montserrat"/>
                <a:sym typeface="Montserrat"/>
              </a:defRPr>
            </a:lvl1pPr>
            <a:lvl2pPr marL="838200" indent="-381000">
              <a:buClrTx/>
              <a:buSzPct val="100000"/>
              <a:buFontTx/>
              <a:defRPr sz="4000" b="1">
                <a:solidFill>
                  <a:srgbClr val="FFFFFF"/>
                </a:solidFill>
                <a:latin typeface="Montserrat"/>
                <a:ea typeface="Montserrat"/>
                <a:cs typeface="Montserrat"/>
                <a:sym typeface="Montserrat"/>
              </a:defRPr>
            </a:lvl2pPr>
            <a:lvl3pPr marL="1371600" indent="-457200">
              <a:buClrTx/>
              <a:buSzPct val="100000"/>
              <a:buFontTx/>
              <a:defRPr sz="4000" b="1">
                <a:solidFill>
                  <a:srgbClr val="FFFFFF"/>
                </a:solidFill>
                <a:latin typeface="Montserrat"/>
                <a:ea typeface="Montserrat"/>
                <a:cs typeface="Montserrat"/>
                <a:sym typeface="Montserrat"/>
              </a:defRPr>
            </a:lvl3pPr>
            <a:lvl4pPr marL="1879600" indent="-508000">
              <a:buClrTx/>
              <a:buSzPct val="100000"/>
              <a:buFontTx/>
              <a:defRPr sz="4000" b="1">
                <a:solidFill>
                  <a:srgbClr val="FFFFFF"/>
                </a:solidFill>
                <a:latin typeface="Montserrat"/>
                <a:ea typeface="Montserrat"/>
                <a:cs typeface="Montserrat"/>
                <a:sym typeface="Montserrat"/>
              </a:defRPr>
            </a:lvl4pPr>
            <a:lvl5pPr marL="2336800" indent="-508000">
              <a:buClrTx/>
              <a:buSzPct val="100000"/>
              <a:buFontTx/>
              <a:defRPr sz="40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941" name="Text Placeholder 2"/>
          <p:cNvSpPr>
            <a:spLocks noGrp="1"/>
          </p:cNvSpPr>
          <p:nvPr>
            <p:ph type="body" sz="quarter" idx="21" hasCustomPrompt="1"/>
          </p:nvPr>
        </p:nvSpPr>
        <p:spPr>
          <a:xfrm>
            <a:off x="5200650" y="2708275"/>
            <a:ext cx="6443361" cy="355399"/>
          </a:xfrm>
          <a:prstGeom prst="rect">
            <a:avLst/>
          </a:prstGeom>
        </p:spPr>
        <p:txBody>
          <a:bodyPr lIns="0" tIns="0" rIns="0" bIns="0"/>
          <a:lstStyle>
            <a:lvl1pPr marL="0" indent="0">
              <a:buClrTx/>
              <a:buSzTx/>
              <a:buFontTx/>
              <a:buNone/>
              <a:defRPr sz="2000" b="1">
                <a:solidFill>
                  <a:srgbClr val="4472C4"/>
                </a:solidFill>
                <a:latin typeface="Montserrat"/>
                <a:ea typeface="Montserrat"/>
                <a:cs typeface="Montserrat"/>
                <a:sym typeface="Montserrat"/>
              </a:defRPr>
            </a:lvl1pPr>
          </a:lstStyle>
          <a:p>
            <a:r>
              <a:t>Click to edit master text style</a:t>
            </a:r>
          </a:p>
        </p:txBody>
      </p:sp>
      <p:sp>
        <p:nvSpPr>
          <p:cNvPr id="942" name="Text Placeholder 2"/>
          <p:cNvSpPr>
            <a:spLocks noGrp="1"/>
          </p:cNvSpPr>
          <p:nvPr>
            <p:ph type="body" sz="half" idx="22" hasCustomPrompt="1"/>
          </p:nvPr>
        </p:nvSpPr>
        <p:spPr>
          <a:xfrm>
            <a:off x="5200650" y="3400013"/>
            <a:ext cx="6443361" cy="3340102"/>
          </a:xfrm>
          <a:prstGeom prst="rect">
            <a:avLst/>
          </a:prstGeom>
        </p:spPr>
        <p:txBody>
          <a:bodyPr lIns="0" tIns="0" rIns="0" bIns="0"/>
          <a:lstStyle>
            <a:lvl1pPr marL="0" indent="0">
              <a:buClrTx/>
              <a:buSzTx/>
              <a:buFontTx/>
              <a:buNone/>
              <a:defRPr sz="1600">
                <a:solidFill>
                  <a:srgbClr val="FFFFFF"/>
                </a:solidFill>
                <a:latin typeface="Montserrat"/>
                <a:ea typeface="Montserrat"/>
                <a:cs typeface="Montserrat"/>
                <a:sym typeface="Montserrat"/>
              </a:defRPr>
            </a:lvl1pPr>
          </a:lstStyle>
          <a:p>
            <a:r>
              <a:t>Click to edit master text style</a:t>
            </a:r>
          </a:p>
        </p:txBody>
      </p:sp>
      <p:sp>
        <p:nvSpPr>
          <p:cNvPr id="943" name="Picture Placeholder 3"/>
          <p:cNvSpPr>
            <a:spLocks noGrp="1"/>
          </p:cNvSpPr>
          <p:nvPr>
            <p:ph type="pic" sz="half" idx="23"/>
          </p:nvPr>
        </p:nvSpPr>
        <p:spPr>
          <a:xfrm>
            <a:off x="0" y="0"/>
            <a:ext cx="4711700" cy="6858000"/>
          </a:xfrm>
          <a:prstGeom prst="rect">
            <a:avLst/>
          </a:prstGeom>
        </p:spPr>
        <p:txBody>
          <a:bodyPr lIns="91439" tIns="45719" rIns="91439" bIns="45719">
            <a:noAutofit/>
          </a:bodyPr>
          <a:lstStyle/>
          <a:p>
            <a:endParaRPr/>
          </a:p>
        </p:txBody>
      </p:sp>
      <p:sp>
        <p:nvSpPr>
          <p:cNvPr id="944"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037977523"/>
      </p:ext>
    </p:extLst>
  </p:cSld>
  <p:clrMapOvr>
    <a:masterClrMapping/>
  </p:clrMapOvr>
  <p:transition spd="med"/>
</p:sldLayout>
</file>

<file path=ppt/slideLayouts/slideLayout110.xml><?xml version="1.0" encoding="utf-8"?>
<p:sldLayout xmlns:a="http://schemas.openxmlformats.org/drawingml/2006/main" xmlns:r="http://schemas.openxmlformats.org/officeDocument/2006/relationships" xmlns:p="http://schemas.openxmlformats.org/presentationml/2006/main" type="tx">
  <p:cSld name="Blank">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951" name="Número de diapositiva"/>
          <p:cNvSpPr txBox="1">
            <a:spLocks noGrp="1"/>
          </p:cNvSpPr>
          <p:nvPr>
            <p:ph type="sldNum" sz="quarter" idx="2"/>
          </p:nvPr>
        </p:nvSpPr>
        <p:spPr>
          <a:xfrm>
            <a:off x="0" y="0"/>
            <a:ext cx="335862" cy="370837"/>
          </a:xfrm>
          <a:prstGeom prst="rect">
            <a:avLst/>
          </a:prstGeom>
        </p:spPr>
        <p:txBody>
          <a:bodyPr lIns="45718" tIns="45718" rIns="45718" bIns="45718" anchor="t"/>
          <a:lstStyle>
            <a:lvl1pPr algn="l">
              <a:defRPr sz="1800">
                <a:solidFill>
                  <a:srgbClr val="000000"/>
                </a:solidFill>
              </a:defRPr>
            </a:lvl1pPr>
          </a:lstStyle>
          <a:p>
            <a:fld id="{86CB4B4D-7CA3-9044-876B-883B54F8677D}" type="slidenum">
              <a:t>‹#›</a:t>
            </a:fld>
            <a:endParaRPr/>
          </a:p>
        </p:txBody>
      </p:sp>
    </p:spTree>
    <p:extLst>
      <p:ext uri="{BB962C8B-B14F-4D97-AF65-F5344CB8AC3E}">
        <p14:creationId xmlns:p14="http://schemas.microsoft.com/office/powerpoint/2010/main" val="472856411"/>
      </p:ext>
    </p:extLst>
  </p:cSld>
  <p:clrMapOvr>
    <a:masterClrMapping/>
  </p:clrMapOvr>
  <p:transition spd="med"/>
</p:sldLayout>
</file>

<file path=ppt/slideLayouts/slideLayout111.xml><?xml version="1.0" encoding="utf-8"?>
<p:sldLayout xmlns:a="http://schemas.openxmlformats.org/drawingml/2006/main" xmlns:r="http://schemas.openxmlformats.org/officeDocument/2006/relationships" xmlns:p="http://schemas.openxmlformats.org/presentationml/2006/main" type="tx">
  <p:cSld name="CANSO">
    <p:spTree>
      <p:nvGrpSpPr>
        <p:cNvPr id="1" name=""/>
        <p:cNvGrpSpPr/>
        <p:nvPr/>
      </p:nvGrpSpPr>
      <p:grpSpPr>
        <a:xfrm>
          <a:off x="0" y="0"/>
          <a:ext cx="0" cy="0"/>
          <a:chOff x="0" y="0"/>
          <a:chExt cx="0" cy="0"/>
        </a:xfrm>
      </p:grpSpPr>
      <p:pic>
        <p:nvPicPr>
          <p:cNvPr id="958" name="Picture 19" descr="Picture 19"/>
          <p:cNvPicPr>
            <a:picLocks noChangeAspect="1"/>
          </p:cNvPicPr>
          <p:nvPr/>
        </p:nvPicPr>
        <p:blipFill>
          <a:blip r:embed="rId2"/>
          <a:stretch>
            <a:fillRect/>
          </a:stretch>
        </p:blipFill>
        <p:spPr>
          <a:xfrm>
            <a:off x="0" y="0"/>
            <a:ext cx="12192000" cy="6858000"/>
          </a:xfrm>
          <a:prstGeom prst="rect">
            <a:avLst/>
          </a:prstGeom>
          <a:ln w="12700">
            <a:miter lim="400000"/>
          </a:ln>
        </p:spPr>
      </p:pic>
      <p:sp>
        <p:nvSpPr>
          <p:cNvPr id="959" name="Rectangle 3"/>
          <p:cNvSpPr/>
          <p:nvPr/>
        </p:nvSpPr>
        <p:spPr>
          <a:xfrm>
            <a:off x="0" y="-1"/>
            <a:ext cx="12192000" cy="1506678"/>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960" name="Rectangle 7"/>
          <p:cNvSpPr/>
          <p:nvPr/>
        </p:nvSpPr>
        <p:spPr>
          <a:xfrm>
            <a:off x="-3" y="1506677"/>
            <a:ext cx="12390126" cy="535492"/>
          </a:xfrm>
          <a:prstGeom prst="rect">
            <a:avLst/>
          </a:prstGeom>
          <a:solidFill>
            <a:srgbClr val="FFFFFF">
              <a:alpha val="10000"/>
            </a:srgbClr>
          </a:solidFill>
          <a:ln w="12700">
            <a:miter lim="400000"/>
          </a:ln>
        </p:spPr>
        <p:txBody>
          <a:bodyPr lIns="45718" tIns="45718" rIns="45718" bIns="45718" anchor="ctr"/>
          <a:lstStyle/>
          <a:p>
            <a:pPr algn="ctr">
              <a:defRPr>
                <a:solidFill>
                  <a:srgbClr val="FFFFFF"/>
                </a:solidFill>
              </a:defRPr>
            </a:pPr>
            <a:endParaRPr/>
          </a:p>
        </p:txBody>
      </p:sp>
      <p:sp>
        <p:nvSpPr>
          <p:cNvPr id="961" name="Rectangle 11"/>
          <p:cNvSpPr/>
          <p:nvPr/>
        </p:nvSpPr>
        <p:spPr>
          <a:xfrm>
            <a:off x="9885126" y="-1"/>
            <a:ext cx="1738493" cy="2042162"/>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pic>
        <p:nvPicPr>
          <p:cNvPr id="962" name="Picture 13" descr="Picture 13"/>
          <p:cNvPicPr>
            <a:picLocks noChangeAspect="1"/>
          </p:cNvPicPr>
          <p:nvPr/>
        </p:nvPicPr>
        <p:blipFill>
          <a:blip r:embed="rId3"/>
          <a:stretch>
            <a:fillRect/>
          </a:stretch>
        </p:blipFill>
        <p:spPr>
          <a:xfrm>
            <a:off x="9885126" y="334348"/>
            <a:ext cx="1738493" cy="1285607"/>
          </a:xfrm>
          <a:prstGeom prst="rect">
            <a:avLst/>
          </a:prstGeom>
          <a:ln w="12700">
            <a:miter lim="400000"/>
          </a:ln>
        </p:spPr>
      </p:pic>
      <p:sp>
        <p:nvSpPr>
          <p:cNvPr id="963" name="TextBox 14"/>
          <p:cNvSpPr txBox="1"/>
          <p:nvPr/>
        </p:nvSpPr>
        <p:spPr>
          <a:xfrm>
            <a:off x="10010819" y="1586090"/>
            <a:ext cx="1487112" cy="269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r">
              <a:defRPr sz="1200" spc="-50">
                <a:solidFill>
                  <a:srgbClr val="FFFFFF"/>
                </a:solidFill>
                <a:latin typeface="Montserrat Medium"/>
                <a:ea typeface="Montserrat Medium"/>
                <a:cs typeface="Montserrat Medium"/>
                <a:sym typeface="Montserrat Medium"/>
              </a:defRPr>
            </a:lvl1pPr>
          </a:lstStyle>
          <a:p>
            <a:r>
              <a:t>canso.org</a:t>
            </a:r>
          </a:p>
        </p:txBody>
      </p:sp>
      <p:pic>
        <p:nvPicPr>
          <p:cNvPr id="964" name="Picture 8" descr="Picture 8"/>
          <p:cNvPicPr>
            <a:picLocks noChangeAspect="1"/>
          </p:cNvPicPr>
          <p:nvPr/>
        </p:nvPicPr>
        <p:blipFill>
          <a:blip r:embed="rId4"/>
          <a:srcRect l="32025"/>
          <a:stretch>
            <a:fillRect/>
          </a:stretch>
        </p:blipFill>
        <p:spPr>
          <a:xfrm rot="1901792" flipH="1">
            <a:off x="5440084" y="3325512"/>
            <a:ext cx="7008306" cy="5896574"/>
          </a:xfrm>
          <a:prstGeom prst="rect">
            <a:avLst/>
          </a:prstGeom>
          <a:ln w="12700">
            <a:miter lim="400000"/>
          </a:ln>
        </p:spPr>
      </p:pic>
      <p:sp>
        <p:nvSpPr>
          <p:cNvPr id="965" name="Nivel de texto 1…"/>
          <p:cNvSpPr txBox="1">
            <a:spLocks noGrp="1"/>
          </p:cNvSpPr>
          <p:nvPr>
            <p:ph type="body" sz="half" idx="1" hasCustomPrompt="1"/>
          </p:nvPr>
        </p:nvSpPr>
        <p:spPr>
          <a:xfrm>
            <a:off x="558700" y="2004883"/>
            <a:ext cx="6722634" cy="2487780"/>
          </a:xfrm>
          <a:prstGeom prst="rect">
            <a:avLst/>
          </a:prstGeom>
        </p:spPr>
        <p:txBody>
          <a:bodyPr lIns="0" tIns="0" rIns="0" bIns="0" anchor="b"/>
          <a:lstStyle>
            <a:lvl1pPr marL="0" indent="0">
              <a:buClrTx/>
              <a:buSzTx/>
              <a:buFontTx/>
              <a:buNone/>
              <a:defRPr sz="4400" b="1">
                <a:solidFill>
                  <a:srgbClr val="FFFFFF"/>
                </a:solidFill>
                <a:latin typeface="Montserrat"/>
                <a:ea typeface="Montserrat"/>
                <a:cs typeface="Montserrat"/>
                <a:sym typeface="Montserrat"/>
              </a:defRPr>
            </a:lvl1pPr>
            <a:lvl2pPr marL="876300" indent="-419100">
              <a:buClrTx/>
              <a:buSzPct val="100000"/>
              <a:buFontTx/>
              <a:defRPr sz="4400" b="1">
                <a:solidFill>
                  <a:srgbClr val="FFFFFF"/>
                </a:solidFill>
                <a:latin typeface="Montserrat"/>
                <a:ea typeface="Montserrat"/>
                <a:cs typeface="Montserrat"/>
                <a:sym typeface="Montserrat"/>
              </a:defRPr>
            </a:lvl2pPr>
            <a:lvl3pPr marL="1417319" indent="-502919">
              <a:buClrTx/>
              <a:buSzPct val="100000"/>
              <a:buFontTx/>
              <a:defRPr sz="4400" b="1">
                <a:solidFill>
                  <a:srgbClr val="FFFFFF"/>
                </a:solidFill>
                <a:latin typeface="Montserrat"/>
                <a:ea typeface="Montserrat"/>
                <a:cs typeface="Montserrat"/>
                <a:sym typeface="Montserrat"/>
              </a:defRPr>
            </a:lvl3pPr>
            <a:lvl4pPr marL="1930400" indent="-558800">
              <a:buClrTx/>
              <a:buSzPct val="100000"/>
              <a:buFontTx/>
              <a:defRPr sz="4400" b="1">
                <a:solidFill>
                  <a:srgbClr val="FFFFFF"/>
                </a:solidFill>
                <a:latin typeface="Montserrat"/>
                <a:ea typeface="Montserrat"/>
                <a:cs typeface="Montserrat"/>
                <a:sym typeface="Montserrat"/>
              </a:defRPr>
            </a:lvl4pPr>
            <a:lvl5pPr marL="2387600" indent="-558800">
              <a:buClrTx/>
              <a:buSzPct val="100000"/>
              <a:buFontTx/>
              <a:defRPr sz="44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966" name="Text Placeholder 2"/>
          <p:cNvSpPr>
            <a:spLocks noGrp="1"/>
          </p:cNvSpPr>
          <p:nvPr>
            <p:ph type="body" sz="quarter" idx="21" hasCustomPrompt="1"/>
          </p:nvPr>
        </p:nvSpPr>
        <p:spPr>
          <a:xfrm>
            <a:off x="558700" y="4724401"/>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 [optional]</a:t>
            </a:r>
          </a:p>
        </p:txBody>
      </p:sp>
      <p:sp>
        <p:nvSpPr>
          <p:cNvPr id="967" name="Text Placeholder 2"/>
          <p:cNvSpPr>
            <a:spLocks noGrp="1"/>
          </p:cNvSpPr>
          <p:nvPr>
            <p:ph type="body" sz="quarter" idx="22" hasCustomPrompt="1"/>
          </p:nvPr>
        </p:nvSpPr>
        <p:spPr>
          <a:xfrm>
            <a:off x="562443" y="1629305"/>
            <a:ext cx="8835557" cy="355400"/>
          </a:xfrm>
          <a:prstGeom prst="rect">
            <a:avLst/>
          </a:prstGeom>
        </p:spPr>
        <p:txBody>
          <a:bodyPr lIns="0" tIns="0" rIns="0" bIns="0" anchor="ctr"/>
          <a:lstStyle>
            <a:lvl1pPr marL="0" indent="0">
              <a:buClrTx/>
              <a:buSzTx/>
              <a:buFontTx/>
              <a:buNone/>
              <a:defRPr sz="1800" b="1">
                <a:solidFill>
                  <a:srgbClr val="FFFFFF"/>
                </a:solidFill>
                <a:latin typeface="Montserrat"/>
                <a:ea typeface="Montserrat"/>
                <a:cs typeface="Montserrat"/>
                <a:sym typeface="Montserrat"/>
              </a:defRPr>
            </a:lvl1pPr>
          </a:lstStyle>
          <a:p>
            <a:r>
              <a:t>REGIONAL FOCUS</a:t>
            </a:r>
          </a:p>
        </p:txBody>
      </p:sp>
      <p:sp>
        <p:nvSpPr>
          <p:cNvPr id="968" name="Text Placeholder 2"/>
          <p:cNvSpPr>
            <a:spLocks noGrp="1"/>
          </p:cNvSpPr>
          <p:nvPr>
            <p:ph type="body" sz="quarter" idx="23" hasCustomPrompt="1"/>
          </p:nvPr>
        </p:nvSpPr>
        <p:spPr>
          <a:xfrm>
            <a:off x="558700" y="5918403"/>
            <a:ext cx="8835557" cy="355406"/>
          </a:xfrm>
          <a:prstGeom prst="rect">
            <a:avLst/>
          </a:prstGeom>
        </p:spPr>
        <p:txBody>
          <a:bodyPr lIns="0" tIns="0" rIns="0" bIns="0" anchor="b"/>
          <a:lstStyle>
            <a:lvl1pPr marL="123444" indent="-123444" defTabSz="493776">
              <a:spcBef>
                <a:spcPts val="500"/>
              </a:spcBef>
              <a:buClrTx/>
              <a:buSzTx/>
              <a:buFontTx/>
              <a:buNone/>
              <a:defRPr sz="900" b="1">
                <a:solidFill>
                  <a:srgbClr val="4472C4"/>
                </a:solidFill>
                <a:latin typeface="Montserrat"/>
                <a:ea typeface="Montserrat"/>
                <a:cs typeface="Montserrat"/>
                <a:sym typeface="Montserrat"/>
              </a:defRPr>
            </a:lvl1pPr>
          </a:lstStyle>
          <a:p>
            <a:r>
              <a:t>Day 00 Month 2021
00:00 – 00:00 XXX</a:t>
            </a:r>
          </a:p>
        </p:txBody>
      </p:sp>
      <p:sp>
        <p:nvSpPr>
          <p:cNvPr id="969"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559077883"/>
      </p:ext>
    </p:extLst>
  </p:cSld>
  <p:clrMapOvr>
    <a:masterClrMapping/>
  </p:clrMapOvr>
  <p:transition spd="med"/>
</p:sldLayout>
</file>

<file path=ppt/slideLayouts/slideLayout112.xml><?xml version="1.0" encoding="utf-8"?>
<p:sldLayout xmlns:a="http://schemas.openxmlformats.org/drawingml/2006/main" xmlns:r="http://schemas.openxmlformats.org/officeDocument/2006/relationships" xmlns:p="http://schemas.openxmlformats.org/presentationml/2006/main" type="tx">
  <p:cSld name="CANSO-Africa">
    <p:spTree>
      <p:nvGrpSpPr>
        <p:cNvPr id="1" name=""/>
        <p:cNvGrpSpPr/>
        <p:nvPr/>
      </p:nvGrpSpPr>
      <p:grpSpPr>
        <a:xfrm>
          <a:off x="0" y="0"/>
          <a:ext cx="0" cy="0"/>
          <a:chOff x="0" y="0"/>
          <a:chExt cx="0" cy="0"/>
        </a:xfrm>
      </p:grpSpPr>
      <p:pic>
        <p:nvPicPr>
          <p:cNvPr id="976" name="Picture 19" descr="Picture 19"/>
          <p:cNvPicPr>
            <a:picLocks noChangeAspect="1"/>
          </p:cNvPicPr>
          <p:nvPr/>
        </p:nvPicPr>
        <p:blipFill>
          <a:blip r:embed="rId2"/>
          <a:stretch>
            <a:fillRect/>
          </a:stretch>
        </p:blipFill>
        <p:spPr>
          <a:xfrm>
            <a:off x="0" y="0"/>
            <a:ext cx="12192000" cy="6858000"/>
          </a:xfrm>
          <a:prstGeom prst="rect">
            <a:avLst/>
          </a:prstGeom>
          <a:ln w="12700">
            <a:miter lim="400000"/>
          </a:ln>
        </p:spPr>
      </p:pic>
      <p:sp>
        <p:nvSpPr>
          <p:cNvPr id="977" name="Rectangle 3"/>
          <p:cNvSpPr/>
          <p:nvPr/>
        </p:nvSpPr>
        <p:spPr>
          <a:xfrm>
            <a:off x="0" y="-1"/>
            <a:ext cx="12192000" cy="1506678"/>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978" name="Rectangle 7"/>
          <p:cNvSpPr/>
          <p:nvPr/>
        </p:nvSpPr>
        <p:spPr>
          <a:xfrm>
            <a:off x="-3" y="1506677"/>
            <a:ext cx="12390126" cy="535492"/>
          </a:xfrm>
          <a:prstGeom prst="rect">
            <a:avLst/>
          </a:prstGeom>
          <a:solidFill>
            <a:srgbClr val="FFFFFF">
              <a:alpha val="10000"/>
            </a:srgbClr>
          </a:solidFill>
          <a:ln w="12700">
            <a:miter lim="400000"/>
          </a:ln>
        </p:spPr>
        <p:txBody>
          <a:bodyPr lIns="45718" tIns="45718" rIns="45718" bIns="45718" anchor="ctr"/>
          <a:lstStyle/>
          <a:p>
            <a:pPr algn="ctr">
              <a:defRPr>
                <a:solidFill>
                  <a:srgbClr val="FFFFFF"/>
                </a:solidFill>
              </a:defRPr>
            </a:pPr>
            <a:endParaRPr/>
          </a:p>
        </p:txBody>
      </p:sp>
      <p:sp>
        <p:nvSpPr>
          <p:cNvPr id="979" name="Rectangle 11"/>
          <p:cNvSpPr/>
          <p:nvPr/>
        </p:nvSpPr>
        <p:spPr>
          <a:xfrm>
            <a:off x="9885126" y="-1"/>
            <a:ext cx="1738493" cy="2042162"/>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pic>
        <p:nvPicPr>
          <p:cNvPr id="980" name="Picture 13" descr="Picture 13"/>
          <p:cNvPicPr>
            <a:picLocks noChangeAspect="1"/>
          </p:cNvPicPr>
          <p:nvPr/>
        </p:nvPicPr>
        <p:blipFill>
          <a:blip r:embed="rId3"/>
          <a:stretch>
            <a:fillRect/>
          </a:stretch>
        </p:blipFill>
        <p:spPr>
          <a:xfrm>
            <a:off x="9885126" y="334348"/>
            <a:ext cx="1738493" cy="1285607"/>
          </a:xfrm>
          <a:prstGeom prst="rect">
            <a:avLst/>
          </a:prstGeom>
          <a:ln w="12700">
            <a:miter lim="400000"/>
          </a:ln>
        </p:spPr>
      </p:pic>
      <p:sp>
        <p:nvSpPr>
          <p:cNvPr id="981" name="TextBox 14"/>
          <p:cNvSpPr txBox="1"/>
          <p:nvPr/>
        </p:nvSpPr>
        <p:spPr>
          <a:xfrm>
            <a:off x="10010819" y="1586090"/>
            <a:ext cx="1487112" cy="269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r">
              <a:defRPr sz="1200" spc="-50">
                <a:solidFill>
                  <a:srgbClr val="FFFFFF"/>
                </a:solidFill>
                <a:latin typeface="Montserrat Medium"/>
                <a:ea typeface="Montserrat Medium"/>
                <a:cs typeface="Montserrat Medium"/>
                <a:sym typeface="Montserrat Medium"/>
              </a:defRPr>
            </a:lvl1pPr>
          </a:lstStyle>
          <a:p>
            <a:r>
              <a:t>canso.org</a:t>
            </a:r>
          </a:p>
        </p:txBody>
      </p:sp>
      <p:pic>
        <p:nvPicPr>
          <p:cNvPr id="982" name="Picture 8" descr="Picture 8"/>
          <p:cNvPicPr>
            <a:picLocks noChangeAspect="1"/>
          </p:cNvPicPr>
          <p:nvPr/>
        </p:nvPicPr>
        <p:blipFill>
          <a:blip r:embed="rId4"/>
          <a:srcRect l="32025"/>
          <a:stretch>
            <a:fillRect/>
          </a:stretch>
        </p:blipFill>
        <p:spPr>
          <a:xfrm rot="1901792" flipH="1">
            <a:off x="5440084" y="3325512"/>
            <a:ext cx="7008306" cy="5896574"/>
          </a:xfrm>
          <a:prstGeom prst="rect">
            <a:avLst/>
          </a:prstGeom>
          <a:ln w="12700">
            <a:miter lim="400000"/>
          </a:ln>
        </p:spPr>
      </p:pic>
      <p:sp>
        <p:nvSpPr>
          <p:cNvPr id="983" name="Nivel de texto 1…"/>
          <p:cNvSpPr txBox="1">
            <a:spLocks noGrp="1"/>
          </p:cNvSpPr>
          <p:nvPr>
            <p:ph type="body" sz="half" idx="1" hasCustomPrompt="1"/>
          </p:nvPr>
        </p:nvSpPr>
        <p:spPr>
          <a:xfrm>
            <a:off x="558700" y="2004883"/>
            <a:ext cx="6722634" cy="2487780"/>
          </a:xfrm>
          <a:prstGeom prst="rect">
            <a:avLst/>
          </a:prstGeom>
        </p:spPr>
        <p:txBody>
          <a:bodyPr lIns="0" tIns="0" rIns="0" bIns="0" anchor="b"/>
          <a:lstStyle>
            <a:lvl1pPr marL="0" indent="0">
              <a:buClrTx/>
              <a:buSzTx/>
              <a:buFontTx/>
              <a:buNone/>
              <a:defRPr sz="4400" b="1">
                <a:solidFill>
                  <a:srgbClr val="FFFFFF"/>
                </a:solidFill>
                <a:latin typeface="Montserrat"/>
                <a:ea typeface="Montserrat"/>
                <a:cs typeface="Montserrat"/>
                <a:sym typeface="Montserrat"/>
              </a:defRPr>
            </a:lvl1pPr>
            <a:lvl2pPr marL="876300" indent="-419100">
              <a:buClrTx/>
              <a:buSzPct val="100000"/>
              <a:buFontTx/>
              <a:defRPr sz="4400" b="1">
                <a:solidFill>
                  <a:srgbClr val="FFFFFF"/>
                </a:solidFill>
                <a:latin typeface="Montserrat"/>
                <a:ea typeface="Montserrat"/>
                <a:cs typeface="Montserrat"/>
                <a:sym typeface="Montserrat"/>
              </a:defRPr>
            </a:lvl2pPr>
            <a:lvl3pPr marL="1417319" indent="-502919">
              <a:buClrTx/>
              <a:buSzPct val="100000"/>
              <a:buFontTx/>
              <a:defRPr sz="4400" b="1">
                <a:solidFill>
                  <a:srgbClr val="FFFFFF"/>
                </a:solidFill>
                <a:latin typeface="Montserrat"/>
                <a:ea typeface="Montserrat"/>
                <a:cs typeface="Montserrat"/>
                <a:sym typeface="Montserrat"/>
              </a:defRPr>
            </a:lvl3pPr>
            <a:lvl4pPr marL="1930400" indent="-558800">
              <a:buClrTx/>
              <a:buSzPct val="100000"/>
              <a:buFontTx/>
              <a:defRPr sz="4400" b="1">
                <a:solidFill>
                  <a:srgbClr val="FFFFFF"/>
                </a:solidFill>
                <a:latin typeface="Montserrat"/>
                <a:ea typeface="Montserrat"/>
                <a:cs typeface="Montserrat"/>
                <a:sym typeface="Montserrat"/>
              </a:defRPr>
            </a:lvl4pPr>
            <a:lvl5pPr marL="2387600" indent="-558800">
              <a:buClrTx/>
              <a:buSzPct val="100000"/>
              <a:buFontTx/>
              <a:defRPr sz="44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984" name="Text Placeholder 2"/>
          <p:cNvSpPr>
            <a:spLocks noGrp="1"/>
          </p:cNvSpPr>
          <p:nvPr>
            <p:ph type="body" sz="quarter" idx="21" hasCustomPrompt="1"/>
          </p:nvPr>
        </p:nvSpPr>
        <p:spPr>
          <a:xfrm>
            <a:off x="558700" y="4724401"/>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 [optional]</a:t>
            </a:r>
          </a:p>
        </p:txBody>
      </p:sp>
      <p:sp>
        <p:nvSpPr>
          <p:cNvPr id="985" name="Text Placeholder 2"/>
          <p:cNvSpPr>
            <a:spLocks noGrp="1"/>
          </p:cNvSpPr>
          <p:nvPr>
            <p:ph type="body" sz="quarter" idx="22" hasCustomPrompt="1"/>
          </p:nvPr>
        </p:nvSpPr>
        <p:spPr>
          <a:xfrm>
            <a:off x="562443" y="1629305"/>
            <a:ext cx="8835557" cy="355400"/>
          </a:xfrm>
          <a:prstGeom prst="rect">
            <a:avLst/>
          </a:prstGeom>
        </p:spPr>
        <p:txBody>
          <a:bodyPr lIns="0" tIns="0" rIns="0" bIns="0" anchor="ctr"/>
          <a:lstStyle>
            <a:lvl1pPr marL="0" indent="0">
              <a:buClrTx/>
              <a:buSzTx/>
              <a:buFontTx/>
              <a:buNone/>
              <a:defRPr sz="1800" b="1">
                <a:solidFill>
                  <a:srgbClr val="FFFFFF"/>
                </a:solidFill>
                <a:latin typeface="Montserrat"/>
                <a:ea typeface="Montserrat"/>
                <a:cs typeface="Montserrat"/>
                <a:sym typeface="Montserrat"/>
              </a:defRPr>
            </a:lvl1pPr>
          </a:lstStyle>
          <a:p>
            <a:r>
              <a:t>REGIONAL FOCUS</a:t>
            </a:r>
          </a:p>
        </p:txBody>
      </p:sp>
      <p:sp>
        <p:nvSpPr>
          <p:cNvPr id="986" name="Text Placeholder 2"/>
          <p:cNvSpPr>
            <a:spLocks noGrp="1"/>
          </p:cNvSpPr>
          <p:nvPr>
            <p:ph type="body" sz="quarter" idx="23" hasCustomPrompt="1"/>
          </p:nvPr>
        </p:nvSpPr>
        <p:spPr>
          <a:xfrm>
            <a:off x="558700" y="5918403"/>
            <a:ext cx="8835557" cy="355406"/>
          </a:xfrm>
          <a:prstGeom prst="rect">
            <a:avLst/>
          </a:prstGeom>
        </p:spPr>
        <p:txBody>
          <a:bodyPr lIns="0" tIns="0" rIns="0" bIns="0" anchor="b"/>
          <a:lstStyle>
            <a:lvl1pPr marL="123444" indent="-123444" defTabSz="493776">
              <a:spcBef>
                <a:spcPts val="500"/>
              </a:spcBef>
              <a:buClrTx/>
              <a:buSzTx/>
              <a:buFontTx/>
              <a:buNone/>
              <a:defRPr sz="900" b="1">
                <a:solidFill>
                  <a:srgbClr val="4472C4"/>
                </a:solidFill>
                <a:latin typeface="Montserrat"/>
                <a:ea typeface="Montserrat"/>
                <a:cs typeface="Montserrat"/>
                <a:sym typeface="Montserrat"/>
              </a:defRPr>
            </a:lvl1pPr>
          </a:lstStyle>
          <a:p>
            <a:r>
              <a:t>Day 00 Month 2021
00:00 – 00:00 XXX</a:t>
            </a:r>
          </a:p>
        </p:txBody>
      </p:sp>
      <p:sp>
        <p:nvSpPr>
          <p:cNvPr id="987"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85077943"/>
      </p:ext>
    </p:extLst>
  </p:cSld>
  <p:clrMapOvr>
    <a:masterClrMapping/>
  </p:clrMapOvr>
  <p:transition spd="med"/>
</p:sldLayout>
</file>

<file path=ppt/slideLayouts/slideLayout113.xml><?xml version="1.0" encoding="utf-8"?>
<p:sldLayout xmlns:a="http://schemas.openxmlformats.org/drawingml/2006/main" xmlns:r="http://schemas.openxmlformats.org/officeDocument/2006/relationships" xmlns:p="http://schemas.openxmlformats.org/presentationml/2006/main" type="tx">
  <p:cSld name="CANSO-Asia_Pacific">
    <p:spTree>
      <p:nvGrpSpPr>
        <p:cNvPr id="1" name=""/>
        <p:cNvGrpSpPr/>
        <p:nvPr/>
      </p:nvGrpSpPr>
      <p:grpSpPr>
        <a:xfrm>
          <a:off x="0" y="0"/>
          <a:ext cx="0" cy="0"/>
          <a:chOff x="0" y="0"/>
          <a:chExt cx="0" cy="0"/>
        </a:xfrm>
      </p:grpSpPr>
      <p:pic>
        <p:nvPicPr>
          <p:cNvPr id="994" name="Picture 19" descr="Picture 19"/>
          <p:cNvPicPr>
            <a:picLocks noChangeAspect="1"/>
          </p:cNvPicPr>
          <p:nvPr/>
        </p:nvPicPr>
        <p:blipFill>
          <a:blip r:embed="rId2"/>
          <a:stretch>
            <a:fillRect/>
          </a:stretch>
        </p:blipFill>
        <p:spPr>
          <a:xfrm>
            <a:off x="0" y="0"/>
            <a:ext cx="12192000" cy="6858000"/>
          </a:xfrm>
          <a:prstGeom prst="rect">
            <a:avLst/>
          </a:prstGeom>
          <a:ln w="12700">
            <a:miter lim="400000"/>
          </a:ln>
        </p:spPr>
      </p:pic>
      <p:sp>
        <p:nvSpPr>
          <p:cNvPr id="995" name="Rectangle 3"/>
          <p:cNvSpPr/>
          <p:nvPr/>
        </p:nvSpPr>
        <p:spPr>
          <a:xfrm>
            <a:off x="0" y="-1"/>
            <a:ext cx="12192000" cy="1506678"/>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996" name="Rectangle 7"/>
          <p:cNvSpPr/>
          <p:nvPr/>
        </p:nvSpPr>
        <p:spPr>
          <a:xfrm>
            <a:off x="-3" y="1506677"/>
            <a:ext cx="12390126" cy="535492"/>
          </a:xfrm>
          <a:prstGeom prst="rect">
            <a:avLst/>
          </a:prstGeom>
          <a:solidFill>
            <a:srgbClr val="FFFFFF">
              <a:alpha val="10000"/>
            </a:srgbClr>
          </a:solidFill>
          <a:ln w="12700">
            <a:miter lim="400000"/>
          </a:ln>
        </p:spPr>
        <p:txBody>
          <a:bodyPr lIns="45718" tIns="45718" rIns="45718" bIns="45718" anchor="ctr"/>
          <a:lstStyle/>
          <a:p>
            <a:pPr algn="ctr">
              <a:defRPr>
                <a:solidFill>
                  <a:srgbClr val="FFFFFF"/>
                </a:solidFill>
              </a:defRPr>
            </a:pPr>
            <a:endParaRPr/>
          </a:p>
        </p:txBody>
      </p:sp>
      <p:sp>
        <p:nvSpPr>
          <p:cNvPr id="997" name="Rectangle 11"/>
          <p:cNvSpPr/>
          <p:nvPr/>
        </p:nvSpPr>
        <p:spPr>
          <a:xfrm>
            <a:off x="9885126" y="-1"/>
            <a:ext cx="1738493" cy="2042162"/>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pic>
        <p:nvPicPr>
          <p:cNvPr id="998" name="Picture 13" descr="Picture 13"/>
          <p:cNvPicPr>
            <a:picLocks noChangeAspect="1"/>
          </p:cNvPicPr>
          <p:nvPr/>
        </p:nvPicPr>
        <p:blipFill>
          <a:blip r:embed="rId3"/>
          <a:stretch>
            <a:fillRect/>
          </a:stretch>
        </p:blipFill>
        <p:spPr>
          <a:xfrm>
            <a:off x="9885126" y="334348"/>
            <a:ext cx="1738493" cy="1285607"/>
          </a:xfrm>
          <a:prstGeom prst="rect">
            <a:avLst/>
          </a:prstGeom>
          <a:ln w="12700">
            <a:miter lim="400000"/>
          </a:ln>
        </p:spPr>
      </p:pic>
      <p:sp>
        <p:nvSpPr>
          <p:cNvPr id="999" name="TextBox 14"/>
          <p:cNvSpPr txBox="1"/>
          <p:nvPr/>
        </p:nvSpPr>
        <p:spPr>
          <a:xfrm>
            <a:off x="10010819" y="1586090"/>
            <a:ext cx="1487112" cy="269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r">
              <a:defRPr sz="1200" spc="-50">
                <a:solidFill>
                  <a:srgbClr val="FFFFFF"/>
                </a:solidFill>
                <a:latin typeface="Montserrat Medium"/>
                <a:ea typeface="Montserrat Medium"/>
                <a:cs typeface="Montserrat Medium"/>
                <a:sym typeface="Montserrat Medium"/>
              </a:defRPr>
            </a:lvl1pPr>
          </a:lstStyle>
          <a:p>
            <a:r>
              <a:t>canso.org</a:t>
            </a:r>
          </a:p>
        </p:txBody>
      </p:sp>
      <p:pic>
        <p:nvPicPr>
          <p:cNvPr id="1000" name="Picture 8" descr="Picture 8"/>
          <p:cNvPicPr>
            <a:picLocks noChangeAspect="1"/>
          </p:cNvPicPr>
          <p:nvPr/>
        </p:nvPicPr>
        <p:blipFill>
          <a:blip r:embed="rId4"/>
          <a:srcRect l="32025"/>
          <a:stretch>
            <a:fillRect/>
          </a:stretch>
        </p:blipFill>
        <p:spPr>
          <a:xfrm rot="1901792" flipH="1">
            <a:off x="5440084" y="3325512"/>
            <a:ext cx="7008306" cy="5896574"/>
          </a:xfrm>
          <a:prstGeom prst="rect">
            <a:avLst/>
          </a:prstGeom>
          <a:ln w="12700">
            <a:miter lim="400000"/>
          </a:ln>
        </p:spPr>
      </p:pic>
      <p:sp>
        <p:nvSpPr>
          <p:cNvPr id="1001" name="Nivel de texto 1…"/>
          <p:cNvSpPr txBox="1">
            <a:spLocks noGrp="1"/>
          </p:cNvSpPr>
          <p:nvPr>
            <p:ph type="body" sz="half" idx="1" hasCustomPrompt="1"/>
          </p:nvPr>
        </p:nvSpPr>
        <p:spPr>
          <a:xfrm>
            <a:off x="558700" y="2004883"/>
            <a:ext cx="6722634" cy="2487780"/>
          </a:xfrm>
          <a:prstGeom prst="rect">
            <a:avLst/>
          </a:prstGeom>
        </p:spPr>
        <p:txBody>
          <a:bodyPr lIns="0" tIns="0" rIns="0" bIns="0" anchor="b"/>
          <a:lstStyle>
            <a:lvl1pPr marL="0" indent="0">
              <a:buClrTx/>
              <a:buSzTx/>
              <a:buFontTx/>
              <a:buNone/>
              <a:defRPr sz="4400" b="1">
                <a:solidFill>
                  <a:srgbClr val="FFFFFF"/>
                </a:solidFill>
                <a:latin typeface="Montserrat"/>
                <a:ea typeface="Montserrat"/>
                <a:cs typeface="Montserrat"/>
                <a:sym typeface="Montserrat"/>
              </a:defRPr>
            </a:lvl1pPr>
            <a:lvl2pPr marL="876300" indent="-419100">
              <a:buClrTx/>
              <a:buSzPct val="100000"/>
              <a:buFontTx/>
              <a:defRPr sz="4400" b="1">
                <a:solidFill>
                  <a:srgbClr val="FFFFFF"/>
                </a:solidFill>
                <a:latin typeface="Montserrat"/>
                <a:ea typeface="Montserrat"/>
                <a:cs typeface="Montserrat"/>
                <a:sym typeface="Montserrat"/>
              </a:defRPr>
            </a:lvl2pPr>
            <a:lvl3pPr marL="1417319" indent="-502919">
              <a:buClrTx/>
              <a:buSzPct val="100000"/>
              <a:buFontTx/>
              <a:defRPr sz="4400" b="1">
                <a:solidFill>
                  <a:srgbClr val="FFFFFF"/>
                </a:solidFill>
                <a:latin typeface="Montserrat"/>
                <a:ea typeface="Montserrat"/>
                <a:cs typeface="Montserrat"/>
                <a:sym typeface="Montserrat"/>
              </a:defRPr>
            </a:lvl3pPr>
            <a:lvl4pPr marL="1930400" indent="-558800">
              <a:buClrTx/>
              <a:buSzPct val="100000"/>
              <a:buFontTx/>
              <a:defRPr sz="4400" b="1">
                <a:solidFill>
                  <a:srgbClr val="FFFFFF"/>
                </a:solidFill>
                <a:latin typeface="Montserrat"/>
                <a:ea typeface="Montserrat"/>
                <a:cs typeface="Montserrat"/>
                <a:sym typeface="Montserrat"/>
              </a:defRPr>
            </a:lvl4pPr>
            <a:lvl5pPr marL="2387600" indent="-558800">
              <a:buClrTx/>
              <a:buSzPct val="100000"/>
              <a:buFontTx/>
              <a:defRPr sz="44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002" name="Text Placeholder 2"/>
          <p:cNvSpPr>
            <a:spLocks noGrp="1"/>
          </p:cNvSpPr>
          <p:nvPr>
            <p:ph type="body" sz="quarter" idx="21" hasCustomPrompt="1"/>
          </p:nvPr>
        </p:nvSpPr>
        <p:spPr>
          <a:xfrm>
            <a:off x="558700" y="4724401"/>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 [optional]</a:t>
            </a:r>
          </a:p>
        </p:txBody>
      </p:sp>
      <p:sp>
        <p:nvSpPr>
          <p:cNvPr id="1003" name="Text Placeholder 2"/>
          <p:cNvSpPr>
            <a:spLocks noGrp="1"/>
          </p:cNvSpPr>
          <p:nvPr>
            <p:ph type="body" sz="quarter" idx="22" hasCustomPrompt="1"/>
          </p:nvPr>
        </p:nvSpPr>
        <p:spPr>
          <a:xfrm>
            <a:off x="562443" y="1629305"/>
            <a:ext cx="8835557" cy="355400"/>
          </a:xfrm>
          <a:prstGeom prst="rect">
            <a:avLst/>
          </a:prstGeom>
        </p:spPr>
        <p:txBody>
          <a:bodyPr lIns="0" tIns="0" rIns="0" bIns="0" anchor="ctr"/>
          <a:lstStyle>
            <a:lvl1pPr marL="0" indent="0">
              <a:buClrTx/>
              <a:buSzTx/>
              <a:buFontTx/>
              <a:buNone/>
              <a:defRPr sz="1800" b="1">
                <a:solidFill>
                  <a:srgbClr val="FFFFFF"/>
                </a:solidFill>
                <a:latin typeface="Montserrat"/>
                <a:ea typeface="Montserrat"/>
                <a:cs typeface="Montserrat"/>
                <a:sym typeface="Montserrat"/>
              </a:defRPr>
            </a:lvl1pPr>
          </a:lstStyle>
          <a:p>
            <a:r>
              <a:t>REGIONAL FOCUS</a:t>
            </a:r>
          </a:p>
        </p:txBody>
      </p:sp>
      <p:sp>
        <p:nvSpPr>
          <p:cNvPr id="1004" name="Text Placeholder 2"/>
          <p:cNvSpPr>
            <a:spLocks noGrp="1"/>
          </p:cNvSpPr>
          <p:nvPr>
            <p:ph type="body" sz="quarter" idx="23" hasCustomPrompt="1"/>
          </p:nvPr>
        </p:nvSpPr>
        <p:spPr>
          <a:xfrm>
            <a:off x="558700" y="5918403"/>
            <a:ext cx="8835557" cy="355406"/>
          </a:xfrm>
          <a:prstGeom prst="rect">
            <a:avLst/>
          </a:prstGeom>
        </p:spPr>
        <p:txBody>
          <a:bodyPr lIns="0" tIns="0" rIns="0" bIns="0" anchor="b"/>
          <a:lstStyle>
            <a:lvl1pPr marL="123444" indent="-123444" defTabSz="493776">
              <a:spcBef>
                <a:spcPts val="500"/>
              </a:spcBef>
              <a:buClrTx/>
              <a:buSzTx/>
              <a:buFontTx/>
              <a:buNone/>
              <a:defRPr sz="900" b="1">
                <a:solidFill>
                  <a:srgbClr val="4472C4"/>
                </a:solidFill>
                <a:latin typeface="Montserrat"/>
                <a:ea typeface="Montserrat"/>
                <a:cs typeface="Montserrat"/>
                <a:sym typeface="Montserrat"/>
              </a:defRPr>
            </a:lvl1pPr>
          </a:lstStyle>
          <a:p>
            <a:r>
              <a:t>Day 00 Month 2021
00:00 – 00:00 XXX</a:t>
            </a:r>
          </a:p>
        </p:txBody>
      </p:sp>
      <p:sp>
        <p:nvSpPr>
          <p:cNvPr id="1005"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565239025"/>
      </p:ext>
    </p:extLst>
  </p:cSld>
  <p:clrMapOvr>
    <a:masterClrMapping/>
  </p:clrMapOvr>
  <p:transition spd="med"/>
</p:sldLayout>
</file>

<file path=ppt/slideLayouts/slideLayout114.xml><?xml version="1.0" encoding="utf-8"?>
<p:sldLayout xmlns:a="http://schemas.openxmlformats.org/drawingml/2006/main" xmlns:r="http://schemas.openxmlformats.org/officeDocument/2006/relationships" xmlns:p="http://schemas.openxmlformats.org/presentationml/2006/main" type="tx">
  <p:cSld name="CANSO-Europe">
    <p:spTree>
      <p:nvGrpSpPr>
        <p:cNvPr id="1" name=""/>
        <p:cNvGrpSpPr/>
        <p:nvPr/>
      </p:nvGrpSpPr>
      <p:grpSpPr>
        <a:xfrm>
          <a:off x="0" y="0"/>
          <a:ext cx="0" cy="0"/>
          <a:chOff x="0" y="0"/>
          <a:chExt cx="0" cy="0"/>
        </a:xfrm>
      </p:grpSpPr>
      <p:pic>
        <p:nvPicPr>
          <p:cNvPr id="1012" name="Picture 19" descr="Picture 19"/>
          <p:cNvPicPr>
            <a:picLocks noChangeAspect="1"/>
          </p:cNvPicPr>
          <p:nvPr/>
        </p:nvPicPr>
        <p:blipFill>
          <a:blip r:embed="rId2"/>
          <a:stretch>
            <a:fillRect/>
          </a:stretch>
        </p:blipFill>
        <p:spPr>
          <a:xfrm>
            <a:off x="0" y="0"/>
            <a:ext cx="12192000" cy="6858000"/>
          </a:xfrm>
          <a:prstGeom prst="rect">
            <a:avLst/>
          </a:prstGeom>
          <a:ln w="12700">
            <a:miter lim="400000"/>
          </a:ln>
        </p:spPr>
      </p:pic>
      <p:sp>
        <p:nvSpPr>
          <p:cNvPr id="1013" name="Rectangle 3"/>
          <p:cNvSpPr/>
          <p:nvPr/>
        </p:nvSpPr>
        <p:spPr>
          <a:xfrm>
            <a:off x="0" y="-1"/>
            <a:ext cx="12192000" cy="1506678"/>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1014" name="Rectangle 7"/>
          <p:cNvSpPr/>
          <p:nvPr/>
        </p:nvSpPr>
        <p:spPr>
          <a:xfrm>
            <a:off x="-3" y="1506677"/>
            <a:ext cx="12390126" cy="535492"/>
          </a:xfrm>
          <a:prstGeom prst="rect">
            <a:avLst/>
          </a:prstGeom>
          <a:solidFill>
            <a:srgbClr val="FFFFFF">
              <a:alpha val="10000"/>
            </a:srgbClr>
          </a:solidFill>
          <a:ln w="12700">
            <a:miter lim="400000"/>
          </a:ln>
        </p:spPr>
        <p:txBody>
          <a:bodyPr lIns="45718" tIns="45718" rIns="45718" bIns="45718" anchor="ctr"/>
          <a:lstStyle/>
          <a:p>
            <a:pPr algn="ctr">
              <a:defRPr>
                <a:solidFill>
                  <a:srgbClr val="FFFFFF"/>
                </a:solidFill>
              </a:defRPr>
            </a:pPr>
            <a:endParaRPr/>
          </a:p>
        </p:txBody>
      </p:sp>
      <p:sp>
        <p:nvSpPr>
          <p:cNvPr id="1015" name="Rectangle 11"/>
          <p:cNvSpPr/>
          <p:nvPr/>
        </p:nvSpPr>
        <p:spPr>
          <a:xfrm>
            <a:off x="9885126" y="-1"/>
            <a:ext cx="1738493" cy="2042162"/>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pic>
        <p:nvPicPr>
          <p:cNvPr id="1016" name="Picture 13" descr="Picture 13"/>
          <p:cNvPicPr>
            <a:picLocks noChangeAspect="1"/>
          </p:cNvPicPr>
          <p:nvPr/>
        </p:nvPicPr>
        <p:blipFill>
          <a:blip r:embed="rId3"/>
          <a:stretch>
            <a:fillRect/>
          </a:stretch>
        </p:blipFill>
        <p:spPr>
          <a:xfrm>
            <a:off x="9885126" y="334348"/>
            <a:ext cx="1738493" cy="1285607"/>
          </a:xfrm>
          <a:prstGeom prst="rect">
            <a:avLst/>
          </a:prstGeom>
          <a:ln w="12700">
            <a:miter lim="400000"/>
          </a:ln>
        </p:spPr>
      </p:pic>
      <p:sp>
        <p:nvSpPr>
          <p:cNvPr id="1017" name="TextBox 14"/>
          <p:cNvSpPr txBox="1"/>
          <p:nvPr/>
        </p:nvSpPr>
        <p:spPr>
          <a:xfrm>
            <a:off x="10010819" y="1586090"/>
            <a:ext cx="1487112" cy="269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r">
              <a:defRPr sz="1200" spc="-50">
                <a:solidFill>
                  <a:srgbClr val="FFFFFF"/>
                </a:solidFill>
                <a:latin typeface="Montserrat Medium"/>
                <a:ea typeface="Montserrat Medium"/>
                <a:cs typeface="Montserrat Medium"/>
                <a:sym typeface="Montserrat Medium"/>
              </a:defRPr>
            </a:lvl1pPr>
          </a:lstStyle>
          <a:p>
            <a:r>
              <a:t>canso.org</a:t>
            </a:r>
          </a:p>
        </p:txBody>
      </p:sp>
      <p:pic>
        <p:nvPicPr>
          <p:cNvPr id="1018" name="Picture 8" descr="Picture 8"/>
          <p:cNvPicPr>
            <a:picLocks noChangeAspect="1"/>
          </p:cNvPicPr>
          <p:nvPr/>
        </p:nvPicPr>
        <p:blipFill>
          <a:blip r:embed="rId4"/>
          <a:srcRect l="32025"/>
          <a:stretch>
            <a:fillRect/>
          </a:stretch>
        </p:blipFill>
        <p:spPr>
          <a:xfrm rot="1901792" flipH="1">
            <a:off x="5440084" y="3325512"/>
            <a:ext cx="7008306" cy="5896574"/>
          </a:xfrm>
          <a:prstGeom prst="rect">
            <a:avLst/>
          </a:prstGeom>
          <a:ln w="12700">
            <a:miter lim="400000"/>
          </a:ln>
        </p:spPr>
      </p:pic>
      <p:sp>
        <p:nvSpPr>
          <p:cNvPr id="1019" name="Nivel de texto 1…"/>
          <p:cNvSpPr txBox="1">
            <a:spLocks noGrp="1"/>
          </p:cNvSpPr>
          <p:nvPr>
            <p:ph type="body" sz="half" idx="1" hasCustomPrompt="1"/>
          </p:nvPr>
        </p:nvSpPr>
        <p:spPr>
          <a:xfrm>
            <a:off x="558700" y="2004883"/>
            <a:ext cx="6722634" cy="2487780"/>
          </a:xfrm>
          <a:prstGeom prst="rect">
            <a:avLst/>
          </a:prstGeom>
        </p:spPr>
        <p:txBody>
          <a:bodyPr lIns="0" tIns="0" rIns="0" bIns="0" anchor="b"/>
          <a:lstStyle>
            <a:lvl1pPr marL="0" indent="0">
              <a:buClrTx/>
              <a:buSzTx/>
              <a:buFontTx/>
              <a:buNone/>
              <a:defRPr sz="4400" b="1">
                <a:solidFill>
                  <a:srgbClr val="FFFFFF"/>
                </a:solidFill>
                <a:latin typeface="Montserrat"/>
                <a:ea typeface="Montserrat"/>
                <a:cs typeface="Montserrat"/>
                <a:sym typeface="Montserrat"/>
              </a:defRPr>
            </a:lvl1pPr>
            <a:lvl2pPr marL="876300" indent="-419100">
              <a:buClrTx/>
              <a:buSzPct val="100000"/>
              <a:buFontTx/>
              <a:defRPr sz="4400" b="1">
                <a:solidFill>
                  <a:srgbClr val="FFFFFF"/>
                </a:solidFill>
                <a:latin typeface="Montserrat"/>
                <a:ea typeface="Montserrat"/>
                <a:cs typeface="Montserrat"/>
                <a:sym typeface="Montserrat"/>
              </a:defRPr>
            </a:lvl2pPr>
            <a:lvl3pPr marL="1417319" indent="-502919">
              <a:buClrTx/>
              <a:buSzPct val="100000"/>
              <a:buFontTx/>
              <a:defRPr sz="4400" b="1">
                <a:solidFill>
                  <a:srgbClr val="FFFFFF"/>
                </a:solidFill>
                <a:latin typeface="Montserrat"/>
                <a:ea typeface="Montserrat"/>
                <a:cs typeface="Montserrat"/>
                <a:sym typeface="Montserrat"/>
              </a:defRPr>
            </a:lvl3pPr>
            <a:lvl4pPr marL="1930400" indent="-558800">
              <a:buClrTx/>
              <a:buSzPct val="100000"/>
              <a:buFontTx/>
              <a:defRPr sz="4400" b="1">
                <a:solidFill>
                  <a:srgbClr val="FFFFFF"/>
                </a:solidFill>
                <a:latin typeface="Montserrat"/>
                <a:ea typeface="Montserrat"/>
                <a:cs typeface="Montserrat"/>
                <a:sym typeface="Montserrat"/>
              </a:defRPr>
            </a:lvl4pPr>
            <a:lvl5pPr marL="2387600" indent="-558800">
              <a:buClrTx/>
              <a:buSzPct val="100000"/>
              <a:buFontTx/>
              <a:defRPr sz="44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020" name="Text Placeholder 2"/>
          <p:cNvSpPr>
            <a:spLocks noGrp="1"/>
          </p:cNvSpPr>
          <p:nvPr>
            <p:ph type="body" sz="quarter" idx="21" hasCustomPrompt="1"/>
          </p:nvPr>
        </p:nvSpPr>
        <p:spPr>
          <a:xfrm>
            <a:off x="558700" y="4724401"/>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 [optional]</a:t>
            </a:r>
          </a:p>
        </p:txBody>
      </p:sp>
      <p:sp>
        <p:nvSpPr>
          <p:cNvPr id="1021" name="Text Placeholder 2"/>
          <p:cNvSpPr>
            <a:spLocks noGrp="1"/>
          </p:cNvSpPr>
          <p:nvPr>
            <p:ph type="body" sz="quarter" idx="22" hasCustomPrompt="1"/>
          </p:nvPr>
        </p:nvSpPr>
        <p:spPr>
          <a:xfrm>
            <a:off x="562443" y="1629305"/>
            <a:ext cx="8835557" cy="355400"/>
          </a:xfrm>
          <a:prstGeom prst="rect">
            <a:avLst/>
          </a:prstGeom>
        </p:spPr>
        <p:txBody>
          <a:bodyPr lIns="0" tIns="0" rIns="0" bIns="0" anchor="ctr"/>
          <a:lstStyle>
            <a:lvl1pPr marL="0" indent="0">
              <a:buClrTx/>
              <a:buSzTx/>
              <a:buFontTx/>
              <a:buNone/>
              <a:defRPr sz="1800" b="1">
                <a:solidFill>
                  <a:srgbClr val="FFFFFF"/>
                </a:solidFill>
                <a:latin typeface="Montserrat"/>
                <a:ea typeface="Montserrat"/>
                <a:cs typeface="Montserrat"/>
                <a:sym typeface="Montserrat"/>
              </a:defRPr>
            </a:lvl1pPr>
          </a:lstStyle>
          <a:p>
            <a:r>
              <a:t>REGIONAL FOCUS</a:t>
            </a:r>
          </a:p>
        </p:txBody>
      </p:sp>
      <p:sp>
        <p:nvSpPr>
          <p:cNvPr id="1022" name="Text Placeholder 2"/>
          <p:cNvSpPr>
            <a:spLocks noGrp="1"/>
          </p:cNvSpPr>
          <p:nvPr>
            <p:ph type="body" sz="quarter" idx="23" hasCustomPrompt="1"/>
          </p:nvPr>
        </p:nvSpPr>
        <p:spPr>
          <a:xfrm>
            <a:off x="558700" y="5918403"/>
            <a:ext cx="8835557" cy="355406"/>
          </a:xfrm>
          <a:prstGeom prst="rect">
            <a:avLst/>
          </a:prstGeom>
        </p:spPr>
        <p:txBody>
          <a:bodyPr lIns="0" tIns="0" rIns="0" bIns="0" anchor="b"/>
          <a:lstStyle>
            <a:lvl1pPr marL="123444" indent="-123444" defTabSz="493776">
              <a:spcBef>
                <a:spcPts val="500"/>
              </a:spcBef>
              <a:buClrTx/>
              <a:buSzTx/>
              <a:buFontTx/>
              <a:buNone/>
              <a:defRPr sz="900" b="1">
                <a:solidFill>
                  <a:srgbClr val="4472C4"/>
                </a:solidFill>
                <a:latin typeface="Montserrat"/>
                <a:ea typeface="Montserrat"/>
                <a:cs typeface="Montserrat"/>
                <a:sym typeface="Montserrat"/>
              </a:defRPr>
            </a:lvl1pPr>
          </a:lstStyle>
          <a:p>
            <a:r>
              <a:t>Day 00 Month 2021
00:00 – 00:00 XXX</a:t>
            </a:r>
          </a:p>
        </p:txBody>
      </p:sp>
      <p:sp>
        <p:nvSpPr>
          <p:cNvPr id="1023"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776002772"/>
      </p:ext>
    </p:extLst>
  </p:cSld>
  <p:clrMapOvr>
    <a:masterClrMapping/>
  </p:clrMapOvr>
  <p:transition spd="med"/>
</p:sldLayout>
</file>

<file path=ppt/slideLayouts/slideLayout115.xml><?xml version="1.0" encoding="utf-8"?>
<p:sldLayout xmlns:a="http://schemas.openxmlformats.org/drawingml/2006/main" xmlns:r="http://schemas.openxmlformats.org/officeDocument/2006/relationships" xmlns:p="http://schemas.openxmlformats.org/presentationml/2006/main" type="tx">
  <p:cSld name="CANSO-Latin_America and_Caribbean">
    <p:spTree>
      <p:nvGrpSpPr>
        <p:cNvPr id="1" name=""/>
        <p:cNvGrpSpPr/>
        <p:nvPr/>
      </p:nvGrpSpPr>
      <p:grpSpPr>
        <a:xfrm>
          <a:off x="0" y="0"/>
          <a:ext cx="0" cy="0"/>
          <a:chOff x="0" y="0"/>
          <a:chExt cx="0" cy="0"/>
        </a:xfrm>
      </p:grpSpPr>
      <p:pic>
        <p:nvPicPr>
          <p:cNvPr id="1030" name="Picture 19" descr="Picture 19"/>
          <p:cNvPicPr>
            <a:picLocks noChangeAspect="1"/>
          </p:cNvPicPr>
          <p:nvPr/>
        </p:nvPicPr>
        <p:blipFill>
          <a:blip r:embed="rId2"/>
          <a:stretch>
            <a:fillRect/>
          </a:stretch>
        </p:blipFill>
        <p:spPr>
          <a:xfrm>
            <a:off x="0" y="0"/>
            <a:ext cx="12192000" cy="6858000"/>
          </a:xfrm>
          <a:prstGeom prst="rect">
            <a:avLst/>
          </a:prstGeom>
          <a:ln w="12700">
            <a:miter lim="400000"/>
          </a:ln>
        </p:spPr>
      </p:pic>
      <p:sp>
        <p:nvSpPr>
          <p:cNvPr id="1031" name="Rectangle 3"/>
          <p:cNvSpPr/>
          <p:nvPr/>
        </p:nvSpPr>
        <p:spPr>
          <a:xfrm>
            <a:off x="0" y="-1"/>
            <a:ext cx="12192000" cy="1506678"/>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1032" name="Rectangle 7"/>
          <p:cNvSpPr/>
          <p:nvPr/>
        </p:nvSpPr>
        <p:spPr>
          <a:xfrm>
            <a:off x="-3" y="1506677"/>
            <a:ext cx="12390126" cy="535492"/>
          </a:xfrm>
          <a:prstGeom prst="rect">
            <a:avLst/>
          </a:prstGeom>
          <a:solidFill>
            <a:srgbClr val="FFFFFF">
              <a:alpha val="10000"/>
            </a:srgbClr>
          </a:solidFill>
          <a:ln w="12700">
            <a:miter lim="400000"/>
          </a:ln>
        </p:spPr>
        <p:txBody>
          <a:bodyPr lIns="45718" tIns="45718" rIns="45718" bIns="45718" anchor="ctr"/>
          <a:lstStyle/>
          <a:p>
            <a:pPr algn="ctr">
              <a:defRPr>
                <a:solidFill>
                  <a:srgbClr val="FFFFFF"/>
                </a:solidFill>
              </a:defRPr>
            </a:pPr>
            <a:endParaRPr/>
          </a:p>
        </p:txBody>
      </p:sp>
      <p:sp>
        <p:nvSpPr>
          <p:cNvPr id="1033" name="Rectangle 11"/>
          <p:cNvSpPr/>
          <p:nvPr/>
        </p:nvSpPr>
        <p:spPr>
          <a:xfrm>
            <a:off x="9885126" y="-1"/>
            <a:ext cx="1738493" cy="2042162"/>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pic>
        <p:nvPicPr>
          <p:cNvPr id="1034" name="Picture 13" descr="Picture 13"/>
          <p:cNvPicPr>
            <a:picLocks noChangeAspect="1"/>
          </p:cNvPicPr>
          <p:nvPr/>
        </p:nvPicPr>
        <p:blipFill>
          <a:blip r:embed="rId3"/>
          <a:stretch>
            <a:fillRect/>
          </a:stretch>
        </p:blipFill>
        <p:spPr>
          <a:xfrm>
            <a:off x="9885126" y="334348"/>
            <a:ext cx="1738493" cy="1285607"/>
          </a:xfrm>
          <a:prstGeom prst="rect">
            <a:avLst/>
          </a:prstGeom>
          <a:ln w="12700">
            <a:miter lim="400000"/>
          </a:ln>
        </p:spPr>
      </p:pic>
      <p:sp>
        <p:nvSpPr>
          <p:cNvPr id="1035" name="TextBox 14"/>
          <p:cNvSpPr txBox="1"/>
          <p:nvPr/>
        </p:nvSpPr>
        <p:spPr>
          <a:xfrm>
            <a:off x="10010819" y="1586090"/>
            <a:ext cx="1487112" cy="269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r">
              <a:defRPr sz="1200" spc="-50">
                <a:solidFill>
                  <a:srgbClr val="FFFFFF"/>
                </a:solidFill>
                <a:latin typeface="Montserrat Medium"/>
                <a:ea typeface="Montserrat Medium"/>
                <a:cs typeface="Montserrat Medium"/>
                <a:sym typeface="Montserrat Medium"/>
              </a:defRPr>
            </a:lvl1pPr>
          </a:lstStyle>
          <a:p>
            <a:r>
              <a:t>canso.org</a:t>
            </a:r>
          </a:p>
        </p:txBody>
      </p:sp>
      <p:pic>
        <p:nvPicPr>
          <p:cNvPr id="1036" name="Picture 8" descr="Picture 8"/>
          <p:cNvPicPr>
            <a:picLocks noChangeAspect="1"/>
          </p:cNvPicPr>
          <p:nvPr/>
        </p:nvPicPr>
        <p:blipFill>
          <a:blip r:embed="rId4"/>
          <a:srcRect l="32025"/>
          <a:stretch>
            <a:fillRect/>
          </a:stretch>
        </p:blipFill>
        <p:spPr>
          <a:xfrm rot="1901792" flipH="1">
            <a:off x="5440084" y="3325512"/>
            <a:ext cx="7008306" cy="5896574"/>
          </a:xfrm>
          <a:prstGeom prst="rect">
            <a:avLst/>
          </a:prstGeom>
          <a:ln w="12700">
            <a:miter lim="400000"/>
          </a:ln>
        </p:spPr>
      </p:pic>
      <p:sp>
        <p:nvSpPr>
          <p:cNvPr id="1037" name="Nivel de texto 1…"/>
          <p:cNvSpPr txBox="1">
            <a:spLocks noGrp="1"/>
          </p:cNvSpPr>
          <p:nvPr>
            <p:ph type="body" sz="half" idx="1" hasCustomPrompt="1"/>
          </p:nvPr>
        </p:nvSpPr>
        <p:spPr>
          <a:xfrm>
            <a:off x="558700" y="2004883"/>
            <a:ext cx="6722634" cy="2487780"/>
          </a:xfrm>
          <a:prstGeom prst="rect">
            <a:avLst/>
          </a:prstGeom>
        </p:spPr>
        <p:txBody>
          <a:bodyPr lIns="0" tIns="0" rIns="0" bIns="0" anchor="b"/>
          <a:lstStyle>
            <a:lvl1pPr marL="0" indent="0">
              <a:buClrTx/>
              <a:buSzTx/>
              <a:buFontTx/>
              <a:buNone/>
              <a:defRPr sz="4400" b="1">
                <a:solidFill>
                  <a:srgbClr val="FFFFFF"/>
                </a:solidFill>
                <a:latin typeface="Montserrat"/>
                <a:ea typeface="Montserrat"/>
                <a:cs typeface="Montserrat"/>
                <a:sym typeface="Montserrat"/>
              </a:defRPr>
            </a:lvl1pPr>
            <a:lvl2pPr marL="876300" indent="-419100">
              <a:buClrTx/>
              <a:buSzPct val="100000"/>
              <a:buFontTx/>
              <a:defRPr sz="4400" b="1">
                <a:solidFill>
                  <a:srgbClr val="FFFFFF"/>
                </a:solidFill>
                <a:latin typeface="Montserrat"/>
                <a:ea typeface="Montserrat"/>
                <a:cs typeface="Montserrat"/>
                <a:sym typeface="Montserrat"/>
              </a:defRPr>
            </a:lvl2pPr>
            <a:lvl3pPr marL="1417319" indent="-502919">
              <a:buClrTx/>
              <a:buSzPct val="100000"/>
              <a:buFontTx/>
              <a:defRPr sz="4400" b="1">
                <a:solidFill>
                  <a:srgbClr val="FFFFFF"/>
                </a:solidFill>
                <a:latin typeface="Montserrat"/>
                <a:ea typeface="Montserrat"/>
                <a:cs typeface="Montserrat"/>
                <a:sym typeface="Montserrat"/>
              </a:defRPr>
            </a:lvl3pPr>
            <a:lvl4pPr marL="1930400" indent="-558800">
              <a:buClrTx/>
              <a:buSzPct val="100000"/>
              <a:buFontTx/>
              <a:defRPr sz="4400" b="1">
                <a:solidFill>
                  <a:srgbClr val="FFFFFF"/>
                </a:solidFill>
                <a:latin typeface="Montserrat"/>
                <a:ea typeface="Montserrat"/>
                <a:cs typeface="Montserrat"/>
                <a:sym typeface="Montserrat"/>
              </a:defRPr>
            </a:lvl4pPr>
            <a:lvl5pPr marL="2387600" indent="-558800">
              <a:buClrTx/>
              <a:buSzPct val="100000"/>
              <a:buFontTx/>
              <a:defRPr sz="44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038" name="Text Placeholder 2"/>
          <p:cNvSpPr>
            <a:spLocks noGrp="1"/>
          </p:cNvSpPr>
          <p:nvPr>
            <p:ph type="body" sz="quarter" idx="21" hasCustomPrompt="1"/>
          </p:nvPr>
        </p:nvSpPr>
        <p:spPr>
          <a:xfrm>
            <a:off x="558700" y="4724401"/>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 [optional]</a:t>
            </a:r>
          </a:p>
        </p:txBody>
      </p:sp>
      <p:sp>
        <p:nvSpPr>
          <p:cNvPr id="1039" name="Text Placeholder 2"/>
          <p:cNvSpPr>
            <a:spLocks noGrp="1"/>
          </p:cNvSpPr>
          <p:nvPr>
            <p:ph type="body" sz="quarter" idx="22" hasCustomPrompt="1"/>
          </p:nvPr>
        </p:nvSpPr>
        <p:spPr>
          <a:xfrm>
            <a:off x="562443" y="1629305"/>
            <a:ext cx="8835557" cy="355400"/>
          </a:xfrm>
          <a:prstGeom prst="rect">
            <a:avLst/>
          </a:prstGeom>
        </p:spPr>
        <p:txBody>
          <a:bodyPr lIns="0" tIns="0" rIns="0" bIns="0" anchor="ctr"/>
          <a:lstStyle>
            <a:lvl1pPr marL="0" indent="0">
              <a:buClrTx/>
              <a:buSzTx/>
              <a:buFontTx/>
              <a:buNone/>
              <a:defRPr sz="1800" b="1">
                <a:solidFill>
                  <a:srgbClr val="FFFFFF"/>
                </a:solidFill>
                <a:latin typeface="Montserrat"/>
                <a:ea typeface="Montserrat"/>
                <a:cs typeface="Montserrat"/>
                <a:sym typeface="Montserrat"/>
              </a:defRPr>
            </a:lvl1pPr>
          </a:lstStyle>
          <a:p>
            <a:r>
              <a:t>REGIONAL FOCUS</a:t>
            </a:r>
          </a:p>
        </p:txBody>
      </p:sp>
      <p:sp>
        <p:nvSpPr>
          <p:cNvPr id="1040" name="Text Placeholder 2"/>
          <p:cNvSpPr>
            <a:spLocks noGrp="1"/>
          </p:cNvSpPr>
          <p:nvPr>
            <p:ph type="body" sz="quarter" idx="23" hasCustomPrompt="1"/>
          </p:nvPr>
        </p:nvSpPr>
        <p:spPr>
          <a:xfrm>
            <a:off x="558700" y="5918403"/>
            <a:ext cx="8835557" cy="355406"/>
          </a:xfrm>
          <a:prstGeom prst="rect">
            <a:avLst/>
          </a:prstGeom>
        </p:spPr>
        <p:txBody>
          <a:bodyPr lIns="0" tIns="0" rIns="0" bIns="0" anchor="b"/>
          <a:lstStyle>
            <a:lvl1pPr marL="123444" indent="-123444" defTabSz="493776">
              <a:spcBef>
                <a:spcPts val="500"/>
              </a:spcBef>
              <a:buClrTx/>
              <a:buSzTx/>
              <a:buFontTx/>
              <a:buNone/>
              <a:defRPr sz="900" b="1">
                <a:solidFill>
                  <a:srgbClr val="4472C4"/>
                </a:solidFill>
                <a:latin typeface="Montserrat"/>
                <a:ea typeface="Montserrat"/>
                <a:cs typeface="Montserrat"/>
                <a:sym typeface="Montserrat"/>
              </a:defRPr>
            </a:lvl1pPr>
          </a:lstStyle>
          <a:p>
            <a:r>
              <a:t>Day 00 Month 2021
00:00 – 00:00 XXX</a:t>
            </a:r>
          </a:p>
        </p:txBody>
      </p:sp>
      <p:sp>
        <p:nvSpPr>
          <p:cNvPr id="1041"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635399413"/>
      </p:ext>
    </p:extLst>
  </p:cSld>
  <p:clrMapOvr>
    <a:masterClrMapping/>
  </p:clrMapOvr>
  <p:transition spd="med"/>
</p:sldLayout>
</file>

<file path=ppt/slideLayouts/slideLayout116.xml><?xml version="1.0" encoding="utf-8"?>
<p:sldLayout xmlns:a="http://schemas.openxmlformats.org/drawingml/2006/main" xmlns:r="http://schemas.openxmlformats.org/officeDocument/2006/relationships" xmlns:p="http://schemas.openxmlformats.org/presentationml/2006/main" type="tx">
  <p:cSld name="CANSO-Middle_East">
    <p:spTree>
      <p:nvGrpSpPr>
        <p:cNvPr id="1" name=""/>
        <p:cNvGrpSpPr/>
        <p:nvPr/>
      </p:nvGrpSpPr>
      <p:grpSpPr>
        <a:xfrm>
          <a:off x="0" y="0"/>
          <a:ext cx="0" cy="0"/>
          <a:chOff x="0" y="0"/>
          <a:chExt cx="0" cy="0"/>
        </a:xfrm>
      </p:grpSpPr>
      <p:pic>
        <p:nvPicPr>
          <p:cNvPr id="1048" name="Picture 19" descr="Picture 19"/>
          <p:cNvPicPr>
            <a:picLocks noChangeAspect="1"/>
          </p:cNvPicPr>
          <p:nvPr/>
        </p:nvPicPr>
        <p:blipFill>
          <a:blip r:embed="rId2"/>
          <a:stretch>
            <a:fillRect/>
          </a:stretch>
        </p:blipFill>
        <p:spPr>
          <a:xfrm>
            <a:off x="0" y="0"/>
            <a:ext cx="12192000" cy="6858000"/>
          </a:xfrm>
          <a:prstGeom prst="rect">
            <a:avLst/>
          </a:prstGeom>
          <a:ln w="12700">
            <a:miter lim="400000"/>
          </a:ln>
        </p:spPr>
      </p:pic>
      <p:sp>
        <p:nvSpPr>
          <p:cNvPr id="1049" name="Rectangle 3"/>
          <p:cNvSpPr/>
          <p:nvPr/>
        </p:nvSpPr>
        <p:spPr>
          <a:xfrm>
            <a:off x="0" y="-1"/>
            <a:ext cx="12192000" cy="1506678"/>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1050" name="Rectangle 7"/>
          <p:cNvSpPr/>
          <p:nvPr/>
        </p:nvSpPr>
        <p:spPr>
          <a:xfrm>
            <a:off x="-3" y="1506677"/>
            <a:ext cx="12390126" cy="535492"/>
          </a:xfrm>
          <a:prstGeom prst="rect">
            <a:avLst/>
          </a:prstGeom>
          <a:solidFill>
            <a:srgbClr val="FFFFFF">
              <a:alpha val="10000"/>
            </a:srgbClr>
          </a:solidFill>
          <a:ln w="12700">
            <a:miter lim="400000"/>
          </a:ln>
        </p:spPr>
        <p:txBody>
          <a:bodyPr lIns="45718" tIns="45718" rIns="45718" bIns="45718" anchor="ctr"/>
          <a:lstStyle/>
          <a:p>
            <a:pPr algn="ctr">
              <a:defRPr>
                <a:solidFill>
                  <a:srgbClr val="FFFFFF"/>
                </a:solidFill>
              </a:defRPr>
            </a:pPr>
            <a:endParaRPr/>
          </a:p>
        </p:txBody>
      </p:sp>
      <p:sp>
        <p:nvSpPr>
          <p:cNvPr id="1051" name="Rectangle 11"/>
          <p:cNvSpPr/>
          <p:nvPr/>
        </p:nvSpPr>
        <p:spPr>
          <a:xfrm>
            <a:off x="9885126" y="-1"/>
            <a:ext cx="1738493" cy="2042162"/>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pic>
        <p:nvPicPr>
          <p:cNvPr id="1052" name="Picture 13" descr="Picture 13"/>
          <p:cNvPicPr>
            <a:picLocks noChangeAspect="1"/>
          </p:cNvPicPr>
          <p:nvPr/>
        </p:nvPicPr>
        <p:blipFill>
          <a:blip r:embed="rId3"/>
          <a:stretch>
            <a:fillRect/>
          </a:stretch>
        </p:blipFill>
        <p:spPr>
          <a:xfrm>
            <a:off x="9885126" y="334348"/>
            <a:ext cx="1738493" cy="1285607"/>
          </a:xfrm>
          <a:prstGeom prst="rect">
            <a:avLst/>
          </a:prstGeom>
          <a:ln w="12700">
            <a:miter lim="400000"/>
          </a:ln>
        </p:spPr>
      </p:pic>
      <p:sp>
        <p:nvSpPr>
          <p:cNvPr id="1053" name="TextBox 14"/>
          <p:cNvSpPr txBox="1"/>
          <p:nvPr/>
        </p:nvSpPr>
        <p:spPr>
          <a:xfrm>
            <a:off x="10010819" y="1586090"/>
            <a:ext cx="1487112" cy="269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r">
              <a:defRPr sz="1200" spc="-50">
                <a:solidFill>
                  <a:srgbClr val="FFFFFF"/>
                </a:solidFill>
                <a:latin typeface="Montserrat Medium"/>
                <a:ea typeface="Montserrat Medium"/>
                <a:cs typeface="Montserrat Medium"/>
                <a:sym typeface="Montserrat Medium"/>
              </a:defRPr>
            </a:lvl1pPr>
          </a:lstStyle>
          <a:p>
            <a:r>
              <a:t>canso.org</a:t>
            </a:r>
          </a:p>
        </p:txBody>
      </p:sp>
      <p:pic>
        <p:nvPicPr>
          <p:cNvPr id="1054" name="Picture 8" descr="Picture 8"/>
          <p:cNvPicPr>
            <a:picLocks noChangeAspect="1"/>
          </p:cNvPicPr>
          <p:nvPr/>
        </p:nvPicPr>
        <p:blipFill>
          <a:blip r:embed="rId4"/>
          <a:srcRect l="32025"/>
          <a:stretch>
            <a:fillRect/>
          </a:stretch>
        </p:blipFill>
        <p:spPr>
          <a:xfrm rot="1901792" flipH="1">
            <a:off x="5440084" y="3325512"/>
            <a:ext cx="7008306" cy="5896574"/>
          </a:xfrm>
          <a:prstGeom prst="rect">
            <a:avLst/>
          </a:prstGeom>
          <a:ln w="12700">
            <a:miter lim="400000"/>
          </a:ln>
        </p:spPr>
      </p:pic>
      <p:sp>
        <p:nvSpPr>
          <p:cNvPr id="1055" name="Nivel de texto 1…"/>
          <p:cNvSpPr txBox="1">
            <a:spLocks noGrp="1"/>
          </p:cNvSpPr>
          <p:nvPr>
            <p:ph type="body" sz="half" idx="1" hasCustomPrompt="1"/>
          </p:nvPr>
        </p:nvSpPr>
        <p:spPr>
          <a:xfrm>
            <a:off x="558700" y="2004883"/>
            <a:ext cx="6722634" cy="2487780"/>
          </a:xfrm>
          <a:prstGeom prst="rect">
            <a:avLst/>
          </a:prstGeom>
        </p:spPr>
        <p:txBody>
          <a:bodyPr lIns="0" tIns="0" rIns="0" bIns="0" anchor="b"/>
          <a:lstStyle>
            <a:lvl1pPr marL="0" indent="0">
              <a:buClrTx/>
              <a:buSzTx/>
              <a:buFontTx/>
              <a:buNone/>
              <a:defRPr sz="4400" b="1">
                <a:solidFill>
                  <a:srgbClr val="FFFFFF"/>
                </a:solidFill>
                <a:latin typeface="Montserrat"/>
                <a:ea typeface="Montserrat"/>
                <a:cs typeface="Montserrat"/>
                <a:sym typeface="Montserrat"/>
              </a:defRPr>
            </a:lvl1pPr>
            <a:lvl2pPr marL="876300" indent="-419100">
              <a:buClrTx/>
              <a:buSzPct val="100000"/>
              <a:buFontTx/>
              <a:defRPr sz="4400" b="1">
                <a:solidFill>
                  <a:srgbClr val="FFFFFF"/>
                </a:solidFill>
                <a:latin typeface="Montserrat"/>
                <a:ea typeface="Montserrat"/>
                <a:cs typeface="Montserrat"/>
                <a:sym typeface="Montserrat"/>
              </a:defRPr>
            </a:lvl2pPr>
            <a:lvl3pPr marL="1417319" indent="-502919">
              <a:buClrTx/>
              <a:buSzPct val="100000"/>
              <a:buFontTx/>
              <a:defRPr sz="4400" b="1">
                <a:solidFill>
                  <a:srgbClr val="FFFFFF"/>
                </a:solidFill>
                <a:latin typeface="Montserrat"/>
                <a:ea typeface="Montserrat"/>
                <a:cs typeface="Montserrat"/>
                <a:sym typeface="Montserrat"/>
              </a:defRPr>
            </a:lvl3pPr>
            <a:lvl4pPr marL="1930400" indent="-558800">
              <a:buClrTx/>
              <a:buSzPct val="100000"/>
              <a:buFontTx/>
              <a:defRPr sz="4400" b="1">
                <a:solidFill>
                  <a:srgbClr val="FFFFFF"/>
                </a:solidFill>
                <a:latin typeface="Montserrat"/>
                <a:ea typeface="Montserrat"/>
                <a:cs typeface="Montserrat"/>
                <a:sym typeface="Montserrat"/>
              </a:defRPr>
            </a:lvl4pPr>
            <a:lvl5pPr marL="2387600" indent="-558800">
              <a:buClrTx/>
              <a:buSzPct val="100000"/>
              <a:buFontTx/>
              <a:defRPr sz="44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056" name="Text Placeholder 2"/>
          <p:cNvSpPr>
            <a:spLocks noGrp="1"/>
          </p:cNvSpPr>
          <p:nvPr>
            <p:ph type="body" sz="quarter" idx="21" hasCustomPrompt="1"/>
          </p:nvPr>
        </p:nvSpPr>
        <p:spPr>
          <a:xfrm>
            <a:off x="558700" y="4724401"/>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 [optional]</a:t>
            </a:r>
          </a:p>
        </p:txBody>
      </p:sp>
      <p:sp>
        <p:nvSpPr>
          <p:cNvPr id="1057" name="Text Placeholder 2"/>
          <p:cNvSpPr>
            <a:spLocks noGrp="1"/>
          </p:cNvSpPr>
          <p:nvPr>
            <p:ph type="body" sz="quarter" idx="22" hasCustomPrompt="1"/>
          </p:nvPr>
        </p:nvSpPr>
        <p:spPr>
          <a:xfrm>
            <a:off x="562443" y="1629305"/>
            <a:ext cx="8835557" cy="355400"/>
          </a:xfrm>
          <a:prstGeom prst="rect">
            <a:avLst/>
          </a:prstGeom>
        </p:spPr>
        <p:txBody>
          <a:bodyPr lIns="0" tIns="0" rIns="0" bIns="0" anchor="ctr"/>
          <a:lstStyle>
            <a:lvl1pPr marL="0" indent="0">
              <a:buClrTx/>
              <a:buSzTx/>
              <a:buFontTx/>
              <a:buNone/>
              <a:defRPr sz="1800" b="1">
                <a:solidFill>
                  <a:srgbClr val="FFFFFF"/>
                </a:solidFill>
                <a:latin typeface="Montserrat"/>
                <a:ea typeface="Montserrat"/>
                <a:cs typeface="Montserrat"/>
                <a:sym typeface="Montserrat"/>
              </a:defRPr>
            </a:lvl1pPr>
          </a:lstStyle>
          <a:p>
            <a:r>
              <a:t>REGIONAL FOCUS</a:t>
            </a:r>
          </a:p>
        </p:txBody>
      </p:sp>
      <p:sp>
        <p:nvSpPr>
          <p:cNvPr id="1058" name="Text Placeholder 2"/>
          <p:cNvSpPr>
            <a:spLocks noGrp="1"/>
          </p:cNvSpPr>
          <p:nvPr>
            <p:ph type="body" sz="quarter" idx="23" hasCustomPrompt="1"/>
          </p:nvPr>
        </p:nvSpPr>
        <p:spPr>
          <a:xfrm>
            <a:off x="558700" y="5918403"/>
            <a:ext cx="8835557" cy="355406"/>
          </a:xfrm>
          <a:prstGeom prst="rect">
            <a:avLst/>
          </a:prstGeom>
        </p:spPr>
        <p:txBody>
          <a:bodyPr lIns="0" tIns="0" rIns="0" bIns="0" anchor="b"/>
          <a:lstStyle>
            <a:lvl1pPr marL="123444" indent="-123444" defTabSz="493776">
              <a:spcBef>
                <a:spcPts val="500"/>
              </a:spcBef>
              <a:buClrTx/>
              <a:buSzTx/>
              <a:buFontTx/>
              <a:buNone/>
              <a:defRPr sz="900" b="1">
                <a:solidFill>
                  <a:srgbClr val="4472C4"/>
                </a:solidFill>
                <a:latin typeface="Montserrat"/>
                <a:ea typeface="Montserrat"/>
                <a:cs typeface="Montserrat"/>
                <a:sym typeface="Montserrat"/>
              </a:defRPr>
            </a:lvl1pPr>
          </a:lstStyle>
          <a:p>
            <a:r>
              <a:t>Day 00 Month 2021
00:00 – 00:00 XXX</a:t>
            </a:r>
          </a:p>
        </p:txBody>
      </p:sp>
      <p:sp>
        <p:nvSpPr>
          <p:cNvPr id="1059"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546914517"/>
      </p:ext>
    </p:extLst>
  </p:cSld>
  <p:clrMapOvr>
    <a:masterClrMapping/>
  </p:clrMapOvr>
  <p:transition spd="med"/>
</p:sldLayout>
</file>

<file path=ppt/slideLayouts/slideLayout117.xml><?xml version="1.0" encoding="utf-8"?>
<p:sldLayout xmlns:a="http://schemas.openxmlformats.org/drawingml/2006/main" xmlns:r="http://schemas.openxmlformats.org/officeDocument/2006/relationships" xmlns:p="http://schemas.openxmlformats.org/presentationml/2006/main" type="tx">
  <p:cSld name="CANSO-Safety">
    <p:spTree>
      <p:nvGrpSpPr>
        <p:cNvPr id="1" name=""/>
        <p:cNvGrpSpPr/>
        <p:nvPr/>
      </p:nvGrpSpPr>
      <p:grpSpPr>
        <a:xfrm>
          <a:off x="0" y="0"/>
          <a:ext cx="0" cy="0"/>
          <a:chOff x="0" y="0"/>
          <a:chExt cx="0" cy="0"/>
        </a:xfrm>
      </p:grpSpPr>
      <p:pic>
        <p:nvPicPr>
          <p:cNvPr id="1066" name="Picture 19" descr="Picture 19"/>
          <p:cNvPicPr>
            <a:picLocks noChangeAspect="1"/>
          </p:cNvPicPr>
          <p:nvPr/>
        </p:nvPicPr>
        <p:blipFill>
          <a:blip r:embed="rId2"/>
          <a:stretch>
            <a:fillRect/>
          </a:stretch>
        </p:blipFill>
        <p:spPr>
          <a:xfrm>
            <a:off x="0" y="0"/>
            <a:ext cx="12192000" cy="6858000"/>
          </a:xfrm>
          <a:prstGeom prst="rect">
            <a:avLst/>
          </a:prstGeom>
          <a:ln w="12700">
            <a:miter lim="400000"/>
          </a:ln>
        </p:spPr>
      </p:pic>
      <p:sp>
        <p:nvSpPr>
          <p:cNvPr id="1067" name="Rectangle 3"/>
          <p:cNvSpPr/>
          <p:nvPr/>
        </p:nvSpPr>
        <p:spPr>
          <a:xfrm>
            <a:off x="0" y="-1"/>
            <a:ext cx="12192000" cy="1506678"/>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1068" name="Rectangle 7"/>
          <p:cNvSpPr/>
          <p:nvPr/>
        </p:nvSpPr>
        <p:spPr>
          <a:xfrm>
            <a:off x="-3" y="1506677"/>
            <a:ext cx="12390126" cy="535492"/>
          </a:xfrm>
          <a:prstGeom prst="rect">
            <a:avLst/>
          </a:prstGeom>
          <a:solidFill>
            <a:srgbClr val="FFFFFF">
              <a:alpha val="10000"/>
            </a:srgbClr>
          </a:solidFill>
          <a:ln w="12700">
            <a:miter lim="400000"/>
          </a:ln>
        </p:spPr>
        <p:txBody>
          <a:bodyPr lIns="45718" tIns="45718" rIns="45718" bIns="45718" anchor="ctr"/>
          <a:lstStyle/>
          <a:p>
            <a:pPr algn="ctr">
              <a:defRPr>
                <a:solidFill>
                  <a:srgbClr val="FFFFFF"/>
                </a:solidFill>
              </a:defRPr>
            </a:pPr>
            <a:endParaRPr/>
          </a:p>
        </p:txBody>
      </p:sp>
      <p:sp>
        <p:nvSpPr>
          <p:cNvPr id="1069" name="Rectangle 11"/>
          <p:cNvSpPr/>
          <p:nvPr/>
        </p:nvSpPr>
        <p:spPr>
          <a:xfrm>
            <a:off x="9885126" y="-1"/>
            <a:ext cx="1738493" cy="2042162"/>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pic>
        <p:nvPicPr>
          <p:cNvPr id="1070" name="Picture 13" descr="Picture 13"/>
          <p:cNvPicPr>
            <a:picLocks noChangeAspect="1"/>
          </p:cNvPicPr>
          <p:nvPr/>
        </p:nvPicPr>
        <p:blipFill>
          <a:blip r:embed="rId3"/>
          <a:stretch>
            <a:fillRect/>
          </a:stretch>
        </p:blipFill>
        <p:spPr>
          <a:xfrm>
            <a:off x="9885126" y="334348"/>
            <a:ext cx="1738493" cy="1285607"/>
          </a:xfrm>
          <a:prstGeom prst="rect">
            <a:avLst/>
          </a:prstGeom>
          <a:ln w="12700">
            <a:miter lim="400000"/>
          </a:ln>
        </p:spPr>
      </p:pic>
      <p:sp>
        <p:nvSpPr>
          <p:cNvPr id="1071" name="TextBox 14"/>
          <p:cNvSpPr txBox="1"/>
          <p:nvPr/>
        </p:nvSpPr>
        <p:spPr>
          <a:xfrm>
            <a:off x="10010819" y="1586090"/>
            <a:ext cx="1487112" cy="269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r">
              <a:defRPr sz="1200" spc="-50">
                <a:solidFill>
                  <a:srgbClr val="FFFFFF"/>
                </a:solidFill>
                <a:latin typeface="Montserrat Medium"/>
                <a:ea typeface="Montserrat Medium"/>
                <a:cs typeface="Montserrat Medium"/>
                <a:sym typeface="Montserrat Medium"/>
              </a:defRPr>
            </a:lvl1pPr>
          </a:lstStyle>
          <a:p>
            <a:r>
              <a:t>canso.org</a:t>
            </a:r>
          </a:p>
        </p:txBody>
      </p:sp>
      <p:pic>
        <p:nvPicPr>
          <p:cNvPr id="1072" name="Picture 8" descr="Picture 8"/>
          <p:cNvPicPr>
            <a:picLocks noChangeAspect="1"/>
          </p:cNvPicPr>
          <p:nvPr/>
        </p:nvPicPr>
        <p:blipFill>
          <a:blip r:embed="rId4"/>
          <a:srcRect l="32025"/>
          <a:stretch>
            <a:fillRect/>
          </a:stretch>
        </p:blipFill>
        <p:spPr>
          <a:xfrm rot="1901792" flipH="1">
            <a:off x="5440084" y="3325512"/>
            <a:ext cx="7008306" cy="5896574"/>
          </a:xfrm>
          <a:prstGeom prst="rect">
            <a:avLst/>
          </a:prstGeom>
          <a:ln w="12700">
            <a:miter lim="400000"/>
          </a:ln>
        </p:spPr>
      </p:pic>
      <p:sp>
        <p:nvSpPr>
          <p:cNvPr id="1073" name="Nivel de texto 1…"/>
          <p:cNvSpPr txBox="1">
            <a:spLocks noGrp="1"/>
          </p:cNvSpPr>
          <p:nvPr>
            <p:ph type="body" sz="half" idx="1" hasCustomPrompt="1"/>
          </p:nvPr>
        </p:nvSpPr>
        <p:spPr>
          <a:xfrm>
            <a:off x="558700" y="2004883"/>
            <a:ext cx="6722634" cy="2487780"/>
          </a:xfrm>
          <a:prstGeom prst="rect">
            <a:avLst/>
          </a:prstGeom>
        </p:spPr>
        <p:txBody>
          <a:bodyPr lIns="0" tIns="0" rIns="0" bIns="0" anchor="b"/>
          <a:lstStyle>
            <a:lvl1pPr marL="0" indent="0">
              <a:buClrTx/>
              <a:buSzTx/>
              <a:buFontTx/>
              <a:buNone/>
              <a:defRPr sz="4400" b="1">
                <a:solidFill>
                  <a:srgbClr val="FFFFFF"/>
                </a:solidFill>
                <a:latin typeface="Montserrat"/>
                <a:ea typeface="Montserrat"/>
                <a:cs typeface="Montserrat"/>
                <a:sym typeface="Montserrat"/>
              </a:defRPr>
            </a:lvl1pPr>
            <a:lvl2pPr marL="876300" indent="-419100">
              <a:buClrTx/>
              <a:buSzPct val="100000"/>
              <a:buFontTx/>
              <a:defRPr sz="4400" b="1">
                <a:solidFill>
                  <a:srgbClr val="FFFFFF"/>
                </a:solidFill>
                <a:latin typeface="Montserrat"/>
                <a:ea typeface="Montserrat"/>
                <a:cs typeface="Montserrat"/>
                <a:sym typeface="Montserrat"/>
              </a:defRPr>
            </a:lvl2pPr>
            <a:lvl3pPr marL="1417319" indent="-502919">
              <a:buClrTx/>
              <a:buSzPct val="100000"/>
              <a:buFontTx/>
              <a:defRPr sz="4400" b="1">
                <a:solidFill>
                  <a:srgbClr val="FFFFFF"/>
                </a:solidFill>
                <a:latin typeface="Montserrat"/>
                <a:ea typeface="Montserrat"/>
                <a:cs typeface="Montserrat"/>
                <a:sym typeface="Montserrat"/>
              </a:defRPr>
            </a:lvl3pPr>
            <a:lvl4pPr marL="1930400" indent="-558800">
              <a:buClrTx/>
              <a:buSzPct val="100000"/>
              <a:buFontTx/>
              <a:defRPr sz="4400" b="1">
                <a:solidFill>
                  <a:srgbClr val="FFFFFF"/>
                </a:solidFill>
                <a:latin typeface="Montserrat"/>
                <a:ea typeface="Montserrat"/>
                <a:cs typeface="Montserrat"/>
                <a:sym typeface="Montserrat"/>
              </a:defRPr>
            </a:lvl4pPr>
            <a:lvl5pPr marL="2387600" indent="-558800">
              <a:buClrTx/>
              <a:buSzPct val="100000"/>
              <a:buFontTx/>
              <a:defRPr sz="44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074" name="Text Placeholder 2"/>
          <p:cNvSpPr>
            <a:spLocks noGrp="1"/>
          </p:cNvSpPr>
          <p:nvPr>
            <p:ph type="body" sz="quarter" idx="21" hasCustomPrompt="1"/>
          </p:nvPr>
        </p:nvSpPr>
        <p:spPr>
          <a:xfrm>
            <a:off x="558700" y="4724401"/>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 [optional]</a:t>
            </a:r>
          </a:p>
        </p:txBody>
      </p:sp>
      <p:sp>
        <p:nvSpPr>
          <p:cNvPr id="1075" name="Text Placeholder 2"/>
          <p:cNvSpPr>
            <a:spLocks noGrp="1"/>
          </p:cNvSpPr>
          <p:nvPr>
            <p:ph type="body" sz="quarter" idx="22" hasCustomPrompt="1"/>
          </p:nvPr>
        </p:nvSpPr>
        <p:spPr>
          <a:xfrm>
            <a:off x="562443" y="1629305"/>
            <a:ext cx="8835557" cy="355400"/>
          </a:xfrm>
          <a:prstGeom prst="rect">
            <a:avLst/>
          </a:prstGeom>
        </p:spPr>
        <p:txBody>
          <a:bodyPr lIns="0" tIns="0" rIns="0" bIns="0" anchor="ctr"/>
          <a:lstStyle>
            <a:lvl1pPr marL="0" indent="0">
              <a:buClrTx/>
              <a:buSzTx/>
              <a:buFontTx/>
              <a:buNone/>
              <a:defRPr sz="1800" b="1">
                <a:solidFill>
                  <a:srgbClr val="FFFFFF"/>
                </a:solidFill>
                <a:latin typeface="Montserrat"/>
                <a:ea typeface="Montserrat"/>
                <a:cs typeface="Montserrat"/>
                <a:sym typeface="Montserrat"/>
              </a:defRPr>
            </a:lvl1pPr>
          </a:lstStyle>
          <a:p>
            <a:r>
              <a:t>CANSO ACADEMY</a:t>
            </a:r>
          </a:p>
        </p:txBody>
      </p:sp>
      <p:sp>
        <p:nvSpPr>
          <p:cNvPr id="1076" name="Text Placeholder 2"/>
          <p:cNvSpPr>
            <a:spLocks noGrp="1"/>
          </p:cNvSpPr>
          <p:nvPr>
            <p:ph type="body" sz="quarter" idx="23" hasCustomPrompt="1"/>
          </p:nvPr>
        </p:nvSpPr>
        <p:spPr>
          <a:xfrm>
            <a:off x="558700" y="5918403"/>
            <a:ext cx="8835557" cy="355406"/>
          </a:xfrm>
          <a:prstGeom prst="rect">
            <a:avLst/>
          </a:prstGeom>
        </p:spPr>
        <p:txBody>
          <a:bodyPr lIns="0" tIns="0" rIns="0" bIns="0" anchor="b"/>
          <a:lstStyle>
            <a:lvl1pPr marL="123444" indent="-123444" defTabSz="493776">
              <a:spcBef>
                <a:spcPts val="500"/>
              </a:spcBef>
              <a:buClrTx/>
              <a:buSzTx/>
              <a:buFontTx/>
              <a:buNone/>
              <a:defRPr sz="900" b="1">
                <a:solidFill>
                  <a:srgbClr val="4472C4"/>
                </a:solidFill>
                <a:latin typeface="Montserrat"/>
                <a:ea typeface="Montserrat"/>
                <a:cs typeface="Montserrat"/>
                <a:sym typeface="Montserrat"/>
              </a:defRPr>
            </a:lvl1pPr>
          </a:lstStyle>
          <a:p>
            <a:r>
              <a:t>Day 00 Month 2021
00:00 – 00:00 XXX</a:t>
            </a:r>
          </a:p>
        </p:txBody>
      </p:sp>
      <p:sp>
        <p:nvSpPr>
          <p:cNvPr id="1077"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344556549"/>
      </p:ext>
    </p:extLst>
  </p:cSld>
  <p:clrMapOvr>
    <a:masterClrMapping/>
  </p:clrMapOvr>
  <p:transition spd="med"/>
</p:sldLayout>
</file>

<file path=ppt/slideLayouts/slideLayout118.xml><?xml version="1.0" encoding="utf-8"?>
<p:sldLayout xmlns:a="http://schemas.openxmlformats.org/drawingml/2006/main" xmlns:r="http://schemas.openxmlformats.org/officeDocument/2006/relationships" xmlns:p="http://schemas.openxmlformats.org/presentationml/2006/main" type="tx">
  <p:cSld name="CANSO-Operations">
    <p:spTree>
      <p:nvGrpSpPr>
        <p:cNvPr id="1" name=""/>
        <p:cNvGrpSpPr/>
        <p:nvPr/>
      </p:nvGrpSpPr>
      <p:grpSpPr>
        <a:xfrm>
          <a:off x="0" y="0"/>
          <a:ext cx="0" cy="0"/>
          <a:chOff x="0" y="0"/>
          <a:chExt cx="0" cy="0"/>
        </a:xfrm>
      </p:grpSpPr>
      <p:pic>
        <p:nvPicPr>
          <p:cNvPr id="1084" name="Picture 19" descr="Picture 19"/>
          <p:cNvPicPr>
            <a:picLocks noChangeAspect="1"/>
          </p:cNvPicPr>
          <p:nvPr/>
        </p:nvPicPr>
        <p:blipFill>
          <a:blip r:embed="rId2"/>
          <a:stretch>
            <a:fillRect/>
          </a:stretch>
        </p:blipFill>
        <p:spPr>
          <a:xfrm>
            <a:off x="0" y="0"/>
            <a:ext cx="12192000" cy="6858000"/>
          </a:xfrm>
          <a:prstGeom prst="rect">
            <a:avLst/>
          </a:prstGeom>
          <a:ln w="12700">
            <a:miter lim="400000"/>
          </a:ln>
        </p:spPr>
      </p:pic>
      <p:sp>
        <p:nvSpPr>
          <p:cNvPr id="1085" name="Rectangle 3"/>
          <p:cNvSpPr/>
          <p:nvPr/>
        </p:nvSpPr>
        <p:spPr>
          <a:xfrm>
            <a:off x="0" y="-1"/>
            <a:ext cx="12192000" cy="1506678"/>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1086" name="Rectangle 7"/>
          <p:cNvSpPr/>
          <p:nvPr/>
        </p:nvSpPr>
        <p:spPr>
          <a:xfrm>
            <a:off x="-3" y="1506677"/>
            <a:ext cx="12390126" cy="535492"/>
          </a:xfrm>
          <a:prstGeom prst="rect">
            <a:avLst/>
          </a:prstGeom>
          <a:solidFill>
            <a:srgbClr val="FFFFFF">
              <a:alpha val="10000"/>
            </a:srgbClr>
          </a:solidFill>
          <a:ln w="12700">
            <a:miter lim="400000"/>
          </a:ln>
        </p:spPr>
        <p:txBody>
          <a:bodyPr lIns="45718" tIns="45718" rIns="45718" bIns="45718" anchor="ctr"/>
          <a:lstStyle/>
          <a:p>
            <a:pPr algn="ctr">
              <a:defRPr>
                <a:solidFill>
                  <a:srgbClr val="FFFFFF"/>
                </a:solidFill>
              </a:defRPr>
            </a:pPr>
            <a:endParaRPr/>
          </a:p>
        </p:txBody>
      </p:sp>
      <p:sp>
        <p:nvSpPr>
          <p:cNvPr id="1087" name="Rectangle 11"/>
          <p:cNvSpPr/>
          <p:nvPr/>
        </p:nvSpPr>
        <p:spPr>
          <a:xfrm>
            <a:off x="9885126" y="-1"/>
            <a:ext cx="1738493" cy="2042162"/>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pic>
        <p:nvPicPr>
          <p:cNvPr id="1088" name="Picture 13" descr="Picture 13"/>
          <p:cNvPicPr>
            <a:picLocks noChangeAspect="1"/>
          </p:cNvPicPr>
          <p:nvPr/>
        </p:nvPicPr>
        <p:blipFill>
          <a:blip r:embed="rId3"/>
          <a:stretch>
            <a:fillRect/>
          </a:stretch>
        </p:blipFill>
        <p:spPr>
          <a:xfrm>
            <a:off x="9885126" y="334348"/>
            <a:ext cx="1738493" cy="1285607"/>
          </a:xfrm>
          <a:prstGeom prst="rect">
            <a:avLst/>
          </a:prstGeom>
          <a:ln w="12700">
            <a:miter lim="400000"/>
          </a:ln>
        </p:spPr>
      </p:pic>
      <p:sp>
        <p:nvSpPr>
          <p:cNvPr id="1089" name="TextBox 14"/>
          <p:cNvSpPr txBox="1"/>
          <p:nvPr/>
        </p:nvSpPr>
        <p:spPr>
          <a:xfrm>
            <a:off x="10010819" y="1586090"/>
            <a:ext cx="1487112" cy="269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r">
              <a:defRPr sz="1200" spc="-50">
                <a:solidFill>
                  <a:srgbClr val="FFFFFF"/>
                </a:solidFill>
                <a:latin typeface="Montserrat Medium"/>
                <a:ea typeface="Montserrat Medium"/>
                <a:cs typeface="Montserrat Medium"/>
                <a:sym typeface="Montserrat Medium"/>
              </a:defRPr>
            </a:lvl1pPr>
          </a:lstStyle>
          <a:p>
            <a:r>
              <a:t>canso.org</a:t>
            </a:r>
          </a:p>
        </p:txBody>
      </p:sp>
      <p:pic>
        <p:nvPicPr>
          <p:cNvPr id="1090" name="Picture 8" descr="Picture 8"/>
          <p:cNvPicPr>
            <a:picLocks noChangeAspect="1"/>
          </p:cNvPicPr>
          <p:nvPr/>
        </p:nvPicPr>
        <p:blipFill>
          <a:blip r:embed="rId4"/>
          <a:srcRect l="32025"/>
          <a:stretch>
            <a:fillRect/>
          </a:stretch>
        </p:blipFill>
        <p:spPr>
          <a:xfrm rot="1901792" flipH="1">
            <a:off x="5440084" y="3325512"/>
            <a:ext cx="7008306" cy="5896574"/>
          </a:xfrm>
          <a:prstGeom prst="rect">
            <a:avLst/>
          </a:prstGeom>
          <a:ln w="12700">
            <a:miter lim="400000"/>
          </a:ln>
        </p:spPr>
      </p:pic>
      <p:sp>
        <p:nvSpPr>
          <p:cNvPr id="1091" name="Nivel de texto 1…"/>
          <p:cNvSpPr txBox="1">
            <a:spLocks noGrp="1"/>
          </p:cNvSpPr>
          <p:nvPr>
            <p:ph type="body" sz="half" idx="1" hasCustomPrompt="1"/>
          </p:nvPr>
        </p:nvSpPr>
        <p:spPr>
          <a:xfrm>
            <a:off x="558700" y="2004883"/>
            <a:ext cx="6722634" cy="2487780"/>
          </a:xfrm>
          <a:prstGeom prst="rect">
            <a:avLst/>
          </a:prstGeom>
        </p:spPr>
        <p:txBody>
          <a:bodyPr lIns="0" tIns="0" rIns="0" bIns="0" anchor="b"/>
          <a:lstStyle>
            <a:lvl1pPr marL="0" indent="0">
              <a:buClrTx/>
              <a:buSzTx/>
              <a:buFontTx/>
              <a:buNone/>
              <a:defRPr sz="4400" b="1">
                <a:solidFill>
                  <a:srgbClr val="FFFFFF"/>
                </a:solidFill>
                <a:latin typeface="Montserrat"/>
                <a:ea typeface="Montserrat"/>
                <a:cs typeface="Montserrat"/>
                <a:sym typeface="Montserrat"/>
              </a:defRPr>
            </a:lvl1pPr>
            <a:lvl2pPr marL="876300" indent="-419100">
              <a:buClrTx/>
              <a:buSzPct val="100000"/>
              <a:buFontTx/>
              <a:defRPr sz="4400" b="1">
                <a:solidFill>
                  <a:srgbClr val="FFFFFF"/>
                </a:solidFill>
                <a:latin typeface="Montserrat"/>
                <a:ea typeface="Montserrat"/>
                <a:cs typeface="Montserrat"/>
                <a:sym typeface="Montserrat"/>
              </a:defRPr>
            </a:lvl2pPr>
            <a:lvl3pPr marL="1417319" indent="-502919">
              <a:buClrTx/>
              <a:buSzPct val="100000"/>
              <a:buFontTx/>
              <a:defRPr sz="4400" b="1">
                <a:solidFill>
                  <a:srgbClr val="FFFFFF"/>
                </a:solidFill>
                <a:latin typeface="Montserrat"/>
                <a:ea typeface="Montserrat"/>
                <a:cs typeface="Montserrat"/>
                <a:sym typeface="Montserrat"/>
              </a:defRPr>
            </a:lvl3pPr>
            <a:lvl4pPr marL="1930400" indent="-558800">
              <a:buClrTx/>
              <a:buSzPct val="100000"/>
              <a:buFontTx/>
              <a:defRPr sz="4400" b="1">
                <a:solidFill>
                  <a:srgbClr val="FFFFFF"/>
                </a:solidFill>
                <a:latin typeface="Montserrat"/>
                <a:ea typeface="Montserrat"/>
                <a:cs typeface="Montserrat"/>
                <a:sym typeface="Montserrat"/>
              </a:defRPr>
            </a:lvl4pPr>
            <a:lvl5pPr marL="2387600" indent="-558800">
              <a:buClrTx/>
              <a:buSzPct val="100000"/>
              <a:buFontTx/>
              <a:defRPr sz="44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092" name="Text Placeholder 2"/>
          <p:cNvSpPr>
            <a:spLocks noGrp="1"/>
          </p:cNvSpPr>
          <p:nvPr>
            <p:ph type="body" sz="quarter" idx="21" hasCustomPrompt="1"/>
          </p:nvPr>
        </p:nvSpPr>
        <p:spPr>
          <a:xfrm>
            <a:off x="558700" y="4724401"/>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 [optional]</a:t>
            </a:r>
          </a:p>
        </p:txBody>
      </p:sp>
      <p:sp>
        <p:nvSpPr>
          <p:cNvPr id="1093" name="Text Placeholder 2"/>
          <p:cNvSpPr>
            <a:spLocks noGrp="1"/>
          </p:cNvSpPr>
          <p:nvPr>
            <p:ph type="body" sz="quarter" idx="22" hasCustomPrompt="1"/>
          </p:nvPr>
        </p:nvSpPr>
        <p:spPr>
          <a:xfrm>
            <a:off x="562443" y="1629305"/>
            <a:ext cx="8835557" cy="355400"/>
          </a:xfrm>
          <a:prstGeom prst="rect">
            <a:avLst/>
          </a:prstGeom>
        </p:spPr>
        <p:txBody>
          <a:bodyPr lIns="0" tIns="0" rIns="0" bIns="0" anchor="ctr"/>
          <a:lstStyle>
            <a:lvl1pPr marL="0" indent="0">
              <a:buClrTx/>
              <a:buSzTx/>
              <a:buFontTx/>
              <a:buNone/>
              <a:defRPr sz="1800" b="1">
                <a:solidFill>
                  <a:srgbClr val="FFFFFF"/>
                </a:solidFill>
                <a:latin typeface="Montserrat"/>
                <a:ea typeface="Montserrat"/>
                <a:cs typeface="Montserrat"/>
                <a:sym typeface="Montserrat"/>
              </a:defRPr>
            </a:lvl1pPr>
          </a:lstStyle>
          <a:p>
            <a:r>
              <a:t>CANSO ACADEMY</a:t>
            </a:r>
          </a:p>
        </p:txBody>
      </p:sp>
      <p:sp>
        <p:nvSpPr>
          <p:cNvPr id="1094" name="Text Placeholder 2"/>
          <p:cNvSpPr>
            <a:spLocks noGrp="1"/>
          </p:cNvSpPr>
          <p:nvPr>
            <p:ph type="body" sz="quarter" idx="23" hasCustomPrompt="1"/>
          </p:nvPr>
        </p:nvSpPr>
        <p:spPr>
          <a:xfrm>
            <a:off x="558700" y="5918403"/>
            <a:ext cx="8835557" cy="355406"/>
          </a:xfrm>
          <a:prstGeom prst="rect">
            <a:avLst/>
          </a:prstGeom>
        </p:spPr>
        <p:txBody>
          <a:bodyPr lIns="0" tIns="0" rIns="0" bIns="0" anchor="b"/>
          <a:lstStyle>
            <a:lvl1pPr marL="123444" indent="-123444" defTabSz="493776">
              <a:spcBef>
                <a:spcPts val="500"/>
              </a:spcBef>
              <a:buClrTx/>
              <a:buSzTx/>
              <a:buFontTx/>
              <a:buNone/>
              <a:defRPr sz="900" b="1">
                <a:solidFill>
                  <a:srgbClr val="4472C4"/>
                </a:solidFill>
                <a:latin typeface="Montserrat"/>
                <a:ea typeface="Montserrat"/>
                <a:cs typeface="Montserrat"/>
                <a:sym typeface="Montserrat"/>
              </a:defRPr>
            </a:lvl1pPr>
          </a:lstStyle>
          <a:p>
            <a:r>
              <a:t>Day 00 Month 2021
00:00 – 00:00 XXX</a:t>
            </a:r>
          </a:p>
        </p:txBody>
      </p:sp>
      <p:sp>
        <p:nvSpPr>
          <p:cNvPr id="1095"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808504501"/>
      </p:ext>
    </p:extLst>
  </p:cSld>
  <p:clrMapOvr>
    <a:masterClrMapping/>
  </p:clrMapOvr>
  <p:transition spd="med"/>
</p:sldLayout>
</file>

<file path=ppt/slideLayouts/slideLayout119.xml><?xml version="1.0" encoding="utf-8"?>
<p:sldLayout xmlns:a="http://schemas.openxmlformats.org/drawingml/2006/main" xmlns:r="http://schemas.openxmlformats.org/officeDocument/2006/relationships" xmlns:p="http://schemas.openxmlformats.org/presentationml/2006/main" type="tx">
  <p:cSld name="CANSO-Strategy_and_Integration">
    <p:spTree>
      <p:nvGrpSpPr>
        <p:cNvPr id="1" name=""/>
        <p:cNvGrpSpPr/>
        <p:nvPr/>
      </p:nvGrpSpPr>
      <p:grpSpPr>
        <a:xfrm>
          <a:off x="0" y="0"/>
          <a:ext cx="0" cy="0"/>
          <a:chOff x="0" y="0"/>
          <a:chExt cx="0" cy="0"/>
        </a:xfrm>
      </p:grpSpPr>
      <p:pic>
        <p:nvPicPr>
          <p:cNvPr id="1102" name="Picture 19" descr="Picture 19"/>
          <p:cNvPicPr>
            <a:picLocks noChangeAspect="1"/>
          </p:cNvPicPr>
          <p:nvPr/>
        </p:nvPicPr>
        <p:blipFill>
          <a:blip r:embed="rId2"/>
          <a:stretch>
            <a:fillRect/>
          </a:stretch>
        </p:blipFill>
        <p:spPr>
          <a:xfrm>
            <a:off x="0" y="0"/>
            <a:ext cx="12192000" cy="6858000"/>
          </a:xfrm>
          <a:prstGeom prst="rect">
            <a:avLst/>
          </a:prstGeom>
          <a:ln w="12700">
            <a:miter lim="400000"/>
          </a:ln>
        </p:spPr>
      </p:pic>
      <p:sp>
        <p:nvSpPr>
          <p:cNvPr id="1103" name="Rectangle 3"/>
          <p:cNvSpPr/>
          <p:nvPr/>
        </p:nvSpPr>
        <p:spPr>
          <a:xfrm>
            <a:off x="0" y="-1"/>
            <a:ext cx="12192000" cy="1506678"/>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1104" name="Rectangle 7"/>
          <p:cNvSpPr/>
          <p:nvPr/>
        </p:nvSpPr>
        <p:spPr>
          <a:xfrm>
            <a:off x="-3" y="1506677"/>
            <a:ext cx="12390126" cy="535492"/>
          </a:xfrm>
          <a:prstGeom prst="rect">
            <a:avLst/>
          </a:prstGeom>
          <a:solidFill>
            <a:srgbClr val="FFFFFF">
              <a:alpha val="10000"/>
            </a:srgbClr>
          </a:solidFill>
          <a:ln w="12700">
            <a:miter lim="400000"/>
          </a:ln>
        </p:spPr>
        <p:txBody>
          <a:bodyPr lIns="45718" tIns="45718" rIns="45718" bIns="45718" anchor="ctr"/>
          <a:lstStyle/>
          <a:p>
            <a:pPr algn="ctr">
              <a:defRPr>
                <a:solidFill>
                  <a:srgbClr val="FFFFFF"/>
                </a:solidFill>
              </a:defRPr>
            </a:pPr>
            <a:endParaRPr/>
          </a:p>
        </p:txBody>
      </p:sp>
      <p:sp>
        <p:nvSpPr>
          <p:cNvPr id="1105" name="Rectangle 11"/>
          <p:cNvSpPr/>
          <p:nvPr/>
        </p:nvSpPr>
        <p:spPr>
          <a:xfrm>
            <a:off x="9885126" y="-1"/>
            <a:ext cx="1738493" cy="2042162"/>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pic>
        <p:nvPicPr>
          <p:cNvPr id="1106" name="Picture 13" descr="Picture 13"/>
          <p:cNvPicPr>
            <a:picLocks noChangeAspect="1"/>
          </p:cNvPicPr>
          <p:nvPr/>
        </p:nvPicPr>
        <p:blipFill>
          <a:blip r:embed="rId3"/>
          <a:stretch>
            <a:fillRect/>
          </a:stretch>
        </p:blipFill>
        <p:spPr>
          <a:xfrm>
            <a:off x="9885126" y="334348"/>
            <a:ext cx="1738493" cy="1285607"/>
          </a:xfrm>
          <a:prstGeom prst="rect">
            <a:avLst/>
          </a:prstGeom>
          <a:ln w="12700">
            <a:miter lim="400000"/>
          </a:ln>
        </p:spPr>
      </p:pic>
      <p:sp>
        <p:nvSpPr>
          <p:cNvPr id="1107" name="TextBox 14"/>
          <p:cNvSpPr txBox="1"/>
          <p:nvPr/>
        </p:nvSpPr>
        <p:spPr>
          <a:xfrm>
            <a:off x="10010819" y="1586090"/>
            <a:ext cx="1487112" cy="269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r">
              <a:defRPr sz="1200" spc="-50">
                <a:solidFill>
                  <a:srgbClr val="FFFFFF"/>
                </a:solidFill>
                <a:latin typeface="Montserrat Medium"/>
                <a:ea typeface="Montserrat Medium"/>
                <a:cs typeface="Montserrat Medium"/>
                <a:sym typeface="Montserrat Medium"/>
              </a:defRPr>
            </a:lvl1pPr>
          </a:lstStyle>
          <a:p>
            <a:r>
              <a:t>canso.org</a:t>
            </a:r>
          </a:p>
        </p:txBody>
      </p:sp>
      <p:pic>
        <p:nvPicPr>
          <p:cNvPr id="1108" name="Picture 8" descr="Picture 8"/>
          <p:cNvPicPr>
            <a:picLocks noChangeAspect="1"/>
          </p:cNvPicPr>
          <p:nvPr/>
        </p:nvPicPr>
        <p:blipFill>
          <a:blip r:embed="rId4"/>
          <a:srcRect l="32025"/>
          <a:stretch>
            <a:fillRect/>
          </a:stretch>
        </p:blipFill>
        <p:spPr>
          <a:xfrm rot="1901792" flipH="1">
            <a:off x="5440084" y="3325512"/>
            <a:ext cx="7008306" cy="5896574"/>
          </a:xfrm>
          <a:prstGeom prst="rect">
            <a:avLst/>
          </a:prstGeom>
          <a:ln w="12700">
            <a:miter lim="400000"/>
          </a:ln>
        </p:spPr>
      </p:pic>
      <p:sp>
        <p:nvSpPr>
          <p:cNvPr id="1109" name="Nivel de texto 1…"/>
          <p:cNvSpPr txBox="1">
            <a:spLocks noGrp="1"/>
          </p:cNvSpPr>
          <p:nvPr>
            <p:ph type="body" sz="half" idx="1" hasCustomPrompt="1"/>
          </p:nvPr>
        </p:nvSpPr>
        <p:spPr>
          <a:xfrm>
            <a:off x="558700" y="2004883"/>
            <a:ext cx="6722634" cy="2487780"/>
          </a:xfrm>
          <a:prstGeom prst="rect">
            <a:avLst/>
          </a:prstGeom>
        </p:spPr>
        <p:txBody>
          <a:bodyPr lIns="0" tIns="0" rIns="0" bIns="0" anchor="b"/>
          <a:lstStyle>
            <a:lvl1pPr marL="0" indent="0">
              <a:buClrTx/>
              <a:buSzTx/>
              <a:buFontTx/>
              <a:buNone/>
              <a:defRPr sz="4400" b="1">
                <a:solidFill>
                  <a:srgbClr val="FFFFFF"/>
                </a:solidFill>
                <a:latin typeface="Montserrat"/>
                <a:ea typeface="Montserrat"/>
                <a:cs typeface="Montserrat"/>
                <a:sym typeface="Montserrat"/>
              </a:defRPr>
            </a:lvl1pPr>
            <a:lvl2pPr marL="876300" indent="-419100">
              <a:buClrTx/>
              <a:buSzPct val="100000"/>
              <a:buFontTx/>
              <a:defRPr sz="4400" b="1">
                <a:solidFill>
                  <a:srgbClr val="FFFFFF"/>
                </a:solidFill>
                <a:latin typeface="Montserrat"/>
                <a:ea typeface="Montserrat"/>
                <a:cs typeface="Montserrat"/>
                <a:sym typeface="Montserrat"/>
              </a:defRPr>
            </a:lvl2pPr>
            <a:lvl3pPr marL="1417319" indent="-502919">
              <a:buClrTx/>
              <a:buSzPct val="100000"/>
              <a:buFontTx/>
              <a:defRPr sz="4400" b="1">
                <a:solidFill>
                  <a:srgbClr val="FFFFFF"/>
                </a:solidFill>
                <a:latin typeface="Montserrat"/>
                <a:ea typeface="Montserrat"/>
                <a:cs typeface="Montserrat"/>
                <a:sym typeface="Montserrat"/>
              </a:defRPr>
            </a:lvl3pPr>
            <a:lvl4pPr marL="1930400" indent="-558800">
              <a:buClrTx/>
              <a:buSzPct val="100000"/>
              <a:buFontTx/>
              <a:defRPr sz="4400" b="1">
                <a:solidFill>
                  <a:srgbClr val="FFFFFF"/>
                </a:solidFill>
                <a:latin typeface="Montserrat"/>
                <a:ea typeface="Montserrat"/>
                <a:cs typeface="Montserrat"/>
                <a:sym typeface="Montserrat"/>
              </a:defRPr>
            </a:lvl4pPr>
            <a:lvl5pPr marL="2387600" indent="-558800">
              <a:buClrTx/>
              <a:buSzPct val="100000"/>
              <a:buFontTx/>
              <a:defRPr sz="44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110" name="Text Placeholder 2"/>
          <p:cNvSpPr>
            <a:spLocks noGrp="1"/>
          </p:cNvSpPr>
          <p:nvPr>
            <p:ph type="body" sz="quarter" idx="21" hasCustomPrompt="1"/>
          </p:nvPr>
        </p:nvSpPr>
        <p:spPr>
          <a:xfrm>
            <a:off x="558700" y="4724401"/>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 [optional]</a:t>
            </a:r>
          </a:p>
        </p:txBody>
      </p:sp>
      <p:sp>
        <p:nvSpPr>
          <p:cNvPr id="1111" name="Text Placeholder 2"/>
          <p:cNvSpPr>
            <a:spLocks noGrp="1"/>
          </p:cNvSpPr>
          <p:nvPr>
            <p:ph type="body" sz="quarter" idx="22" hasCustomPrompt="1"/>
          </p:nvPr>
        </p:nvSpPr>
        <p:spPr>
          <a:xfrm>
            <a:off x="562443" y="1629305"/>
            <a:ext cx="8835557" cy="355400"/>
          </a:xfrm>
          <a:prstGeom prst="rect">
            <a:avLst/>
          </a:prstGeom>
        </p:spPr>
        <p:txBody>
          <a:bodyPr lIns="0" tIns="0" rIns="0" bIns="0" anchor="ctr"/>
          <a:lstStyle>
            <a:lvl1pPr marL="0" indent="0">
              <a:buClrTx/>
              <a:buSzTx/>
              <a:buFontTx/>
              <a:buNone/>
              <a:defRPr sz="1800" b="1">
                <a:solidFill>
                  <a:srgbClr val="FFFFFF"/>
                </a:solidFill>
                <a:latin typeface="Montserrat"/>
                <a:ea typeface="Montserrat"/>
                <a:cs typeface="Montserrat"/>
                <a:sym typeface="Montserrat"/>
              </a:defRPr>
            </a:lvl1pPr>
          </a:lstStyle>
          <a:p>
            <a:r>
              <a:t>CANSO ACADEMY</a:t>
            </a:r>
          </a:p>
        </p:txBody>
      </p:sp>
      <p:sp>
        <p:nvSpPr>
          <p:cNvPr id="1112" name="Text Placeholder 2"/>
          <p:cNvSpPr>
            <a:spLocks noGrp="1"/>
          </p:cNvSpPr>
          <p:nvPr>
            <p:ph type="body" sz="quarter" idx="23" hasCustomPrompt="1"/>
          </p:nvPr>
        </p:nvSpPr>
        <p:spPr>
          <a:xfrm>
            <a:off x="558700" y="5918403"/>
            <a:ext cx="8835557" cy="355406"/>
          </a:xfrm>
          <a:prstGeom prst="rect">
            <a:avLst/>
          </a:prstGeom>
        </p:spPr>
        <p:txBody>
          <a:bodyPr lIns="0" tIns="0" rIns="0" bIns="0" anchor="b"/>
          <a:lstStyle>
            <a:lvl1pPr marL="123444" indent="-123444" defTabSz="493776">
              <a:spcBef>
                <a:spcPts val="500"/>
              </a:spcBef>
              <a:buClrTx/>
              <a:buSzTx/>
              <a:buFontTx/>
              <a:buNone/>
              <a:defRPr sz="900" b="1">
                <a:solidFill>
                  <a:srgbClr val="4472C4"/>
                </a:solidFill>
                <a:latin typeface="Montserrat"/>
                <a:ea typeface="Montserrat"/>
                <a:cs typeface="Montserrat"/>
                <a:sym typeface="Montserrat"/>
              </a:defRPr>
            </a:lvl1pPr>
          </a:lstStyle>
          <a:p>
            <a:r>
              <a:t>Day 00 Month 2021
00:00 – 00:00 XXX</a:t>
            </a:r>
          </a:p>
        </p:txBody>
      </p:sp>
      <p:pic>
        <p:nvPicPr>
          <p:cNvPr id="1113" name="Picture 10" descr="Picture 10"/>
          <p:cNvPicPr>
            <a:picLocks noChangeAspect="1"/>
          </p:cNvPicPr>
          <p:nvPr/>
        </p:nvPicPr>
        <p:blipFill>
          <a:blip r:embed="rId5"/>
          <a:stretch>
            <a:fillRect/>
          </a:stretch>
        </p:blipFill>
        <p:spPr>
          <a:xfrm>
            <a:off x="408352" y="498476"/>
            <a:ext cx="8327295" cy="565988"/>
          </a:xfrm>
          <a:prstGeom prst="rect">
            <a:avLst/>
          </a:prstGeom>
          <a:ln w="12700">
            <a:miter lim="400000"/>
          </a:ln>
        </p:spPr>
      </p:pic>
      <p:sp>
        <p:nvSpPr>
          <p:cNvPr id="1114"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857080114"/>
      </p:ext>
    </p:extLst>
  </p:cSld>
  <p:clrMapOvr>
    <a:masterClrMapping/>
  </p:clrMapOvr>
  <p:transition spd="med"/>
</p:sldLayout>
</file>

<file path=ppt/slideLayouts/slideLayout120.xml><?xml version="1.0" encoding="utf-8"?>
<p:sldLayout xmlns:a="http://schemas.openxmlformats.org/drawingml/2006/main" xmlns:r="http://schemas.openxmlformats.org/officeDocument/2006/relationships" xmlns:p="http://schemas.openxmlformats.org/presentationml/2006/main" type="tx">
  <p:cSld name="CANSO-ICAO_Affairs">
    <p:spTree>
      <p:nvGrpSpPr>
        <p:cNvPr id="1" name=""/>
        <p:cNvGrpSpPr/>
        <p:nvPr/>
      </p:nvGrpSpPr>
      <p:grpSpPr>
        <a:xfrm>
          <a:off x="0" y="0"/>
          <a:ext cx="0" cy="0"/>
          <a:chOff x="0" y="0"/>
          <a:chExt cx="0" cy="0"/>
        </a:xfrm>
      </p:grpSpPr>
      <p:pic>
        <p:nvPicPr>
          <p:cNvPr id="1121" name="Picture 19" descr="Picture 19"/>
          <p:cNvPicPr>
            <a:picLocks noChangeAspect="1"/>
          </p:cNvPicPr>
          <p:nvPr/>
        </p:nvPicPr>
        <p:blipFill>
          <a:blip r:embed="rId2"/>
          <a:stretch>
            <a:fillRect/>
          </a:stretch>
        </p:blipFill>
        <p:spPr>
          <a:xfrm>
            <a:off x="0" y="0"/>
            <a:ext cx="12192000" cy="6858000"/>
          </a:xfrm>
          <a:prstGeom prst="rect">
            <a:avLst/>
          </a:prstGeom>
          <a:ln w="12700">
            <a:miter lim="400000"/>
          </a:ln>
        </p:spPr>
      </p:pic>
      <p:sp>
        <p:nvSpPr>
          <p:cNvPr id="1122" name="Rectangle 3"/>
          <p:cNvSpPr/>
          <p:nvPr/>
        </p:nvSpPr>
        <p:spPr>
          <a:xfrm>
            <a:off x="0" y="-1"/>
            <a:ext cx="12192000" cy="1506678"/>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1123" name="Rectangle 7"/>
          <p:cNvSpPr/>
          <p:nvPr/>
        </p:nvSpPr>
        <p:spPr>
          <a:xfrm>
            <a:off x="-3" y="1506677"/>
            <a:ext cx="12390126" cy="535492"/>
          </a:xfrm>
          <a:prstGeom prst="rect">
            <a:avLst/>
          </a:prstGeom>
          <a:solidFill>
            <a:srgbClr val="FFFFFF">
              <a:alpha val="10000"/>
            </a:srgbClr>
          </a:solidFill>
          <a:ln w="12700">
            <a:miter lim="400000"/>
          </a:ln>
        </p:spPr>
        <p:txBody>
          <a:bodyPr lIns="45718" tIns="45718" rIns="45718" bIns="45718" anchor="ctr"/>
          <a:lstStyle/>
          <a:p>
            <a:pPr algn="ctr">
              <a:defRPr>
                <a:solidFill>
                  <a:srgbClr val="FFFFFF"/>
                </a:solidFill>
              </a:defRPr>
            </a:pPr>
            <a:endParaRPr/>
          </a:p>
        </p:txBody>
      </p:sp>
      <p:sp>
        <p:nvSpPr>
          <p:cNvPr id="1124" name="Rectangle 11"/>
          <p:cNvSpPr/>
          <p:nvPr/>
        </p:nvSpPr>
        <p:spPr>
          <a:xfrm>
            <a:off x="9885126" y="-1"/>
            <a:ext cx="1738493" cy="2042162"/>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pic>
        <p:nvPicPr>
          <p:cNvPr id="1125" name="Picture 13" descr="Picture 13"/>
          <p:cNvPicPr>
            <a:picLocks noChangeAspect="1"/>
          </p:cNvPicPr>
          <p:nvPr/>
        </p:nvPicPr>
        <p:blipFill>
          <a:blip r:embed="rId3"/>
          <a:stretch>
            <a:fillRect/>
          </a:stretch>
        </p:blipFill>
        <p:spPr>
          <a:xfrm>
            <a:off x="9885126" y="334348"/>
            <a:ext cx="1738493" cy="1285607"/>
          </a:xfrm>
          <a:prstGeom prst="rect">
            <a:avLst/>
          </a:prstGeom>
          <a:ln w="12700">
            <a:miter lim="400000"/>
          </a:ln>
        </p:spPr>
      </p:pic>
      <p:sp>
        <p:nvSpPr>
          <p:cNvPr id="1126" name="TextBox 14"/>
          <p:cNvSpPr txBox="1"/>
          <p:nvPr/>
        </p:nvSpPr>
        <p:spPr>
          <a:xfrm>
            <a:off x="10010819" y="1586090"/>
            <a:ext cx="1487112" cy="269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r">
              <a:defRPr sz="1200" spc="-50">
                <a:solidFill>
                  <a:srgbClr val="FFFFFF"/>
                </a:solidFill>
                <a:latin typeface="Montserrat Medium"/>
                <a:ea typeface="Montserrat Medium"/>
                <a:cs typeface="Montserrat Medium"/>
                <a:sym typeface="Montserrat Medium"/>
              </a:defRPr>
            </a:lvl1pPr>
          </a:lstStyle>
          <a:p>
            <a:r>
              <a:t>canso.org</a:t>
            </a:r>
          </a:p>
        </p:txBody>
      </p:sp>
      <p:pic>
        <p:nvPicPr>
          <p:cNvPr id="1127" name="Picture 8" descr="Picture 8"/>
          <p:cNvPicPr>
            <a:picLocks noChangeAspect="1"/>
          </p:cNvPicPr>
          <p:nvPr/>
        </p:nvPicPr>
        <p:blipFill>
          <a:blip r:embed="rId4"/>
          <a:srcRect l="32025"/>
          <a:stretch>
            <a:fillRect/>
          </a:stretch>
        </p:blipFill>
        <p:spPr>
          <a:xfrm rot="1901792" flipH="1">
            <a:off x="5440084" y="3325512"/>
            <a:ext cx="7008306" cy="5896574"/>
          </a:xfrm>
          <a:prstGeom prst="rect">
            <a:avLst/>
          </a:prstGeom>
          <a:ln w="12700">
            <a:miter lim="400000"/>
          </a:ln>
        </p:spPr>
      </p:pic>
      <p:sp>
        <p:nvSpPr>
          <p:cNvPr id="1128" name="Nivel de texto 1…"/>
          <p:cNvSpPr txBox="1">
            <a:spLocks noGrp="1"/>
          </p:cNvSpPr>
          <p:nvPr>
            <p:ph type="body" sz="half" idx="1" hasCustomPrompt="1"/>
          </p:nvPr>
        </p:nvSpPr>
        <p:spPr>
          <a:xfrm>
            <a:off x="558700" y="2004883"/>
            <a:ext cx="6722634" cy="2487780"/>
          </a:xfrm>
          <a:prstGeom prst="rect">
            <a:avLst/>
          </a:prstGeom>
        </p:spPr>
        <p:txBody>
          <a:bodyPr lIns="0" tIns="0" rIns="0" bIns="0" anchor="b"/>
          <a:lstStyle>
            <a:lvl1pPr marL="0" indent="0">
              <a:buClrTx/>
              <a:buSzTx/>
              <a:buFontTx/>
              <a:buNone/>
              <a:defRPr sz="4400" b="1">
                <a:solidFill>
                  <a:srgbClr val="FFFFFF"/>
                </a:solidFill>
                <a:latin typeface="Montserrat"/>
                <a:ea typeface="Montserrat"/>
                <a:cs typeface="Montserrat"/>
                <a:sym typeface="Montserrat"/>
              </a:defRPr>
            </a:lvl1pPr>
            <a:lvl2pPr marL="876300" indent="-419100">
              <a:buClrTx/>
              <a:buSzPct val="100000"/>
              <a:buFontTx/>
              <a:defRPr sz="4400" b="1">
                <a:solidFill>
                  <a:srgbClr val="FFFFFF"/>
                </a:solidFill>
                <a:latin typeface="Montserrat"/>
                <a:ea typeface="Montserrat"/>
                <a:cs typeface="Montserrat"/>
                <a:sym typeface="Montserrat"/>
              </a:defRPr>
            </a:lvl2pPr>
            <a:lvl3pPr marL="1417319" indent="-502919">
              <a:buClrTx/>
              <a:buSzPct val="100000"/>
              <a:buFontTx/>
              <a:defRPr sz="4400" b="1">
                <a:solidFill>
                  <a:srgbClr val="FFFFFF"/>
                </a:solidFill>
                <a:latin typeface="Montserrat"/>
                <a:ea typeface="Montserrat"/>
                <a:cs typeface="Montserrat"/>
                <a:sym typeface="Montserrat"/>
              </a:defRPr>
            </a:lvl3pPr>
            <a:lvl4pPr marL="1930400" indent="-558800">
              <a:buClrTx/>
              <a:buSzPct val="100000"/>
              <a:buFontTx/>
              <a:defRPr sz="4400" b="1">
                <a:solidFill>
                  <a:srgbClr val="FFFFFF"/>
                </a:solidFill>
                <a:latin typeface="Montserrat"/>
                <a:ea typeface="Montserrat"/>
                <a:cs typeface="Montserrat"/>
                <a:sym typeface="Montserrat"/>
              </a:defRPr>
            </a:lvl4pPr>
            <a:lvl5pPr marL="2387600" indent="-558800">
              <a:buClrTx/>
              <a:buSzPct val="100000"/>
              <a:buFontTx/>
              <a:defRPr sz="44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129" name="Text Placeholder 2"/>
          <p:cNvSpPr>
            <a:spLocks noGrp="1"/>
          </p:cNvSpPr>
          <p:nvPr>
            <p:ph type="body" sz="quarter" idx="21" hasCustomPrompt="1"/>
          </p:nvPr>
        </p:nvSpPr>
        <p:spPr>
          <a:xfrm>
            <a:off x="558700" y="4724401"/>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 [optional]</a:t>
            </a:r>
          </a:p>
        </p:txBody>
      </p:sp>
      <p:sp>
        <p:nvSpPr>
          <p:cNvPr id="1130" name="Text Placeholder 2"/>
          <p:cNvSpPr>
            <a:spLocks noGrp="1"/>
          </p:cNvSpPr>
          <p:nvPr>
            <p:ph type="body" sz="quarter" idx="22" hasCustomPrompt="1"/>
          </p:nvPr>
        </p:nvSpPr>
        <p:spPr>
          <a:xfrm>
            <a:off x="562443" y="1629305"/>
            <a:ext cx="8835557" cy="355400"/>
          </a:xfrm>
          <a:prstGeom prst="rect">
            <a:avLst/>
          </a:prstGeom>
        </p:spPr>
        <p:txBody>
          <a:bodyPr lIns="0" tIns="0" rIns="0" bIns="0" anchor="ctr"/>
          <a:lstStyle>
            <a:lvl1pPr marL="0" indent="0">
              <a:buClrTx/>
              <a:buSzTx/>
              <a:buFontTx/>
              <a:buNone/>
              <a:defRPr sz="1800" b="1">
                <a:solidFill>
                  <a:srgbClr val="FFFFFF"/>
                </a:solidFill>
                <a:latin typeface="Montserrat"/>
                <a:ea typeface="Montserrat"/>
                <a:cs typeface="Montserrat"/>
                <a:sym typeface="Montserrat"/>
              </a:defRPr>
            </a:lvl1pPr>
          </a:lstStyle>
          <a:p>
            <a:r>
              <a:t>CANSO ACADEMY</a:t>
            </a:r>
          </a:p>
        </p:txBody>
      </p:sp>
      <p:sp>
        <p:nvSpPr>
          <p:cNvPr id="1131" name="Text Placeholder 2"/>
          <p:cNvSpPr>
            <a:spLocks noGrp="1"/>
          </p:cNvSpPr>
          <p:nvPr>
            <p:ph type="body" sz="quarter" idx="23" hasCustomPrompt="1"/>
          </p:nvPr>
        </p:nvSpPr>
        <p:spPr>
          <a:xfrm>
            <a:off x="558700" y="5918403"/>
            <a:ext cx="8835557" cy="355406"/>
          </a:xfrm>
          <a:prstGeom prst="rect">
            <a:avLst/>
          </a:prstGeom>
        </p:spPr>
        <p:txBody>
          <a:bodyPr lIns="0" tIns="0" rIns="0" bIns="0" anchor="b"/>
          <a:lstStyle>
            <a:lvl1pPr marL="123444" indent="-123444" defTabSz="493776">
              <a:spcBef>
                <a:spcPts val="500"/>
              </a:spcBef>
              <a:buClrTx/>
              <a:buSzTx/>
              <a:buFontTx/>
              <a:buNone/>
              <a:defRPr sz="900" b="1">
                <a:solidFill>
                  <a:srgbClr val="4472C4"/>
                </a:solidFill>
                <a:latin typeface="Montserrat"/>
                <a:ea typeface="Montserrat"/>
                <a:cs typeface="Montserrat"/>
                <a:sym typeface="Montserrat"/>
              </a:defRPr>
            </a:lvl1pPr>
          </a:lstStyle>
          <a:p>
            <a:r>
              <a:t>Day 00 Month 2021
00:00 – 00:00 XXX</a:t>
            </a:r>
          </a:p>
        </p:txBody>
      </p:sp>
      <p:pic>
        <p:nvPicPr>
          <p:cNvPr id="1132" name="Picture 10" descr="Picture 10"/>
          <p:cNvPicPr>
            <a:picLocks noChangeAspect="1"/>
          </p:cNvPicPr>
          <p:nvPr/>
        </p:nvPicPr>
        <p:blipFill>
          <a:blip r:embed="rId5"/>
          <a:stretch>
            <a:fillRect/>
          </a:stretch>
        </p:blipFill>
        <p:spPr>
          <a:xfrm>
            <a:off x="408352" y="498476"/>
            <a:ext cx="8327295" cy="565988"/>
          </a:xfrm>
          <a:prstGeom prst="rect">
            <a:avLst/>
          </a:prstGeom>
          <a:ln w="12700">
            <a:miter lim="400000"/>
          </a:ln>
        </p:spPr>
      </p:pic>
      <p:sp>
        <p:nvSpPr>
          <p:cNvPr id="1133"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54915645"/>
      </p:ext>
    </p:extLst>
  </p:cSld>
  <p:clrMapOvr>
    <a:masterClrMapping/>
  </p:clrMapOvr>
  <p:transition spd="med"/>
</p:sldLayout>
</file>

<file path=ppt/slideLayouts/slideLayout121.xml><?xml version="1.0" encoding="utf-8"?>
<p:sldLayout xmlns:a="http://schemas.openxmlformats.org/drawingml/2006/main" xmlns:r="http://schemas.openxmlformats.org/officeDocument/2006/relationships" xmlns:p="http://schemas.openxmlformats.org/presentationml/2006/main" type="tx">
  <p:cSld name="6_Título y objetos">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140" name="LOREM IPSUM"/>
          <p:cNvSpPr txBox="1">
            <a:spLocks noGrp="1"/>
          </p:cNvSpPr>
          <p:nvPr>
            <p:ph type="title" hasCustomPrompt="1"/>
          </p:nvPr>
        </p:nvSpPr>
        <p:spPr>
          <a:xfrm>
            <a:off x="274317" y="578801"/>
            <a:ext cx="4036425" cy="1260479"/>
          </a:xfrm>
          <a:prstGeom prst="rect">
            <a:avLst/>
          </a:prstGeom>
        </p:spPr>
        <p:txBody>
          <a:bodyPr lIns="45718" tIns="45718" rIns="45718" bIns="45718" anchor="t"/>
          <a:lstStyle>
            <a:lvl1pPr defTabSz="914377">
              <a:defRPr sz="3900">
                <a:solidFill>
                  <a:srgbClr val="6E152E"/>
                </a:solidFill>
                <a:latin typeface="Montserrat SemiBold"/>
                <a:ea typeface="Montserrat SemiBold"/>
                <a:cs typeface="Montserrat SemiBold"/>
                <a:sym typeface="Montserrat SemiBold"/>
              </a:defRPr>
            </a:lvl1pPr>
          </a:lstStyle>
          <a:p>
            <a:r>
              <a:t>LOREM IPSUM</a:t>
            </a:r>
          </a:p>
        </p:txBody>
      </p:sp>
      <p:sp>
        <p:nvSpPr>
          <p:cNvPr id="1141" name="Nivel de texto 1…"/>
          <p:cNvSpPr txBox="1">
            <a:spLocks noGrp="1"/>
          </p:cNvSpPr>
          <p:nvPr>
            <p:ph type="body" sz="half" idx="1" hasCustomPrompt="1"/>
          </p:nvPr>
        </p:nvSpPr>
        <p:spPr>
          <a:xfrm>
            <a:off x="4785359" y="1209041"/>
            <a:ext cx="6568441" cy="4967924"/>
          </a:xfrm>
          <a:prstGeom prst="rect">
            <a:avLst/>
          </a:prstGeom>
        </p:spPr>
        <p:txBody>
          <a:bodyPr lIns="45718" tIns="45718" rIns="45718" bIns="45718"/>
          <a:lstStyle>
            <a:lvl1pPr marL="0" indent="0" defTabSz="914377">
              <a:buClrTx/>
              <a:buSzTx/>
              <a:buFontTx/>
              <a:buNone/>
              <a:defRPr sz="2400">
                <a:solidFill>
                  <a:srgbClr val="404040"/>
                </a:solidFill>
                <a:latin typeface="Montserrat SemiBold"/>
                <a:ea typeface="Montserrat SemiBold"/>
                <a:cs typeface="Montserrat SemiBold"/>
                <a:sym typeface="Montserrat SemiBold"/>
              </a:defRPr>
            </a:lvl1pPr>
            <a:lvl2pPr marL="685781" indent="-228593" defTabSz="914377">
              <a:buClrTx/>
              <a:buSzPct val="100000"/>
              <a:buFontTx/>
              <a:defRPr sz="2400">
                <a:solidFill>
                  <a:srgbClr val="404040"/>
                </a:solidFill>
                <a:latin typeface="Montserrat SemiBold"/>
                <a:ea typeface="Montserrat SemiBold"/>
                <a:cs typeface="Montserrat SemiBold"/>
                <a:sym typeface="Montserrat SemiBold"/>
              </a:defRPr>
            </a:lvl2pPr>
            <a:lvl3pPr marL="1188688" indent="-274312" defTabSz="914377">
              <a:buClrTx/>
              <a:buSzPct val="100000"/>
              <a:buFontTx/>
              <a:defRPr sz="2400">
                <a:solidFill>
                  <a:srgbClr val="404040"/>
                </a:solidFill>
                <a:latin typeface="Montserrat SemiBold"/>
                <a:ea typeface="Montserrat SemiBold"/>
                <a:cs typeface="Montserrat SemiBold"/>
                <a:sym typeface="Montserrat SemiBold"/>
              </a:defRPr>
            </a:lvl3pPr>
            <a:lvl4pPr marL="1676356" indent="-304790" defTabSz="914377">
              <a:buClrTx/>
              <a:buSzPct val="100000"/>
              <a:buFontTx/>
              <a:defRPr sz="2400">
                <a:solidFill>
                  <a:srgbClr val="404040"/>
                </a:solidFill>
                <a:latin typeface="Montserrat SemiBold"/>
                <a:ea typeface="Montserrat SemiBold"/>
                <a:cs typeface="Montserrat SemiBold"/>
                <a:sym typeface="Montserrat SemiBold"/>
              </a:defRPr>
            </a:lvl4pPr>
            <a:lvl5pPr marL="2133547" indent="-304792" defTabSz="914377">
              <a:buClrTx/>
              <a:buSzPct val="100000"/>
              <a:buFontTx/>
              <a:defRPr sz="2400">
                <a:solidFill>
                  <a:srgbClr val="404040"/>
                </a:solidFill>
                <a:latin typeface="Montserrat SemiBold"/>
                <a:ea typeface="Montserrat SemiBold"/>
                <a:cs typeface="Montserrat SemiBold"/>
                <a:sym typeface="Montserrat SemiBold"/>
              </a:defRPr>
            </a:lvl5pPr>
          </a:lstStyle>
          <a:p>
            <a:r>
              <a:t>Lorem ipsum</a:t>
            </a:r>
          </a:p>
          <a:p>
            <a:pPr lvl="1"/>
            <a:endParaRPr/>
          </a:p>
          <a:p>
            <a:pPr lvl="2"/>
            <a:endParaRPr/>
          </a:p>
          <a:p>
            <a:pPr lvl="3"/>
            <a:endParaRPr/>
          </a:p>
          <a:p>
            <a:pPr lvl="4"/>
            <a:endParaRPr/>
          </a:p>
        </p:txBody>
      </p:sp>
      <p:sp>
        <p:nvSpPr>
          <p:cNvPr id="1142" name="Número de diapositiva"/>
          <p:cNvSpPr txBox="1">
            <a:spLocks noGrp="1"/>
          </p:cNvSpPr>
          <p:nvPr>
            <p:ph type="sldNum" sz="quarter" idx="2"/>
          </p:nvPr>
        </p:nvSpPr>
        <p:spPr>
          <a:xfrm>
            <a:off x="11095181" y="6404295"/>
            <a:ext cx="258620" cy="269237"/>
          </a:xfrm>
          <a:prstGeom prst="rect">
            <a:avLst/>
          </a:prstGeom>
        </p:spPr>
        <p:txBody>
          <a:bodyPr lIns="45718" tIns="45718" rIns="45718" bIns="45718"/>
          <a:lstStyle>
            <a:lvl1pPr defTabSz="914377"/>
          </a:lstStyle>
          <a:p>
            <a:fld id="{86CB4B4D-7CA3-9044-876B-883B54F8677D}" type="slidenum">
              <a:t>‹#›</a:t>
            </a:fld>
            <a:endParaRPr/>
          </a:p>
        </p:txBody>
      </p:sp>
    </p:spTree>
    <p:extLst>
      <p:ext uri="{BB962C8B-B14F-4D97-AF65-F5344CB8AC3E}">
        <p14:creationId xmlns:p14="http://schemas.microsoft.com/office/powerpoint/2010/main" val="2885890858"/>
      </p:ext>
    </p:extLst>
  </p:cSld>
  <p:clrMapOvr>
    <a:masterClrMapping/>
  </p:clrMapOvr>
  <p:transition spd="med"/>
</p:sldLayout>
</file>

<file path=ppt/slideLayouts/slideLayout122.xml><?xml version="1.0" encoding="utf-8"?>
<p:sldLayout xmlns:a="http://schemas.openxmlformats.org/drawingml/2006/main" xmlns:r="http://schemas.openxmlformats.org/officeDocument/2006/relationships" xmlns:p="http://schemas.openxmlformats.org/presentationml/2006/main" type="tx">
  <p:cSld name="7_Título y objetos">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149" name="LOREM IPSUM"/>
          <p:cNvSpPr txBox="1">
            <a:spLocks noGrp="1"/>
          </p:cNvSpPr>
          <p:nvPr>
            <p:ph type="title" hasCustomPrompt="1"/>
          </p:nvPr>
        </p:nvSpPr>
        <p:spPr>
          <a:xfrm>
            <a:off x="274317" y="578801"/>
            <a:ext cx="4036425" cy="1260479"/>
          </a:xfrm>
          <a:prstGeom prst="rect">
            <a:avLst/>
          </a:prstGeom>
        </p:spPr>
        <p:txBody>
          <a:bodyPr lIns="45718" tIns="45718" rIns="45718" bIns="45718" anchor="t"/>
          <a:lstStyle>
            <a:lvl1pPr defTabSz="914377">
              <a:defRPr sz="3900">
                <a:solidFill>
                  <a:srgbClr val="6E152E"/>
                </a:solidFill>
                <a:latin typeface="Montserrat SemiBold"/>
                <a:ea typeface="Montserrat SemiBold"/>
                <a:cs typeface="Montserrat SemiBold"/>
                <a:sym typeface="Montserrat SemiBold"/>
              </a:defRPr>
            </a:lvl1pPr>
          </a:lstStyle>
          <a:p>
            <a:r>
              <a:t>LOREM IPSUM</a:t>
            </a:r>
          </a:p>
        </p:txBody>
      </p:sp>
      <p:sp>
        <p:nvSpPr>
          <p:cNvPr id="1150" name="Nivel de texto 1…"/>
          <p:cNvSpPr txBox="1">
            <a:spLocks noGrp="1"/>
          </p:cNvSpPr>
          <p:nvPr>
            <p:ph type="body" sz="half" idx="1" hasCustomPrompt="1"/>
          </p:nvPr>
        </p:nvSpPr>
        <p:spPr>
          <a:xfrm>
            <a:off x="4785359" y="1209041"/>
            <a:ext cx="6568441" cy="4967924"/>
          </a:xfrm>
          <a:prstGeom prst="rect">
            <a:avLst/>
          </a:prstGeom>
        </p:spPr>
        <p:txBody>
          <a:bodyPr lIns="45718" tIns="45718" rIns="45718" bIns="45718"/>
          <a:lstStyle>
            <a:lvl1pPr marL="0" indent="0" defTabSz="914377">
              <a:buClrTx/>
              <a:buSzTx/>
              <a:buFontTx/>
              <a:buNone/>
              <a:defRPr sz="2400">
                <a:solidFill>
                  <a:srgbClr val="404040"/>
                </a:solidFill>
                <a:latin typeface="Montserrat SemiBold"/>
                <a:ea typeface="Montserrat SemiBold"/>
                <a:cs typeface="Montserrat SemiBold"/>
                <a:sym typeface="Montserrat SemiBold"/>
              </a:defRPr>
            </a:lvl1pPr>
            <a:lvl2pPr marL="685781" indent="-228593" defTabSz="914377">
              <a:buClrTx/>
              <a:buSzPct val="100000"/>
              <a:buFontTx/>
              <a:defRPr sz="2400">
                <a:solidFill>
                  <a:srgbClr val="404040"/>
                </a:solidFill>
                <a:latin typeface="Montserrat SemiBold"/>
                <a:ea typeface="Montserrat SemiBold"/>
                <a:cs typeface="Montserrat SemiBold"/>
                <a:sym typeface="Montserrat SemiBold"/>
              </a:defRPr>
            </a:lvl2pPr>
            <a:lvl3pPr marL="1188688" indent="-274312" defTabSz="914377">
              <a:buClrTx/>
              <a:buSzPct val="100000"/>
              <a:buFontTx/>
              <a:defRPr sz="2400">
                <a:solidFill>
                  <a:srgbClr val="404040"/>
                </a:solidFill>
                <a:latin typeface="Montserrat SemiBold"/>
                <a:ea typeface="Montserrat SemiBold"/>
                <a:cs typeface="Montserrat SemiBold"/>
                <a:sym typeface="Montserrat SemiBold"/>
              </a:defRPr>
            </a:lvl3pPr>
            <a:lvl4pPr marL="1676356" indent="-304790" defTabSz="914377">
              <a:buClrTx/>
              <a:buSzPct val="100000"/>
              <a:buFontTx/>
              <a:defRPr sz="2400">
                <a:solidFill>
                  <a:srgbClr val="404040"/>
                </a:solidFill>
                <a:latin typeface="Montserrat SemiBold"/>
                <a:ea typeface="Montserrat SemiBold"/>
                <a:cs typeface="Montserrat SemiBold"/>
                <a:sym typeface="Montserrat SemiBold"/>
              </a:defRPr>
            </a:lvl4pPr>
            <a:lvl5pPr marL="2133547" indent="-304792" defTabSz="914377">
              <a:buClrTx/>
              <a:buSzPct val="100000"/>
              <a:buFontTx/>
              <a:defRPr sz="2400">
                <a:solidFill>
                  <a:srgbClr val="404040"/>
                </a:solidFill>
                <a:latin typeface="Montserrat SemiBold"/>
                <a:ea typeface="Montserrat SemiBold"/>
                <a:cs typeface="Montserrat SemiBold"/>
                <a:sym typeface="Montserrat SemiBold"/>
              </a:defRPr>
            </a:lvl5pPr>
          </a:lstStyle>
          <a:p>
            <a:r>
              <a:t>Lorem ipsum</a:t>
            </a:r>
          </a:p>
          <a:p>
            <a:pPr lvl="1"/>
            <a:endParaRPr/>
          </a:p>
          <a:p>
            <a:pPr lvl="2"/>
            <a:endParaRPr/>
          </a:p>
          <a:p>
            <a:pPr lvl="3"/>
            <a:endParaRPr/>
          </a:p>
          <a:p>
            <a:pPr lvl="4"/>
            <a:endParaRPr/>
          </a:p>
        </p:txBody>
      </p:sp>
      <p:sp>
        <p:nvSpPr>
          <p:cNvPr id="1151" name="Número de diapositiva"/>
          <p:cNvSpPr txBox="1">
            <a:spLocks noGrp="1"/>
          </p:cNvSpPr>
          <p:nvPr>
            <p:ph type="sldNum" sz="quarter" idx="2"/>
          </p:nvPr>
        </p:nvSpPr>
        <p:spPr>
          <a:xfrm>
            <a:off x="11095181" y="6404295"/>
            <a:ext cx="258620" cy="269237"/>
          </a:xfrm>
          <a:prstGeom prst="rect">
            <a:avLst/>
          </a:prstGeom>
        </p:spPr>
        <p:txBody>
          <a:bodyPr lIns="45718" tIns="45718" rIns="45718" bIns="45718"/>
          <a:lstStyle>
            <a:lvl1pPr defTabSz="914377"/>
          </a:lstStyle>
          <a:p>
            <a:fld id="{86CB4B4D-7CA3-9044-876B-883B54F8677D}" type="slidenum">
              <a:t>‹#›</a:t>
            </a:fld>
            <a:endParaRPr/>
          </a:p>
        </p:txBody>
      </p:sp>
    </p:spTree>
    <p:extLst>
      <p:ext uri="{BB962C8B-B14F-4D97-AF65-F5344CB8AC3E}">
        <p14:creationId xmlns:p14="http://schemas.microsoft.com/office/powerpoint/2010/main" val="491168095"/>
      </p:ext>
    </p:extLst>
  </p:cSld>
  <p:clrMapOvr>
    <a:masterClrMapping/>
  </p:clrMapOvr>
  <p:transition spd="med"/>
</p:sldLayout>
</file>

<file path=ppt/slideLayouts/slideLayout123.xml><?xml version="1.0" encoding="utf-8"?>
<p:sldLayout xmlns:a="http://schemas.openxmlformats.org/drawingml/2006/main" xmlns:r="http://schemas.openxmlformats.org/officeDocument/2006/relationships" xmlns:p="http://schemas.openxmlformats.org/presentationml/2006/main" type="tx">
  <p:cSld name="8_Título y objetos">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158" name="LOREM IPSUM"/>
          <p:cNvSpPr txBox="1">
            <a:spLocks noGrp="1"/>
          </p:cNvSpPr>
          <p:nvPr>
            <p:ph type="title" hasCustomPrompt="1"/>
          </p:nvPr>
        </p:nvSpPr>
        <p:spPr>
          <a:xfrm>
            <a:off x="274317" y="578801"/>
            <a:ext cx="4036425" cy="1260479"/>
          </a:xfrm>
          <a:prstGeom prst="rect">
            <a:avLst/>
          </a:prstGeom>
        </p:spPr>
        <p:txBody>
          <a:bodyPr lIns="45718" tIns="45718" rIns="45718" bIns="45718" anchor="t"/>
          <a:lstStyle>
            <a:lvl1pPr defTabSz="914377">
              <a:defRPr sz="3900">
                <a:solidFill>
                  <a:srgbClr val="6E152E"/>
                </a:solidFill>
                <a:latin typeface="Montserrat SemiBold"/>
                <a:ea typeface="Montserrat SemiBold"/>
                <a:cs typeface="Montserrat SemiBold"/>
                <a:sym typeface="Montserrat SemiBold"/>
              </a:defRPr>
            </a:lvl1pPr>
          </a:lstStyle>
          <a:p>
            <a:r>
              <a:t>LOREM IPSUM</a:t>
            </a:r>
          </a:p>
        </p:txBody>
      </p:sp>
      <p:sp>
        <p:nvSpPr>
          <p:cNvPr id="1159" name="Nivel de texto 1…"/>
          <p:cNvSpPr txBox="1">
            <a:spLocks noGrp="1"/>
          </p:cNvSpPr>
          <p:nvPr>
            <p:ph type="body" sz="half" idx="1" hasCustomPrompt="1"/>
          </p:nvPr>
        </p:nvSpPr>
        <p:spPr>
          <a:xfrm>
            <a:off x="4785359" y="1209041"/>
            <a:ext cx="6568441" cy="4967924"/>
          </a:xfrm>
          <a:prstGeom prst="rect">
            <a:avLst/>
          </a:prstGeom>
        </p:spPr>
        <p:txBody>
          <a:bodyPr lIns="45718" tIns="45718" rIns="45718" bIns="45718"/>
          <a:lstStyle>
            <a:lvl1pPr marL="0" indent="0" defTabSz="914377">
              <a:buClrTx/>
              <a:buSzTx/>
              <a:buFontTx/>
              <a:buNone/>
              <a:defRPr sz="2400">
                <a:solidFill>
                  <a:srgbClr val="404040"/>
                </a:solidFill>
                <a:latin typeface="Montserrat SemiBold"/>
                <a:ea typeface="Montserrat SemiBold"/>
                <a:cs typeface="Montserrat SemiBold"/>
                <a:sym typeface="Montserrat SemiBold"/>
              </a:defRPr>
            </a:lvl1pPr>
            <a:lvl2pPr marL="685781" indent="-228593" defTabSz="914377">
              <a:buClrTx/>
              <a:buSzPct val="100000"/>
              <a:buFontTx/>
              <a:defRPr sz="2400">
                <a:solidFill>
                  <a:srgbClr val="404040"/>
                </a:solidFill>
                <a:latin typeface="Montserrat SemiBold"/>
                <a:ea typeface="Montserrat SemiBold"/>
                <a:cs typeface="Montserrat SemiBold"/>
                <a:sym typeface="Montserrat SemiBold"/>
              </a:defRPr>
            </a:lvl2pPr>
            <a:lvl3pPr marL="1188688" indent="-274312" defTabSz="914377">
              <a:buClrTx/>
              <a:buSzPct val="100000"/>
              <a:buFontTx/>
              <a:defRPr sz="2400">
                <a:solidFill>
                  <a:srgbClr val="404040"/>
                </a:solidFill>
                <a:latin typeface="Montserrat SemiBold"/>
                <a:ea typeface="Montserrat SemiBold"/>
                <a:cs typeface="Montserrat SemiBold"/>
                <a:sym typeface="Montserrat SemiBold"/>
              </a:defRPr>
            </a:lvl3pPr>
            <a:lvl4pPr marL="1676356" indent="-304790" defTabSz="914377">
              <a:buClrTx/>
              <a:buSzPct val="100000"/>
              <a:buFontTx/>
              <a:defRPr sz="2400">
                <a:solidFill>
                  <a:srgbClr val="404040"/>
                </a:solidFill>
                <a:latin typeface="Montserrat SemiBold"/>
                <a:ea typeface="Montserrat SemiBold"/>
                <a:cs typeface="Montserrat SemiBold"/>
                <a:sym typeface="Montserrat SemiBold"/>
              </a:defRPr>
            </a:lvl4pPr>
            <a:lvl5pPr marL="2133547" indent="-304792" defTabSz="914377">
              <a:buClrTx/>
              <a:buSzPct val="100000"/>
              <a:buFontTx/>
              <a:defRPr sz="2400">
                <a:solidFill>
                  <a:srgbClr val="404040"/>
                </a:solidFill>
                <a:latin typeface="Montserrat SemiBold"/>
                <a:ea typeface="Montserrat SemiBold"/>
                <a:cs typeface="Montserrat SemiBold"/>
                <a:sym typeface="Montserrat SemiBold"/>
              </a:defRPr>
            </a:lvl5pPr>
          </a:lstStyle>
          <a:p>
            <a:r>
              <a:t>Lorem ipsum</a:t>
            </a:r>
          </a:p>
          <a:p>
            <a:pPr lvl="1"/>
            <a:endParaRPr/>
          </a:p>
          <a:p>
            <a:pPr lvl="2"/>
            <a:endParaRPr/>
          </a:p>
          <a:p>
            <a:pPr lvl="3"/>
            <a:endParaRPr/>
          </a:p>
          <a:p>
            <a:pPr lvl="4"/>
            <a:endParaRPr/>
          </a:p>
        </p:txBody>
      </p:sp>
      <p:sp>
        <p:nvSpPr>
          <p:cNvPr id="1160" name="Número de diapositiva"/>
          <p:cNvSpPr txBox="1">
            <a:spLocks noGrp="1"/>
          </p:cNvSpPr>
          <p:nvPr>
            <p:ph type="sldNum" sz="quarter" idx="2"/>
          </p:nvPr>
        </p:nvSpPr>
        <p:spPr>
          <a:xfrm>
            <a:off x="11095181" y="6404295"/>
            <a:ext cx="258620" cy="269237"/>
          </a:xfrm>
          <a:prstGeom prst="rect">
            <a:avLst/>
          </a:prstGeom>
        </p:spPr>
        <p:txBody>
          <a:bodyPr lIns="45718" tIns="45718" rIns="45718" bIns="45718"/>
          <a:lstStyle>
            <a:lvl1pPr defTabSz="914377"/>
          </a:lstStyle>
          <a:p>
            <a:fld id="{86CB4B4D-7CA3-9044-876B-883B54F8677D}" type="slidenum">
              <a:t>‹#›</a:t>
            </a:fld>
            <a:endParaRPr/>
          </a:p>
        </p:txBody>
      </p:sp>
    </p:spTree>
    <p:extLst>
      <p:ext uri="{BB962C8B-B14F-4D97-AF65-F5344CB8AC3E}">
        <p14:creationId xmlns:p14="http://schemas.microsoft.com/office/powerpoint/2010/main" val="414227136"/>
      </p:ext>
    </p:extLst>
  </p:cSld>
  <p:clrMapOvr>
    <a:masterClrMapping/>
  </p:clrMapOvr>
  <p:transition spd="med"/>
</p:sldLayout>
</file>

<file path=ppt/slideLayouts/slideLayout124.xml><?xml version="1.0" encoding="utf-8"?>
<p:sldLayout xmlns:a="http://schemas.openxmlformats.org/drawingml/2006/main" xmlns:r="http://schemas.openxmlformats.org/officeDocument/2006/relationships" xmlns:p="http://schemas.openxmlformats.org/presentationml/2006/main" type="tx">
  <p:cSld name="9_Título y objetos">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167" name="LOREM IPSUM"/>
          <p:cNvSpPr txBox="1">
            <a:spLocks noGrp="1"/>
          </p:cNvSpPr>
          <p:nvPr>
            <p:ph type="title" hasCustomPrompt="1"/>
          </p:nvPr>
        </p:nvSpPr>
        <p:spPr>
          <a:xfrm>
            <a:off x="274317" y="578801"/>
            <a:ext cx="4036425" cy="1260478"/>
          </a:xfrm>
          <a:prstGeom prst="rect">
            <a:avLst/>
          </a:prstGeom>
        </p:spPr>
        <p:txBody>
          <a:bodyPr lIns="45718" tIns="45718" rIns="45718" bIns="45718" anchor="t"/>
          <a:lstStyle>
            <a:lvl1pPr defTabSz="914377">
              <a:defRPr sz="3900">
                <a:solidFill>
                  <a:srgbClr val="6E152E"/>
                </a:solidFill>
                <a:latin typeface="Montserrat SemiBold"/>
                <a:ea typeface="Montserrat SemiBold"/>
                <a:cs typeface="Montserrat SemiBold"/>
                <a:sym typeface="Montserrat SemiBold"/>
              </a:defRPr>
            </a:lvl1pPr>
          </a:lstStyle>
          <a:p>
            <a:r>
              <a:t>LOREM IPSUM</a:t>
            </a:r>
          </a:p>
        </p:txBody>
      </p:sp>
      <p:sp>
        <p:nvSpPr>
          <p:cNvPr id="1168" name="Nivel de texto 1…"/>
          <p:cNvSpPr txBox="1">
            <a:spLocks noGrp="1"/>
          </p:cNvSpPr>
          <p:nvPr>
            <p:ph type="body" sz="half" idx="1" hasCustomPrompt="1"/>
          </p:nvPr>
        </p:nvSpPr>
        <p:spPr>
          <a:xfrm>
            <a:off x="4785359" y="1209041"/>
            <a:ext cx="6568441" cy="4967924"/>
          </a:xfrm>
          <a:prstGeom prst="rect">
            <a:avLst/>
          </a:prstGeom>
        </p:spPr>
        <p:txBody>
          <a:bodyPr lIns="45718" tIns="45718" rIns="45718" bIns="45718"/>
          <a:lstStyle>
            <a:lvl1pPr marL="0" indent="0" defTabSz="914377">
              <a:buClrTx/>
              <a:buSzTx/>
              <a:buFontTx/>
              <a:buNone/>
              <a:defRPr sz="2400">
                <a:solidFill>
                  <a:srgbClr val="404040"/>
                </a:solidFill>
                <a:latin typeface="Montserrat SemiBold"/>
                <a:ea typeface="Montserrat SemiBold"/>
                <a:cs typeface="Montserrat SemiBold"/>
                <a:sym typeface="Montserrat SemiBold"/>
              </a:defRPr>
            </a:lvl1pPr>
            <a:lvl2pPr marL="685781" indent="-228593" defTabSz="914377">
              <a:buClrTx/>
              <a:buSzPct val="100000"/>
              <a:buFontTx/>
              <a:defRPr sz="2400">
                <a:solidFill>
                  <a:srgbClr val="404040"/>
                </a:solidFill>
                <a:latin typeface="Montserrat SemiBold"/>
                <a:ea typeface="Montserrat SemiBold"/>
                <a:cs typeface="Montserrat SemiBold"/>
                <a:sym typeface="Montserrat SemiBold"/>
              </a:defRPr>
            </a:lvl2pPr>
            <a:lvl3pPr marL="1188688" indent="-274312" defTabSz="914377">
              <a:buClrTx/>
              <a:buSzPct val="100000"/>
              <a:buFontTx/>
              <a:defRPr sz="2400">
                <a:solidFill>
                  <a:srgbClr val="404040"/>
                </a:solidFill>
                <a:latin typeface="Montserrat SemiBold"/>
                <a:ea typeface="Montserrat SemiBold"/>
                <a:cs typeface="Montserrat SemiBold"/>
                <a:sym typeface="Montserrat SemiBold"/>
              </a:defRPr>
            </a:lvl3pPr>
            <a:lvl4pPr marL="1676356" indent="-304790" defTabSz="914377">
              <a:buClrTx/>
              <a:buSzPct val="100000"/>
              <a:buFontTx/>
              <a:defRPr sz="2400">
                <a:solidFill>
                  <a:srgbClr val="404040"/>
                </a:solidFill>
                <a:latin typeface="Montserrat SemiBold"/>
                <a:ea typeface="Montserrat SemiBold"/>
                <a:cs typeface="Montserrat SemiBold"/>
                <a:sym typeface="Montserrat SemiBold"/>
              </a:defRPr>
            </a:lvl4pPr>
            <a:lvl5pPr marL="2133547" indent="-304792" defTabSz="914377">
              <a:buClrTx/>
              <a:buSzPct val="100000"/>
              <a:buFontTx/>
              <a:defRPr sz="2400">
                <a:solidFill>
                  <a:srgbClr val="404040"/>
                </a:solidFill>
                <a:latin typeface="Montserrat SemiBold"/>
                <a:ea typeface="Montserrat SemiBold"/>
                <a:cs typeface="Montserrat SemiBold"/>
                <a:sym typeface="Montserrat SemiBold"/>
              </a:defRPr>
            </a:lvl5pPr>
          </a:lstStyle>
          <a:p>
            <a:r>
              <a:t>Lorem ipsum</a:t>
            </a:r>
          </a:p>
          <a:p>
            <a:pPr lvl="1"/>
            <a:endParaRPr/>
          </a:p>
          <a:p>
            <a:pPr lvl="2"/>
            <a:endParaRPr/>
          </a:p>
          <a:p>
            <a:pPr lvl="3"/>
            <a:endParaRPr/>
          </a:p>
          <a:p>
            <a:pPr lvl="4"/>
            <a:endParaRPr/>
          </a:p>
        </p:txBody>
      </p:sp>
      <p:sp>
        <p:nvSpPr>
          <p:cNvPr id="1169" name="Número de diapositiva"/>
          <p:cNvSpPr txBox="1">
            <a:spLocks noGrp="1"/>
          </p:cNvSpPr>
          <p:nvPr>
            <p:ph type="sldNum" sz="quarter" idx="2"/>
          </p:nvPr>
        </p:nvSpPr>
        <p:spPr>
          <a:xfrm>
            <a:off x="11095181" y="6404295"/>
            <a:ext cx="258620" cy="269237"/>
          </a:xfrm>
          <a:prstGeom prst="rect">
            <a:avLst/>
          </a:prstGeom>
        </p:spPr>
        <p:txBody>
          <a:bodyPr lIns="45718" tIns="45718" rIns="45718" bIns="45718"/>
          <a:lstStyle>
            <a:lvl1pPr defTabSz="914377"/>
          </a:lstStyle>
          <a:p>
            <a:fld id="{86CB4B4D-7CA3-9044-876B-883B54F8677D}" type="slidenum">
              <a:t>‹#›</a:t>
            </a:fld>
            <a:endParaRPr/>
          </a:p>
        </p:txBody>
      </p:sp>
    </p:spTree>
    <p:extLst>
      <p:ext uri="{BB962C8B-B14F-4D97-AF65-F5344CB8AC3E}">
        <p14:creationId xmlns:p14="http://schemas.microsoft.com/office/powerpoint/2010/main" val="2560393011"/>
      </p:ext>
    </p:extLst>
  </p:cSld>
  <p:clrMapOvr>
    <a:masterClrMapping/>
  </p:clrMapOvr>
  <p:transition spd="med"/>
</p:sldLayout>
</file>

<file path=ppt/slideLayouts/slideLayout125.xml><?xml version="1.0" encoding="utf-8"?>
<p:sldLayout xmlns:a="http://schemas.openxmlformats.org/drawingml/2006/main" xmlns:r="http://schemas.openxmlformats.org/officeDocument/2006/relationships" xmlns:p="http://schemas.openxmlformats.org/presentationml/2006/main" type="tx">
  <p:cSld name="2_Diseño personalizado">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176" name="LOREM IPSUMLOREM IPSUM"/>
          <p:cNvSpPr txBox="1">
            <a:spLocks noGrp="1"/>
          </p:cNvSpPr>
          <p:nvPr>
            <p:ph type="title" hasCustomPrompt="1"/>
          </p:nvPr>
        </p:nvSpPr>
        <p:spPr>
          <a:xfrm>
            <a:off x="381000" y="562926"/>
            <a:ext cx="11424920" cy="1060862"/>
          </a:xfrm>
          <a:prstGeom prst="rect">
            <a:avLst/>
          </a:prstGeom>
        </p:spPr>
        <p:txBody>
          <a:bodyPr lIns="45718" tIns="45718" rIns="45718" bIns="45718" anchor="t"/>
          <a:lstStyle>
            <a:lvl1pPr defTabSz="914377">
              <a:defRPr sz="4000">
                <a:solidFill>
                  <a:srgbClr val="6E152E"/>
                </a:solidFill>
                <a:latin typeface="Montserrat SemiBold"/>
                <a:ea typeface="Montserrat SemiBold"/>
                <a:cs typeface="Montserrat SemiBold"/>
                <a:sym typeface="Montserrat SemiBold"/>
              </a:defRPr>
            </a:lvl1pPr>
          </a:lstStyle>
          <a:p>
            <a:r>
              <a:t>LOREM IPSUMLOREM IPSUM</a:t>
            </a:r>
          </a:p>
        </p:txBody>
      </p:sp>
      <p:sp>
        <p:nvSpPr>
          <p:cNvPr id="1177" name="Nivel de texto 1…"/>
          <p:cNvSpPr txBox="1">
            <a:spLocks noGrp="1"/>
          </p:cNvSpPr>
          <p:nvPr>
            <p:ph type="body" sz="half" idx="1" hasCustomPrompt="1"/>
          </p:nvPr>
        </p:nvSpPr>
        <p:spPr>
          <a:xfrm>
            <a:off x="381002" y="1865808"/>
            <a:ext cx="5532119" cy="4104328"/>
          </a:xfrm>
          <a:prstGeom prst="rect">
            <a:avLst/>
          </a:prstGeom>
        </p:spPr>
        <p:txBody>
          <a:bodyPr lIns="45718" tIns="45718" rIns="45718" bIns="45718"/>
          <a:lstStyle>
            <a:lvl1pPr marL="0" indent="0" defTabSz="914377">
              <a:buClrTx/>
              <a:buSzTx/>
              <a:buFontTx/>
              <a:buNone/>
              <a:defRPr sz="2400">
                <a:solidFill>
                  <a:srgbClr val="404040"/>
                </a:solidFill>
                <a:latin typeface="Montserrat SemiBold"/>
                <a:ea typeface="Montserrat SemiBold"/>
                <a:cs typeface="Montserrat SemiBold"/>
                <a:sym typeface="Montserrat SemiBold"/>
              </a:defRPr>
            </a:lvl1pPr>
            <a:lvl2pPr marL="685781" indent="-228593" defTabSz="914377">
              <a:buClrTx/>
              <a:buSzPct val="100000"/>
              <a:buFontTx/>
              <a:defRPr sz="2400">
                <a:solidFill>
                  <a:srgbClr val="404040"/>
                </a:solidFill>
                <a:latin typeface="Montserrat SemiBold"/>
                <a:ea typeface="Montserrat SemiBold"/>
                <a:cs typeface="Montserrat SemiBold"/>
                <a:sym typeface="Montserrat SemiBold"/>
              </a:defRPr>
            </a:lvl2pPr>
            <a:lvl3pPr marL="1188688" indent="-274312" defTabSz="914377">
              <a:buClrTx/>
              <a:buSzPct val="100000"/>
              <a:buFontTx/>
              <a:defRPr sz="2400">
                <a:solidFill>
                  <a:srgbClr val="404040"/>
                </a:solidFill>
                <a:latin typeface="Montserrat SemiBold"/>
                <a:ea typeface="Montserrat SemiBold"/>
                <a:cs typeface="Montserrat SemiBold"/>
                <a:sym typeface="Montserrat SemiBold"/>
              </a:defRPr>
            </a:lvl3pPr>
            <a:lvl4pPr marL="1676356" indent="-304790" defTabSz="914377">
              <a:buClrTx/>
              <a:buSzPct val="100000"/>
              <a:buFontTx/>
              <a:defRPr sz="2400">
                <a:solidFill>
                  <a:srgbClr val="404040"/>
                </a:solidFill>
                <a:latin typeface="Montserrat SemiBold"/>
                <a:ea typeface="Montserrat SemiBold"/>
                <a:cs typeface="Montserrat SemiBold"/>
                <a:sym typeface="Montserrat SemiBold"/>
              </a:defRPr>
            </a:lvl4pPr>
            <a:lvl5pPr marL="2133547" indent="-304792" defTabSz="914377">
              <a:buClrTx/>
              <a:buSzPct val="100000"/>
              <a:buFontTx/>
              <a:defRPr sz="2400">
                <a:solidFill>
                  <a:srgbClr val="404040"/>
                </a:solidFill>
                <a:latin typeface="Montserrat SemiBold"/>
                <a:ea typeface="Montserrat SemiBold"/>
                <a:cs typeface="Montserrat SemiBold"/>
                <a:sym typeface="Montserrat SemiBold"/>
              </a:defRPr>
            </a:lvl5pPr>
          </a:lstStyle>
          <a:p>
            <a:r>
              <a:t>Lorem ipsum</a:t>
            </a:r>
          </a:p>
          <a:p>
            <a:pPr lvl="1"/>
            <a:endParaRPr/>
          </a:p>
          <a:p>
            <a:pPr lvl="2"/>
            <a:endParaRPr/>
          </a:p>
          <a:p>
            <a:pPr lvl="3"/>
            <a:endParaRPr/>
          </a:p>
          <a:p>
            <a:pPr lvl="4"/>
            <a:endParaRPr/>
          </a:p>
        </p:txBody>
      </p:sp>
      <p:sp>
        <p:nvSpPr>
          <p:cNvPr id="1178" name="Número de diapositiva"/>
          <p:cNvSpPr txBox="1">
            <a:spLocks noGrp="1"/>
          </p:cNvSpPr>
          <p:nvPr>
            <p:ph type="sldNum" sz="quarter" idx="2"/>
          </p:nvPr>
        </p:nvSpPr>
        <p:spPr>
          <a:xfrm>
            <a:off x="11095181" y="6404295"/>
            <a:ext cx="258620" cy="269237"/>
          </a:xfrm>
          <a:prstGeom prst="rect">
            <a:avLst/>
          </a:prstGeom>
        </p:spPr>
        <p:txBody>
          <a:bodyPr lIns="45718" tIns="45718" rIns="45718" bIns="45718"/>
          <a:lstStyle>
            <a:lvl1pPr defTabSz="914377"/>
          </a:lstStyle>
          <a:p>
            <a:fld id="{86CB4B4D-7CA3-9044-876B-883B54F8677D}" type="slidenum">
              <a:t>‹#›</a:t>
            </a:fld>
            <a:endParaRPr/>
          </a:p>
        </p:txBody>
      </p:sp>
    </p:spTree>
    <p:extLst>
      <p:ext uri="{BB962C8B-B14F-4D97-AF65-F5344CB8AC3E}">
        <p14:creationId xmlns:p14="http://schemas.microsoft.com/office/powerpoint/2010/main" val="4137815394"/>
      </p:ext>
    </p:extLst>
  </p:cSld>
  <p:clrMapOvr>
    <a:masterClrMapping/>
  </p:clrMapOvr>
  <p:transition spd="med"/>
</p:sldLayout>
</file>

<file path=ppt/slideLayouts/slideLayout126.xml><?xml version="1.0" encoding="utf-8"?>
<p:sldLayout xmlns:a="http://schemas.openxmlformats.org/drawingml/2006/main" xmlns:r="http://schemas.openxmlformats.org/officeDocument/2006/relationships" xmlns:p="http://schemas.openxmlformats.org/presentationml/2006/main" type="tx">
  <p:cSld name="1_Blank">
    <p:spTree>
      <p:nvGrpSpPr>
        <p:cNvPr id="1" name=""/>
        <p:cNvGrpSpPr/>
        <p:nvPr/>
      </p:nvGrpSpPr>
      <p:grpSpPr>
        <a:xfrm>
          <a:off x="0" y="0"/>
          <a:ext cx="0" cy="0"/>
          <a:chOff x="0" y="0"/>
          <a:chExt cx="0" cy="0"/>
        </a:xfrm>
      </p:grpSpPr>
      <p:pic>
        <p:nvPicPr>
          <p:cNvPr id="1185" name="Picture 4" descr="Picture 4"/>
          <p:cNvPicPr>
            <a:picLocks noChangeAspect="1"/>
          </p:cNvPicPr>
          <p:nvPr/>
        </p:nvPicPr>
        <p:blipFill>
          <a:blip r:embed="rId2"/>
          <a:stretch>
            <a:fillRect/>
          </a:stretch>
        </p:blipFill>
        <p:spPr>
          <a:xfrm>
            <a:off x="8761441" y="6223317"/>
            <a:ext cx="1890397" cy="588647"/>
          </a:xfrm>
          <a:prstGeom prst="rect">
            <a:avLst/>
          </a:prstGeom>
          <a:ln w="12700">
            <a:miter lim="400000"/>
          </a:ln>
        </p:spPr>
      </p:pic>
      <p:sp>
        <p:nvSpPr>
          <p:cNvPr id="1186" name="Número de diapositiva"/>
          <p:cNvSpPr txBox="1">
            <a:spLocks noGrp="1"/>
          </p:cNvSpPr>
          <p:nvPr>
            <p:ph type="sldNum" sz="quarter" idx="2"/>
          </p:nvPr>
        </p:nvSpPr>
        <p:spPr>
          <a:xfrm>
            <a:off x="1524000" y="0"/>
            <a:ext cx="335864" cy="370838"/>
          </a:xfrm>
          <a:prstGeom prst="rect">
            <a:avLst/>
          </a:prstGeom>
        </p:spPr>
        <p:txBody>
          <a:bodyPr lIns="45718" tIns="45718" rIns="45718" bIns="45718" anchor="t"/>
          <a:lstStyle>
            <a:lvl1pPr algn="l">
              <a:defRPr sz="1800">
                <a:solidFill>
                  <a:srgbClr val="000000"/>
                </a:solidFill>
              </a:defRPr>
            </a:lvl1pPr>
          </a:lstStyle>
          <a:p>
            <a:fld id="{86CB4B4D-7CA3-9044-876B-883B54F8677D}" type="slidenum">
              <a:t>‹#›</a:t>
            </a:fld>
            <a:endParaRPr/>
          </a:p>
        </p:txBody>
      </p:sp>
    </p:spTree>
    <p:extLst>
      <p:ext uri="{BB962C8B-B14F-4D97-AF65-F5344CB8AC3E}">
        <p14:creationId xmlns:p14="http://schemas.microsoft.com/office/powerpoint/2010/main" val="2058134836"/>
      </p:ext>
    </p:extLst>
  </p:cSld>
  <p:clrMapOvr>
    <a:masterClrMapping/>
  </p:clrMapOvr>
  <p:transition spd="med"/>
</p:sldLayout>
</file>

<file path=ppt/slideLayouts/slideLayout127.xml><?xml version="1.0" encoding="utf-8"?>
<p:sldLayout xmlns:a="http://schemas.openxmlformats.org/drawingml/2006/main" xmlns:r="http://schemas.openxmlformats.org/officeDocument/2006/relationships" xmlns:p="http://schemas.openxmlformats.org/presentationml/2006/main" type="tx">
  <p:cSld name="OBJECT">
    <p:spTree>
      <p:nvGrpSpPr>
        <p:cNvPr id="1" name=""/>
        <p:cNvGrpSpPr/>
        <p:nvPr/>
      </p:nvGrpSpPr>
      <p:grpSpPr>
        <a:xfrm>
          <a:off x="0" y="0"/>
          <a:ext cx="0" cy="0"/>
          <a:chOff x="0" y="0"/>
          <a:chExt cx="0" cy="0"/>
        </a:xfrm>
      </p:grpSpPr>
      <p:sp>
        <p:nvSpPr>
          <p:cNvPr id="1193" name="Texto del título"/>
          <p:cNvSpPr txBox="1">
            <a:spLocks noGrp="1"/>
          </p:cNvSpPr>
          <p:nvPr>
            <p:ph type="title"/>
          </p:nvPr>
        </p:nvSpPr>
        <p:spPr>
          <a:prstGeom prst="rect">
            <a:avLst/>
          </a:prstGeom>
        </p:spPr>
        <p:txBody>
          <a:bodyPr/>
          <a:lstStyle/>
          <a:p>
            <a:r>
              <a:t>Texto del título</a:t>
            </a:r>
          </a:p>
        </p:txBody>
      </p:sp>
      <p:sp>
        <p:nvSpPr>
          <p:cNvPr id="1194" name="Nivel de texto 1…"/>
          <p:cNvSpPr txBox="1">
            <a:spLocks noGrp="1"/>
          </p:cNvSpPr>
          <p:nvPr>
            <p:ph type="body" idx="1"/>
          </p:nvPr>
        </p:nvSpPr>
        <p:spPr>
          <a:prstGeom prst="rect">
            <a:avLst/>
          </a:prstGeom>
        </p:spPr>
        <p:txBody>
          <a:bodyPr/>
          <a:lstStyle/>
          <a:p>
            <a:r>
              <a:t>Nivel de texto 1</a:t>
            </a:r>
          </a:p>
          <a:p>
            <a:pPr lvl="1"/>
            <a:r>
              <a:t>Nivel de texto 2</a:t>
            </a:r>
          </a:p>
          <a:p>
            <a:pPr lvl="2"/>
            <a:r>
              <a:t>Nivel de texto 3</a:t>
            </a:r>
          </a:p>
          <a:p>
            <a:pPr lvl="3"/>
            <a:r>
              <a:t>Nivel de texto 4</a:t>
            </a:r>
          </a:p>
          <a:p>
            <a:pPr lvl="4"/>
            <a:r>
              <a:t>Nivel de texto 5</a:t>
            </a:r>
          </a:p>
        </p:txBody>
      </p:sp>
      <p:sp>
        <p:nvSpPr>
          <p:cNvPr id="1195" name="Número de diapositiva"/>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2637171133"/>
      </p:ext>
    </p:extLst>
  </p:cSld>
  <p:clrMapOvr>
    <a:masterClrMapping/>
  </p:clrMapOvr>
  <p:transition spd="med"/>
</p:sldLayout>
</file>

<file path=ppt/slideLayouts/slideLayout128.xml><?xml version="1.0" encoding="utf-8"?>
<p:sldLayout xmlns:a="http://schemas.openxmlformats.org/drawingml/2006/main" xmlns:r="http://schemas.openxmlformats.org/officeDocument/2006/relationships" xmlns:p="http://schemas.openxmlformats.org/presentationml/2006/main" type="tx">
  <p:cSld name="1_OBJECT">
    <p:spTree>
      <p:nvGrpSpPr>
        <p:cNvPr id="1" name=""/>
        <p:cNvGrpSpPr/>
        <p:nvPr/>
      </p:nvGrpSpPr>
      <p:grpSpPr>
        <a:xfrm>
          <a:off x="0" y="0"/>
          <a:ext cx="0" cy="0"/>
          <a:chOff x="0" y="0"/>
          <a:chExt cx="0" cy="0"/>
        </a:xfrm>
      </p:grpSpPr>
      <p:sp>
        <p:nvSpPr>
          <p:cNvPr id="1202" name="Texto del título"/>
          <p:cNvSpPr txBox="1">
            <a:spLocks noGrp="1"/>
          </p:cNvSpPr>
          <p:nvPr>
            <p:ph type="title"/>
          </p:nvPr>
        </p:nvSpPr>
        <p:spPr>
          <a:prstGeom prst="rect">
            <a:avLst/>
          </a:prstGeom>
        </p:spPr>
        <p:txBody>
          <a:bodyPr lIns="45699" tIns="45699" rIns="45699" bIns="45699"/>
          <a:lstStyle/>
          <a:p>
            <a:r>
              <a:t>Texto del título</a:t>
            </a:r>
          </a:p>
        </p:txBody>
      </p:sp>
      <p:sp>
        <p:nvSpPr>
          <p:cNvPr id="1203" name="Nivel de texto 1…"/>
          <p:cNvSpPr txBox="1">
            <a:spLocks noGrp="1"/>
          </p:cNvSpPr>
          <p:nvPr>
            <p:ph type="body" idx="1"/>
          </p:nvPr>
        </p:nvSpPr>
        <p:spPr>
          <a:prstGeom prst="rect">
            <a:avLst/>
          </a:prstGeom>
        </p:spPr>
        <p:txBody>
          <a:bodyPr lIns="45699" tIns="45699" rIns="45699" bIns="45699"/>
          <a:lstStyle/>
          <a:p>
            <a:r>
              <a:t>Nivel de texto 1</a:t>
            </a:r>
          </a:p>
          <a:p>
            <a:pPr lvl="1"/>
            <a:r>
              <a:t>Nivel de texto 2</a:t>
            </a:r>
          </a:p>
          <a:p>
            <a:pPr lvl="2"/>
            <a:r>
              <a:t>Nivel de texto 3</a:t>
            </a:r>
          </a:p>
          <a:p>
            <a:pPr lvl="3"/>
            <a:r>
              <a:t>Nivel de texto 4</a:t>
            </a:r>
          </a:p>
          <a:p>
            <a:pPr lvl="4"/>
            <a:r>
              <a:t>Nivel de texto 5</a:t>
            </a:r>
          </a:p>
        </p:txBody>
      </p:sp>
      <p:sp>
        <p:nvSpPr>
          <p:cNvPr id="1204" name="Número de diapositiva"/>
          <p:cNvSpPr txBox="1">
            <a:spLocks noGrp="1"/>
          </p:cNvSpPr>
          <p:nvPr>
            <p:ph type="sldNum" sz="quarter" idx="2"/>
          </p:nvPr>
        </p:nvSpPr>
        <p:spPr>
          <a:xfrm>
            <a:off x="11095216" y="6404312"/>
            <a:ext cx="258585" cy="269201"/>
          </a:xfrm>
          <a:prstGeom prst="rect">
            <a:avLst/>
          </a:prstGeom>
        </p:spPr>
        <p:txBody>
          <a:bodyPr lIns="45699" tIns="45699" rIns="45699" bIns="45699"/>
          <a:lstStyle/>
          <a:p>
            <a:fld id="{86CB4B4D-7CA3-9044-876B-883B54F8677D}" type="slidenum">
              <a:t>‹#›</a:t>
            </a:fld>
            <a:endParaRPr/>
          </a:p>
        </p:txBody>
      </p:sp>
    </p:spTree>
    <p:extLst>
      <p:ext uri="{BB962C8B-B14F-4D97-AF65-F5344CB8AC3E}">
        <p14:creationId xmlns:p14="http://schemas.microsoft.com/office/powerpoint/2010/main" val="2632934971"/>
      </p:ext>
    </p:extLst>
  </p:cSld>
  <p:clrMapOvr>
    <a:masterClrMapping/>
  </p:clrMapOvr>
  <p:transition spd="med"/>
</p:sldLayout>
</file>

<file path=ppt/slideLayouts/slideLayout129.xml><?xml version="1.0" encoding="utf-8"?>
<p:sldLayout xmlns:a="http://schemas.openxmlformats.org/drawingml/2006/main" xmlns:r="http://schemas.openxmlformats.org/officeDocument/2006/relationships" xmlns:p="http://schemas.openxmlformats.org/presentationml/2006/main" type="tx">
  <p:cSld name="1_Encabezado de secció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211" name="HAGA CLIC PARA MODIFICAR EL ESTILO DE TÍTULO DEL PATRÓN"/>
          <p:cNvSpPr txBox="1">
            <a:spLocks noGrp="1"/>
          </p:cNvSpPr>
          <p:nvPr>
            <p:ph type="title" hasCustomPrompt="1"/>
          </p:nvPr>
        </p:nvSpPr>
        <p:spPr>
          <a:xfrm>
            <a:off x="831850" y="784705"/>
            <a:ext cx="10521951" cy="1806097"/>
          </a:xfrm>
          <a:prstGeom prst="rect">
            <a:avLst/>
          </a:prstGeom>
        </p:spPr>
        <p:txBody>
          <a:bodyPr lIns="45718" tIns="45718" rIns="45718" bIns="45718" anchor="b"/>
          <a:lstStyle>
            <a:lvl1pPr algn="ctr" defTabSz="914377">
              <a:defRPr b="1">
                <a:solidFill>
                  <a:srgbClr val="6E152E"/>
                </a:solidFill>
                <a:latin typeface="Montserrat SemiBold"/>
                <a:ea typeface="Montserrat SemiBold"/>
                <a:cs typeface="Montserrat SemiBold"/>
                <a:sym typeface="Montserrat SemiBold"/>
              </a:defRPr>
            </a:lvl1pPr>
          </a:lstStyle>
          <a:p>
            <a:r>
              <a:t>HAGA CLIC PARA MODIFICAR EL ESTILO DE TÍTULO DEL PATRÓN</a:t>
            </a:r>
          </a:p>
        </p:txBody>
      </p:sp>
      <p:sp>
        <p:nvSpPr>
          <p:cNvPr id="1212" name="Nivel de texto 1…"/>
          <p:cNvSpPr txBox="1">
            <a:spLocks noGrp="1"/>
          </p:cNvSpPr>
          <p:nvPr>
            <p:ph type="body" sz="half" idx="1"/>
          </p:nvPr>
        </p:nvSpPr>
        <p:spPr>
          <a:xfrm>
            <a:off x="831850" y="2956561"/>
            <a:ext cx="10515601" cy="2208060"/>
          </a:xfrm>
          <a:prstGeom prst="rect">
            <a:avLst/>
          </a:prstGeom>
        </p:spPr>
        <p:txBody>
          <a:bodyPr lIns="45718" tIns="45718" rIns="45718" bIns="45718"/>
          <a:lstStyle>
            <a:lvl1pPr marL="0" indent="0" defTabSz="914377">
              <a:buClrTx/>
              <a:buSzTx/>
              <a:buFontTx/>
              <a:buNone/>
              <a:defRPr sz="2400">
                <a:solidFill>
                  <a:srgbClr val="888888"/>
                </a:solidFill>
                <a:latin typeface="Montserrat Regular"/>
                <a:ea typeface="Montserrat Regular"/>
                <a:cs typeface="Montserrat Regular"/>
                <a:sym typeface="Montserrat Regular"/>
              </a:defRPr>
            </a:lvl1pPr>
            <a:lvl2pPr marL="0" indent="0" defTabSz="914377">
              <a:buClrTx/>
              <a:buSzTx/>
              <a:buFontTx/>
              <a:buNone/>
              <a:defRPr sz="2400">
                <a:solidFill>
                  <a:srgbClr val="888888"/>
                </a:solidFill>
                <a:latin typeface="Montserrat Regular"/>
                <a:ea typeface="Montserrat Regular"/>
                <a:cs typeface="Montserrat Regular"/>
                <a:sym typeface="Montserrat Regular"/>
              </a:defRPr>
            </a:lvl2pPr>
            <a:lvl3pPr marL="0" indent="0" defTabSz="914377">
              <a:buClrTx/>
              <a:buSzTx/>
              <a:buFontTx/>
              <a:buNone/>
              <a:defRPr sz="2400">
                <a:solidFill>
                  <a:srgbClr val="888888"/>
                </a:solidFill>
                <a:latin typeface="Montserrat Regular"/>
                <a:ea typeface="Montserrat Regular"/>
                <a:cs typeface="Montserrat Regular"/>
                <a:sym typeface="Montserrat Regular"/>
              </a:defRPr>
            </a:lvl3pPr>
            <a:lvl4pPr marL="0" indent="0" defTabSz="914377">
              <a:buClrTx/>
              <a:buSzTx/>
              <a:buFontTx/>
              <a:buNone/>
              <a:defRPr sz="2400">
                <a:solidFill>
                  <a:srgbClr val="888888"/>
                </a:solidFill>
                <a:latin typeface="Montserrat Regular"/>
                <a:ea typeface="Montserrat Regular"/>
                <a:cs typeface="Montserrat Regular"/>
                <a:sym typeface="Montserrat Regular"/>
              </a:defRPr>
            </a:lvl4pPr>
            <a:lvl5pPr marL="0" indent="0" defTabSz="914377">
              <a:buClrTx/>
              <a:buSzTx/>
              <a:buFontTx/>
              <a:buNone/>
              <a:defRPr sz="2400">
                <a:solidFill>
                  <a:srgbClr val="888888"/>
                </a:solidFill>
                <a:latin typeface="Montserrat Regular"/>
                <a:ea typeface="Montserrat Regular"/>
                <a:cs typeface="Montserrat Regular"/>
                <a:sym typeface="Montserrat Regular"/>
              </a:defRPr>
            </a:lvl5pPr>
          </a:lstStyle>
          <a:p>
            <a:r>
              <a:t>Nivel de texto 1</a:t>
            </a:r>
          </a:p>
          <a:p>
            <a:pPr lvl="1"/>
            <a:r>
              <a:t>Nivel de texto 2</a:t>
            </a:r>
          </a:p>
          <a:p>
            <a:pPr lvl="2"/>
            <a:r>
              <a:t>Nivel de texto 3</a:t>
            </a:r>
          </a:p>
          <a:p>
            <a:pPr lvl="3"/>
            <a:r>
              <a:t>Nivel de texto 4</a:t>
            </a:r>
          </a:p>
          <a:p>
            <a:pPr lvl="4"/>
            <a:r>
              <a:t>Nivel de texto 5</a:t>
            </a:r>
          </a:p>
        </p:txBody>
      </p:sp>
      <p:sp>
        <p:nvSpPr>
          <p:cNvPr id="1213" name="Número de diapositiva"/>
          <p:cNvSpPr txBox="1">
            <a:spLocks noGrp="1"/>
          </p:cNvSpPr>
          <p:nvPr>
            <p:ph type="sldNum" sz="quarter" idx="2"/>
          </p:nvPr>
        </p:nvSpPr>
        <p:spPr>
          <a:xfrm>
            <a:off x="11095181" y="6404295"/>
            <a:ext cx="258620" cy="269237"/>
          </a:xfrm>
          <a:prstGeom prst="rect">
            <a:avLst/>
          </a:prstGeom>
        </p:spPr>
        <p:txBody>
          <a:bodyPr lIns="45718" tIns="45718" rIns="45718" bIns="45718"/>
          <a:lstStyle>
            <a:lvl1pPr defTabSz="914377"/>
          </a:lstStyle>
          <a:p>
            <a:fld id="{86CB4B4D-7CA3-9044-876B-883B54F8677D}" type="slidenum">
              <a:t>‹#›</a:t>
            </a:fld>
            <a:endParaRPr/>
          </a:p>
        </p:txBody>
      </p:sp>
    </p:spTree>
    <p:extLst>
      <p:ext uri="{BB962C8B-B14F-4D97-AF65-F5344CB8AC3E}">
        <p14:creationId xmlns:p14="http://schemas.microsoft.com/office/powerpoint/2010/main" val="739417228"/>
      </p:ext>
    </p:extLst>
  </p:cSld>
  <p:clrMapOvr>
    <a:masterClrMapping/>
  </p:clrMapOvr>
  <p:transition spd="med"/>
</p:sldLayout>
</file>

<file path=ppt/slideLayouts/slideLayout130.xml><?xml version="1.0" encoding="utf-8"?>
<p:sldLayout xmlns:a="http://schemas.openxmlformats.org/drawingml/2006/main" xmlns:r="http://schemas.openxmlformats.org/officeDocument/2006/relationships" xmlns:p="http://schemas.openxmlformats.org/presentationml/2006/main" type="tx">
  <p:cSld name="1.2_Diapositiva de gráficos">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220" name="Nivel de texto 1…"/>
          <p:cNvSpPr txBox="1">
            <a:spLocks noGrp="1"/>
          </p:cNvSpPr>
          <p:nvPr>
            <p:ph type="body" idx="1" hasCustomPrompt="1"/>
          </p:nvPr>
        </p:nvSpPr>
        <p:spPr>
          <a:xfrm>
            <a:off x="293317" y="1478071"/>
            <a:ext cx="8465672" cy="4698895"/>
          </a:xfrm>
          <a:prstGeom prst="rect">
            <a:avLst/>
          </a:prstGeom>
        </p:spPr>
        <p:txBody>
          <a:bodyPr lIns="45718" tIns="45718" rIns="45718" bIns="45718"/>
          <a:lstStyle>
            <a:lvl1pPr marL="342900" defTabSz="914377">
              <a:buClrTx/>
              <a:buSzPct val="100000"/>
              <a:defRPr sz="2400">
                <a:solidFill>
                  <a:srgbClr val="404040"/>
                </a:solidFill>
                <a:latin typeface="Noto Sans Medium"/>
                <a:ea typeface="Noto Sans Medium"/>
                <a:cs typeface="Noto Sans Medium"/>
                <a:sym typeface="Noto Sans Medium"/>
              </a:defRPr>
            </a:lvl1pPr>
            <a:lvl2pPr marL="685781" indent="-228593" defTabSz="914377">
              <a:buClrTx/>
              <a:buSzPct val="100000"/>
              <a:defRPr sz="2400">
                <a:solidFill>
                  <a:srgbClr val="404040"/>
                </a:solidFill>
                <a:latin typeface="Noto Sans Medium"/>
                <a:ea typeface="Noto Sans Medium"/>
                <a:cs typeface="Noto Sans Medium"/>
                <a:sym typeface="Noto Sans Medium"/>
              </a:defRPr>
            </a:lvl2pPr>
            <a:lvl3pPr marL="1188688" indent="-274312" defTabSz="914377">
              <a:buClrTx/>
              <a:buSzPct val="100000"/>
              <a:defRPr sz="2400">
                <a:solidFill>
                  <a:srgbClr val="404040"/>
                </a:solidFill>
                <a:latin typeface="Noto Sans Medium"/>
                <a:ea typeface="Noto Sans Medium"/>
                <a:cs typeface="Noto Sans Medium"/>
                <a:sym typeface="Noto Sans Medium"/>
              </a:defRPr>
            </a:lvl3pPr>
            <a:lvl4pPr marL="1676356" indent="-304790" defTabSz="914377">
              <a:buClrTx/>
              <a:buSzPct val="100000"/>
              <a:defRPr sz="2400">
                <a:solidFill>
                  <a:srgbClr val="404040"/>
                </a:solidFill>
                <a:latin typeface="Noto Sans Medium"/>
                <a:ea typeface="Noto Sans Medium"/>
                <a:cs typeface="Noto Sans Medium"/>
                <a:sym typeface="Noto Sans Medium"/>
              </a:defRPr>
            </a:lvl4pPr>
            <a:lvl5pPr marL="2133547" indent="-304792" defTabSz="914377">
              <a:buClrTx/>
              <a:buSzPct val="100000"/>
              <a:defRPr sz="2400">
                <a:solidFill>
                  <a:srgbClr val="404040"/>
                </a:solidFill>
                <a:latin typeface="Noto Sans Medium"/>
                <a:ea typeface="Noto Sans Medium"/>
                <a:cs typeface="Noto Sans Medium"/>
                <a:sym typeface="Noto Sans Medium"/>
              </a:defRPr>
            </a:lvl5pPr>
          </a:lstStyle>
          <a:p>
            <a:r>
              <a:t>Lorem ipsum</a:t>
            </a:r>
          </a:p>
          <a:p>
            <a:pPr lvl="1"/>
            <a:endParaRPr/>
          </a:p>
          <a:p>
            <a:pPr lvl="2"/>
            <a:endParaRPr/>
          </a:p>
          <a:p>
            <a:pPr lvl="3"/>
            <a:endParaRPr/>
          </a:p>
          <a:p>
            <a:pPr lvl="4"/>
            <a:endParaRPr/>
          </a:p>
        </p:txBody>
      </p:sp>
      <p:sp>
        <p:nvSpPr>
          <p:cNvPr id="1221" name="Título Noto Sans"/>
          <p:cNvSpPr txBox="1">
            <a:spLocks noGrp="1"/>
          </p:cNvSpPr>
          <p:nvPr>
            <p:ph type="title" hasCustomPrompt="1"/>
          </p:nvPr>
        </p:nvSpPr>
        <p:spPr>
          <a:xfrm>
            <a:off x="293317" y="251901"/>
            <a:ext cx="8465672" cy="884718"/>
          </a:xfrm>
          <a:prstGeom prst="rect">
            <a:avLst/>
          </a:prstGeom>
        </p:spPr>
        <p:txBody>
          <a:bodyPr lIns="45718" tIns="45718" rIns="45718" bIns="45718" anchor="t"/>
          <a:lstStyle>
            <a:lvl1pPr defTabSz="914377">
              <a:defRPr sz="4000" b="1">
                <a:solidFill>
                  <a:srgbClr val="9C2148"/>
                </a:solidFill>
                <a:latin typeface="Noto Sans SemiBold"/>
                <a:ea typeface="Noto Sans SemiBold"/>
                <a:cs typeface="Noto Sans SemiBold"/>
                <a:sym typeface="Noto Sans SemiBold"/>
              </a:defRPr>
            </a:lvl1pPr>
          </a:lstStyle>
          <a:p>
            <a:r>
              <a:t>Título Noto Sans</a:t>
            </a:r>
          </a:p>
        </p:txBody>
      </p:sp>
      <p:sp>
        <p:nvSpPr>
          <p:cNvPr id="1222" name="Número de diapositiva"/>
          <p:cNvSpPr txBox="1">
            <a:spLocks noGrp="1"/>
          </p:cNvSpPr>
          <p:nvPr>
            <p:ph type="sldNum" sz="quarter" idx="2"/>
          </p:nvPr>
        </p:nvSpPr>
        <p:spPr>
          <a:xfrm>
            <a:off x="11080147" y="6404295"/>
            <a:ext cx="273654" cy="269239"/>
          </a:xfrm>
          <a:prstGeom prst="rect">
            <a:avLst/>
          </a:prstGeom>
        </p:spPr>
        <p:txBody>
          <a:bodyPr lIns="45718" tIns="45718" rIns="45718" bIns="45718"/>
          <a:lstStyle>
            <a:lvl1pPr defTabSz="914377">
              <a:defRPr>
                <a:latin typeface="Noto Sans Medium"/>
                <a:ea typeface="Noto Sans Medium"/>
                <a:cs typeface="Noto Sans Medium"/>
                <a:sym typeface="Noto Sans Medium"/>
              </a:defRPr>
            </a:lvl1pPr>
          </a:lstStyle>
          <a:p>
            <a:fld id="{86CB4B4D-7CA3-9044-876B-883B54F8677D}" type="slidenum">
              <a:t>‹#›</a:t>
            </a:fld>
            <a:endParaRPr/>
          </a:p>
        </p:txBody>
      </p:sp>
    </p:spTree>
    <p:extLst>
      <p:ext uri="{BB962C8B-B14F-4D97-AF65-F5344CB8AC3E}">
        <p14:creationId xmlns:p14="http://schemas.microsoft.com/office/powerpoint/2010/main" val="1967193899"/>
      </p:ext>
    </p:extLst>
  </p:cSld>
  <p:clrMapOvr>
    <a:masterClrMapping/>
  </p:clrMapOvr>
  <p:transition spd="med"/>
</p:sldLayout>
</file>

<file path=ppt/slideLayouts/slideLayout131.xml><?xml version="1.0" encoding="utf-8"?>
<p:sldLayout xmlns:a="http://schemas.openxmlformats.org/drawingml/2006/main" xmlns:r="http://schemas.openxmlformats.org/officeDocument/2006/relationships" xmlns:p="http://schemas.openxmlformats.org/presentationml/2006/main" type="tx">
  <p:cSld name="1.1_Diapositiva de texto">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229" name="Título Noto Sans 40 pts"/>
          <p:cNvSpPr txBox="1">
            <a:spLocks noGrp="1"/>
          </p:cNvSpPr>
          <p:nvPr>
            <p:ph type="title" hasCustomPrompt="1"/>
          </p:nvPr>
        </p:nvSpPr>
        <p:spPr>
          <a:xfrm>
            <a:off x="293317" y="251901"/>
            <a:ext cx="8465672" cy="884718"/>
          </a:xfrm>
          <a:prstGeom prst="rect">
            <a:avLst/>
          </a:prstGeom>
        </p:spPr>
        <p:txBody>
          <a:bodyPr lIns="45719" tIns="45719" rIns="45719" bIns="45719" anchor="t"/>
          <a:lstStyle>
            <a:lvl1pPr defTabSz="914377">
              <a:defRPr sz="4000" b="1">
                <a:solidFill>
                  <a:srgbClr val="9C2148"/>
                </a:solidFill>
                <a:latin typeface="Noto Sans SemiBold"/>
                <a:ea typeface="Noto Sans SemiBold"/>
                <a:cs typeface="Noto Sans SemiBold"/>
                <a:sym typeface="Noto Sans SemiBold"/>
              </a:defRPr>
            </a:lvl1pPr>
          </a:lstStyle>
          <a:p>
            <a:r>
              <a:t>Título Noto Sans 40 pts</a:t>
            </a:r>
          </a:p>
        </p:txBody>
      </p:sp>
      <p:sp>
        <p:nvSpPr>
          <p:cNvPr id="1230" name="Nivel de texto 1…"/>
          <p:cNvSpPr txBox="1">
            <a:spLocks noGrp="1"/>
          </p:cNvSpPr>
          <p:nvPr>
            <p:ph type="body" idx="1" hasCustomPrompt="1"/>
          </p:nvPr>
        </p:nvSpPr>
        <p:spPr>
          <a:xfrm>
            <a:off x="293317" y="1478071"/>
            <a:ext cx="8465672" cy="4273026"/>
          </a:xfrm>
          <a:prstGeom prst="rect">
            <a:avLst/>
          </a:prstGeom>
        </p:spPr>
        <p:txBody>
          <a:bodyPr lIns="45719" tIns="45719" rIns="45719" bIns="45719"/>
          <a:lstStyle>
            <a:lvl1pPr marL="342900" defTabSz="914377">
              <a:lnSpc>
                <a:spcPct val="100000"/>
              </a:lnSpc>
              <a:buClrTx/>
              <a:buSzPct val="100000"/>
              <a:defRPr sz="2400">
                <a:solidFill>
                  <a:srgbClr val="404040"/>
                </a:solidFill>
                <a:latin typeface="Noto Sans Medium"/>
                <a:ea typeface="Noto Sans Medium"/>
                <a:cs typeface="Noto Sans Medium"/>
                <a:sym typeface="Noto Sans Medium"/>
              </a:defRPr>
            </a:lvl1pPr>
            <a:lvl2pPr marL="685782" indent="-228593" defTabSz="914377">
              <a:lnSpc>
                <a:spcPct val="100000"/>
              </a:lnSpc>
              <a:buClrTx/>
              <a:buSzPct val="100000"/>
              <a:defRPr sz="2400">
                <a:solidFill>
                  <a:srgbClr val="404040"/>
                </a:solidFill>
                <a:latin typeface="Noto Sans Medium"/>
                <a:ea typeface="Noto Sans Medium"/>
                <a:cs typeface="Noto Sans Medium"/>
                <a:sym typeface="Noto Sans Medium"/>
              </a:defRPr>
            </a:lvl2pPr>
            <a:lvl3pPr marL="1188689" indent="-274312" defTabSz="914377">
              <a:lnSpc>
                <a:spcPct val="100000"/>
              </a:lnSpc>
              <a:buClrTx/>
              <a:buSzPct val="100000"/>
              <a:defRPr sz="2400">
                <a:solidFill>
                  <a:srgbClr val="404040"/>
                </a:solidFill>
                <a:latin typeface="Noto Sans Medium"/>
                <a:ea typeface="Noto Sans Medium"/>
                <a:cs typeface="Noto Sans Medium"/>
                <a:sym typeface="Noto Sans Medium"/>
              </a:defRPr>
            </a:lvl3pPr>
            <a:lvl4pPr marL="1676357" indent="-304791" defTabSz="914377">
              <a:lnSpc>
                <a:spcPct val="100000"/>
              </a:lnSpc>
              <a:buClrTx/>
              <a:buSzPct val="100000"/>
              <a:defRPr sz="2400">
                <a:solidFill>
                  <a:srgbClr val="404040"/>
                </a:solidFill>
                <a:latin typeface="Noto Sans Medium"/>
                <a:ea typeface="Noto Sans Medium"/>
                <a:cs typeface="Noto Sans Medium"/>
                <a:sym typeface="Noto Sans Medium"/>
              </a:defRPr>
            </a:lvl4pPr>
            <a:lvl5pPr marL="2133547" indent="-304792" defTabSz="914377">
              <a:lnSpc>
                <a:spcPct val="100000"/>
              </a:lnSpc>
              <a:buClrTx/>
              <a:buSzPct val="100000"/>
              <a:defRPr sz="2400">
                <a:solidFill>
                  <a:srgbClr val="404040"/>
                </a:solidFill>
                <a:latin typeface="Noto Sans Medium"/>
                <a:ea typeface="Noto Sans Medium"/>
                <a:cs typeface="Noto Sans Medium"/>
                <a:sym typeface="Noto Sans Medium"/>
              </a:defRPr>
            </a:lvl5pPr>
          </a:lstStyle>
          <a:p>
            <a:r>
              <a:t>Lorem ipsum dolor sit amet, consectetur adipiscing elit. Sed non risus. Suspendisse lectus tortor, dignissim sit amet, adipiscing nec, ultricies sed, dolor. Cras elementum ultrices diam. Maecenas ligula massa, varius a, semper congue, euismod non, mi. Proin porttitor, orci nec nonummy molestie. </a:t>
            </a:r>
          </a:p>
          <a:p>
            <a:pPr lvl="1"/>
            <a:endParaRPr/>
          </a:p>
          <a:p>
            <a:pPr lvl="2"/>
            <a:endParaRPr/>
          </a:p>
          <a:p>
            <a:pPr lvl="3"/>
            <a:endParaRPr/>
          </a:p>
          <a:p>
            <a:pPr lvl="4"/>
            <a:endParaRPr/>
          </a:p>
        </p:txBody>
      </p:sp>
      <p:sp>
        <p:nvSpPr>
          <p:cNvPr id="1231" name="Número de diapositiva"/>
          <p:cNvSpPr txBox="1">
            <a:spLocks noGrp="1"/>
          </p:cNvSpPr>
          <p:nvPr>
            <p:ph type="sldNum" sz="quarter" idx="2"/>
          </p:nvPr>
        </p:nvSpPr>
        <p:spPr>
          <a:xfrm>
            <a:off x="5892800" y="6172200"/>
            <a:ext cx="2844800" cy="368301"/>
          </a:xfrm>
          <a:prstGeom prst="rect">
            <a:avLst/>
          </a:prstGeom>
        </p:spPr>
        <p:txBody>
          <a:bodyPr lIns="45719" tIns="45719" rIns="45719" bIns="45719"/>
          <a:lstStyle>
            <a:lvl1pPr defTabSz="914377"/>
          </a:lstStyle>
          <a:p>
            <a:fld id="{86CB4B4D-7CA3-9044-876B-883B54F8677D}" type="slidenum">
              <a:t>‹#›</a:t>
            </a:fld>
            <a:endParaRPr/>
          </a:p>
        </p:txBody>
      </p:sp>
    </p:spTree>
    <p:extLst>
      <p:ext uri="{BB962C8B-B14F-4D97-AF65-F5344CB8AC3E}">
        <p14:creationId xmlns:p14="http://schemas.microsoft.com/office/powerpoint/2010/main" val="1415690694"/>
      </p:ext>
    </p:extLst>
  </p:cSld>
  <p:clrMapOvr>
    <a:masterClrMapping/>
  </p:clrMapOvr>
  <p:transition spd="med"/>
</p:sldLayout>
</file>

<file path=ppt/slideLayouts/slideLayout132.xml><?xml version="1.0" encoding="utf-8"?>
<p:sldLayout xmlns:a="http://schemas.openxmlformats.org/drawingml/2006/main" xmlns:r="http://schemas.openxmlformats.org/officeDocument/2006/relationships" xmlns:p="http://schemas.openxmlformats.org/presentationml/2006/main" type="tx">
  <p:cSld name="2.2._Diapositiva de gráficos">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238" name="Nivel de texto 1…"/>
          <p:cNvSpPr txBox="1">
            <a:spLocks noGrp="1"/>
          </p:cNvSpPr>
          <p:nvPr>
            <p:ph type="body" idx="1" hasCustomPrompt="1"/>
          </p:nvPr>
        </p:nvSpPr>
        <p:spPr>
          <a:xfrm>
            <a:off x="293317" y="1478071"/>
            <a:ext cx="8465672" cy="4698894"/>
          </a:xfrm>
          <a:prstGeom prst="rect">
            <a:avLst/>
          </a:prstGeom>
        </p:spPr>
        <p:txBody>
          <a:bodyPr lIns="45719" tIns="45719" rIns="45719" bIns="45719"/>
          <a:lstStyle>
            <a:lvl1pPr marL="342900" defTabSz="914377">
              <a:buClrTx/>
              <a:buSzPct val="100000"/>
              <a:defRPr sz="2400">
                <a:solidFill>
                  <a:srgbClr val="404040"/>
                </a:solidFill>
                <a:latin typeface="Noto Sans Medium"/>
                <a:ea typeface="Noto Sans Medium"/>
                <a:cs typeface="Noto Sans Medium"/>
                <a:sym typeface="Noto Sans Medium"/>
              </a:defRPr>
            </a:lvl1pPr>
            <a:lvl2pPr marL="685782" indent="-228593" defTabSz="914377">
              <a:buClrTx/>
              <a:buSzPct val="100000"/>
              <a:defRPr sz="2400">
                <a:solidFill>
                  <a:srgbClr val="404040"/>
                </a:solidFill>
                <a:latin typeface="Noto Sans Medium"/>
                <a:ea typeface="Noto Sans Medium"/>
                <a:cs typeface="Noto Sans Medium"/>
                <a:sym typeface="Noto Sans Medium"/>
              </a:defRPr>
            </a:lvl2pPr>
            <a:lvl3pPr marL="1188689" indent="-274312" defTabSz="914377">
              <a:buClrTx/>
              <a:buSzPct val="100000"/>
              <a:defRPr sz="2400">
                <a:solidFill>
                  <a:srgbClr val="404040"/>
                </a:solidFill>
                <a:latin typeface="Noto Sans Medium"/>
                <a:ea typeface="Noto Sans Medium"/>
                <a:cs typeface="Noto Sans Medium"/>
                <a:sym typeface="Noto Sans Medium"/>
              </a:defRPr>
            </a:lvl3pPr>
            <a:lvl4pPr marL="1676357" indent="-304791" defTabSz="914377">
              <a:buClrTx/>
              <a:buSzPct val="100000"/>
              <a:defRPr sz="2400">
                <a:solidFill>
                  <a:srgbClr val="404040"/>
                </a:solidFill>
                <a:latin typeface="Noto Sans Medium"/>
                <a:ea typeface="Noto Sans Medium"/>
                <a:cs typeface="Noto Sans Medium"/>
                <a:sym typeface="Noto Sans Medium"/>
              </a:defRPr>
            </a:lvl4pPr>
            <a:lvl5pPr marL="2133547" indent="-304792" defTabSz="914377">
              <a:buClrTx/>
              <a:buSzPct val="100000"/>
              <a:defRPr sz="2400">
                <a:solidFill>
                  <a:srgbClr val="404040"/>
                </a:solidFill>
                <a:latin typeface="Noto Sans Medium"/>
                <a:ea typeface="Noto Sans Medium"/>
                <a:cs typeface="Noto Sans Medium"/>
                <a:sym typeface="Noto Sans Medium"/>
              </a:defRPr>
            </a:lvl5pPr>
          </a:lstStyle>
          <a:p>
            <a:r>
              <a:t>Lorem ipsum</a:t>
            </a:r>
          </a:p>
          <a:p>
            <a:pPr lvl="1"/>
            <a:endParaRPr/>
          </a:p>
          <a:p>
            <a:pPr lvl="2"/>
            <a:endParaRPr/>
          </a:p>
          <a:p>
            <a:pPr lvl="3"/>
            <a:endParaRPr/>
          </a:p>
          <a:p>
            <a:pPr lvl="4"/>
            <a:endParaRPr/>
          </a:p>
        </p:txBody>
      </p:sp>
      <p:sp>
        <p:nvSpPr>
          <p:cNvPr id="1239" name="Título Noto Sans"/>
          <p:cNvSpPr txBox="1">
            <a:spLocks noGrp="1"/>
          </p:cNvSpPr>
          <p:nvPr>
            <p:ph type="title" hasCustomPrompt="1"/>
          </p:nvPr>
        </p:nvSpPr>
        <p:spPr>
          <a:xfrm>
            <a:off x="293317" y="251901"/>
            <a:ext cx="8465672" cy="884718"/>
          </a:xfrm>
          <a:prstGeom prst="rect">
            <a:avLst/>
          </a:prstGeom>
        </p:spPr>
        <p:txBody>
          <a:bodyPr lIns="45719" tIns="45719" rIns="45719" bIns="45719" anchor="t"/>
          <a:lstStyle>
            <a:lvl1pPr defTabSz="914377">
              <a:defRPr sz="4000" b="1">
                <a:solidFill>
                  <a:srgbClr val="155B4E"/>
                </a:solidFill>
                <a:latin typeface="Noto Sans SemiBold"/>
                <a:ea typeface="Noto Sans SemiBold"/>
                <a:cs typeface="Noto Sans SemiBold"/>
                <a:sym typeface="Noto Sans SemiBold"/>
              </a:defRPr>
            </a:lvl1pPr>
          </a:lstStyle>
          <a:p>
            <a:r>
              <a:t>Título Noto Sans</a:t>
            </a:r>
          </a:p>
        </p:txBody>
      </p:sp>
      <p:sp>
        <p:nvSpPr>
          <p:cNvPr id="1240" name="Número de diapositiva"/>
          <p:cNvSpPr txBox="1">
            <a:spLocks noGrp="1"/>
          </p:cNvSpPr>
          <p:nvPr>
            <p:ph type="sldNum" sz="quarter" idx="2"/>
          </p:nvPr>
        </p:nvSpPr>
        <p:spPr>
          <a:xfrm>
            <a:off x="11080144" y="6404294"/>
            <a:ext cx="273657" cy="269241"/>
          </a:xfrm>
          <a:prstGeom prst="rect">
            <a:avLst/>
          </a:prstGeom>
        </p:spPr>
        <p:txBody>
          <a:bodyPr lIns="45719" tIns="45719" rIns="45719" bIns="45719"/>
          <a:lstStyle>
            <a:lvl1pPr defTabSz="914377">
              <a:defRPr>
                <a:latin typeface="Noto Sans Medium"/>
                <a:ea typeface="Noto Sans Medium"/>
                <a:cs typeface="Noto Sans Medium"/>
                <a:sym typeface="Noto Sans Medium"/>
              </a:defRPr>
            </a:lvl1pPr>
          </a:lstStyle>
          <a:p>
            <a:fld id="{86CB4B4D-7CA3-9044-876B-883B54F8677D}" type="slidenum">
              <a:t>‹#›</a:t>
            </a:fld>
            <a:endParaRPr/>
          </a:p>
        </p:txBody>
      </p:sp>
    </p:spTree>
    <p:extLst>
      <p:ext uri="{BB962C8B-B14F-4D97-AF65-F5344CB8AC3E}">
        <p14:creationId xmlns:p14="http://schemas.microsoft.com/office/powerpoint/2010/main" val="3401239232"/>
      </p:ext>
    </p:extLst>
  </p:cSld>
  <p:clrMapOvr>
    <a:masterClrMapping/>
  </p:clrMapOvr>
  <p:transition spd="med"/>
</p:sldLayout>
</file>

<file path=ppt/slideLayouts/slideLayout133.xml><?xml version="1.0" encoding="utf-8"?>
<p:sldLayout xmlns:a="http://schemas.openxmlformats.org/drawingml/2006/main" xmlns:r="http://schemas.openxmlformats.org/officeDocument/2006/relationships" xmlns:p="http://schemas.openxmlformats.org/presentationml/2006/main" type="tx">
  <p:cSld name="1_1.1_Diapositiva de texto">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247" name="Título Noto Sans 40 pts"/>
          <p:cNvSpPr txBox="1">
            <a:spLocks noGrp="1"/>
          </p:cNvSpPr>
          <p:nvPr>
            <p:ph type="title" hasCustomPrompt="1"/>
          </p:nvPr>
        </p:nvSpPr>
        <p:spPr>
          <a:xfrm>
            <a:off x="293317" y="251901"/>
            <a:ext cx="8465672" cy="884718"/>
          </a:xfrm>
          <a:prstGeom prst="rect">
            <a:avLst/>
          </a:prstGeom>
        </p:spPr>
        <p:txBody>
          <a:bodyPr lIns="45718" tIns="45718" rIns="45718" bIns="45718" anchor="t"/>
          <a:lstStyle>
            <a:lvl1pPr defTabSz="914377">
              <a:defRPr sz="4000" b="1">
                <a:solidFill>
                  <a:srgbClr val="9C2148"/>
                </a:solidFill>
                <a:latin typeface="Noto Sans SemiBold"/>
                <a:ea typeface="Noto Sans SemiBold"/>
                <a:cs typeface="Noto Sans SemiBold"/>
                <a:sym typeface="Noto Sans SemiBold"/>
              </a:defRPr>
            </a:lvl1pPr>
          </a:lstStyle>
          <a:p>
            <a:r>
              <a:t>Título Noto Sans 40 pts</a:t>
            </a:r>
          </a:p>
        </p:txBody>
      </p:sp>
      <p:sp>
        <p:nvSpPr>
          <p:cNvPr id="1248" name="Nivel de texto 1…"/>
          <p:cNvSpPr txBox="1">
            <a:spLocks noGrp="1"/>
          </p:cNvSpPr>
          <p:nvPr>
            <p:ph type="body" idx="1" hasCustomPrompt="1"/>
          </p:nvPr>
        </p:nvSpPr>
        <p:spPr>
          <a:xfrm>
            <a:off x="293317" y="1478071"/>
            <a:ext cx="8465672" cy="4273027"/>
          </a:xfrm>
          <a:prstGeom prst="rect">
            <a:avLst/>
          </a:prstGeom>
        </p:spPr>
        <p:txBody>
          <a:bodyPr lIns="45718" tIns="45718" rIns="45718" bIns="45718"/>
          <a:lstStyle>
            <a:lvl1pPr marL="342900" defTabSz="914377">
              <a:lnSpc>
                <a:spcPct val="100000"/>
              </a:lnSpc>
              <a:buClrTx/>
              <a:buSzPct val="100000"/>
              <a:defRPr sz="2400">
                <a:solidFill>
                  <a:srgbClr val="404040"/>
                </a:solidFill>
                <a:latin typeface="Noto Sans Medium"/>
                <a:ea typeface="Noto Sans Medium"/>
                <a:cs typeface="Noto Sans Medium"/>
                <a:sym typeface="Noto Sans Medium"/>
              </a:defRPr>
            </a:lvl1pPr>
            <a:lvl2pPr marL="685781" indent="-228593" defTabSz="914377">
              <a:lnSpc>
                <a:spcPct val="100000"/>
              </a:lnSpc>
              <a:buClrTx/>
              <a:buSzPct val="100000"/>
              <a:defRPr sz="2400">
                <a:solidFill>
                  <a:srgbClr val="404040"/>
                </a:solidFill>
                <a:latin typeface="Noto Sans Medium"/>
                <a:ea typeface="Noto Sans Medium"/>
                <a:cs typeface="Noto Sans Medium"/>
                <a:sym typeface="Noto Sans Medium"/>
              </a:defRPr>
            </a:lvl2pPr>
            <a:lvl3pPr marL="1188688" indent="-274312" defTabSz="914377">
              <a:lnSpc>
                <a:spcPct val="100000"/>
              </a:lnSpc>
              <a:buClrTx/>
              <a:buSzPct val="100000"/>
              <a:defRPr sz="2400">
                <a:solidFill>
                  <a:srgbClr val="404040"/>
                </a:solidFill>
                <a:latin typeface="Noto Sans Medium"/>
                <a:ea typeface="Noto Sans Medium"/>
                <a:cs typeface="Noto Sans Medium"/>
                <a:sym typeface="Noto Sans Medium"/>
              </a:defRPr>
            </a:lvl3pPr>
            <a:lvl4pPr marL="1676356" indent="-304790" defTabSz="914377">
              <a:lnSpc>
                <a:spcPct val="100000"/>
              </a:lnSpc>
              <a:buClrTx/>
              <a:buSzPct val="100000"/>
              <a:defRPr sz="2400">
                <a:solidFill>
                  <a:srgbClr val="404040"/>
                </a:solidFill>
                <a:latin typeface="Noto Sans Medium"/>
                <a:ea typeface="Noto Sans Medium"/>
                <a:cs typeface="Noto Sans Medium"/>
                <a:sym typeface="Noto Sans Medium"/>
              </a:defRPr>
            </a:lvl4pPr>
            <a:lvl5pPr marL="2133547" indent="-304792" defTabSz="914377">
              <a:lnSpc>
                <a:spcPct val="100000"/>
              </a:lnSpc>
              <a:buClrTx/>
              <a:buSzPct val="100000"/>
              <a:defRPr sz="2400">
                <a:solidFill>
                  <a:srgbClr val="404040"/>
                </a:solidFill>
                <a:latin typeface="Noto Sans Medium"/>
                <a:ea typeface="Noto Sans Medium"/>
                <a:cs typeface="Noto Sans Medium"/>
                <a:sym typeface="Noto Sans Medium"/>
              </a:defRPr>
            </a:lvl5pPr>
          </a:lstStyle>
          <a:p>
            <a:r>
              <a:t>Lorem ipsum dolor sit amet, consectetur adipiscing elit. Sed non risus. Suspendisse lectus tortor, dignissim sit amet, adipiscing nec, ultricies sed, dolor. Cras elementum ultrices diam. Maecenas ligula massa, varius a, semper congue, euismod non, mi. Proin porttitor, orci nec nonummy molestie. </a:t>
            </a:r>
          </a:p>
          <a:p>
            <a:pPr lvl="1"/>
            <a:endParaRPr/>
          </a:p>
          <a:p>
            <a:pPr lvl="2"/>
            <a:endParaRPr/>
          </a:p>
          <a:p>
            <a:pPr lvl="3"/>
            <a:endParaRPr/>
          </a:p>
          <a:p>
            <a:pPr lvl="4"/>
            <a:endParaRPr/>
          </a:p>
        </p:txBody>
      </p:sp>
      <p:sp>
        <p:nvSpPr>
          <p:cNvPr id="1249" name="Número de diapositiva"/>
          <p:cNvSpPr txBox="1">
            <a:spLocks noGrp="1"/>
          </p:cNvSpPr>
          <p:nvPr>
            <p:ph type="sldNum" sz="quarter" idx="2"/>
          </p:nvPr>
        </p:nvSpPr>
        <p:spPr>
          <a:xfrm>
            <a:off x="8478978" y="6221731"/>
            <a:ext cx="258623" cy="269239"/>
          </a:xfrm>
          <a:prstGeom prst="rect">
            <a:avLst/>
          </a:prstGeom>
        </p:spPr>
        <p:txBody>
          <a:bodyPr lIns="45718" tIns="45718" rIns="45718" bIns="45718"/>
          <a:lstStyle>
            <a:lvl1pPr defTabSz="914377"/>
          </a:lstStyle>
          <a:p>
            <a:fld id="{86CB4B4D-7CA3-9044-876B-883B54F8677D}" type="slidenum">
              <a:t>‹#›</a:t>
            </a:fld>
            <a:endParaRPr/>
          </a:p>
        </p:txBody>
      </p:sp>
    </p:spTree>
    <p:extLst>
      <p:ext uri="{BB962C8B-B14F-4D97-AF65-F5344CB8AC3E}">
        <p14:creationId xmlns:p14="http://schemas.microsoft.com/office/powerpoint/2010/main" val="3063326186"/>
      </p:ext>
    </p:extLst>
  </p:cSld>
  <p:clrMapOvr>
    <a:masterClrMapping/>
  </p:clrMapOvr>
  <p:transition spd="med"/>
</p:sldLayout>
</file>

<file path=ppt/slideLayouts/slideLayout134.xml><?xml version="1.0" encoding="utf-8"?>
<p:sldLayout xmlns:a="http://schemas.openxmlformats.org/drawingml/2006/main" xmlns:r="http://schemas.openxmlformats.org/officeDocument/2006/relationships" xmlns:p="http://schemas.openxmlformats.org/presentationml/2006/main" type="tx">
  <p:cSld name="2_Blank">
    <p:spTree>
      <p:nvGrpSpPr>
        <p:cNvPr id="1" name=""/>
        <p:cNvGrpSpPr/>
        <p:nvPr/>
      </p:nvGrpSpPr>
      <p:grpSpPr>
        <a:xfrm>
          <a:off x="0" y="0"/>
          <a:ext cx="0" cy="0"/>
          <a:chOff x="0" y="0"/>
          <a:chExt cx="0" cy="0"/>
        </a:xfrm>
      </p:grpSpPr>
      <p:pic>
        <p:nvPicPr>
          <p:cNvPr id="1256" name="Picture 4" descr="Picture 4"/>
          <p:cNvPicPr>
            <a:picLocks noChangeAspect="1"/>
          </p:cNvPicPr>
          <p:nvPr/>
        </p:nvPicPr>
        <p:blipFill>
          <a:blip r:embed="rId2"/>
          <a:stretch>
            <a:fillRect/>
          </a:stretch>
        </p:blipFill>
        <p:spPr>
          <a:xfrm>
            <a:off x="9550400" y="6207154"/>
            <a:ext cx="2520528" cy="588646"/>
          </a:xfrm>
          <a:prstGeom prst="rect">
            <a:avLst/>
          </a:prstGeom>
          <a:ln w="12700">
            <a:miter lim="400000"/>
          </a:ln>
        </p:spPr>
      </p:pic>
      <p:sp>
        <p:nvSpPr>
          <p:cNvPr id="1257" name="Número de diapositiva"/>
          <p:cNvSpPr txBox="1">
            <a:spLocks noGrp="1"/>
          </p:cNvSpPr>
          <p:nvPr>
            <p:ph type="sldNum" sz="quarter" idx="2"/>
          </p:nvPr>
        </p:nvSpPr>
        <p:spPr>
          <a:xfrm>
            <a:off x="0" y="0"/>
            <a:ext cx="335866" cy="370840"/>
          </a:xfrm>
          <a:prstGeom prst="rect">
            <a:avLst/>
          </a:prstGeom>
        </p:spPr>
        <p:txBody>
          <a:bodyPr lIns="45719" tIns="45719" rIns="45719" bIns="45719" anchor="t"/>
          <a:lstStyle>
            <a:lvl1pPr algn="l">
              <a:defRPr sz="1800">
                <a:solidFill>
                  <a:srgbClr val="000000"/>
                </a:solidFill>
              </a:defRPr>
            </a:lvl1pPr>
          </a:lstStyle>
          <a:p>
            <a:fld id="{86CB4B4D-7CA3-9044-876B-883B54F8677D}" type="slidenum">
              <a:t>‹#›</a:t>
            </a:fld>
            <a:endParaRPr/>
          </a:p>
        </p:txBody>
      </p:sp>
    </p:spTree>
    <p:extLst>
      <p:ext uri="{BB962C8B-B14F-4D97-AF65-F5344CB8AC3E}">
        <p14:creationId xmlns:p14="http://schemas.microsoft.com/office/powerpoint/2010/main" val="4010251300"/>
      </p:ext>
    </p:extLst>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13" Type="http://schemas.openxmlformats.org/officeDocument/2006/relationships/image" Target="../media/image14.jpg"/><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theme" Target="../theme/theme2.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3.xml"/><Relationship Id="rId1" Type="http://schemas.openxmlformats.org/officeDocument/2006/relationships/slideLayout" Target="../slideLayouts/slideLayout22.xml"/><Relationship Id="rId4" Type="http://schemas.openxmlformats.org/officeDocument/2006/relationships/image" Target="../media/image15.pn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image" Target="../media/image14.jpg"/><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image" Target="../media/image16.jpeg"/><Relationship Id="rId5" Type="http://schemas.openxmlformats.org/officeDocument/2006/relationships/slideLayout" Target="../slideLayouts/slideLayout27.xml"/><Relationship Id="rId10" Type="http://schemas.openxmlformats.org/officeDocument/2006/relationships/theme" Target="../theme/theme4.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34.xml"/><Relationship Id="rId7" Type="http://schemas.openxmlformats.org/officeDocument/2006/relationships/image" Target="../media/image21.png"/><Relationship Id="rId2" Type="http://schemas.openxmlformats.org/officeDocument/2006/relationships/slideLayout" Target="../slideLayouts/slideLayout33.xml"/><Relationship Id="rId1" Type="http://schemas.openxmlformats.org/officeDocument/2006/relationships/slideLayout" Target="../slideLayouts/slideLayout32.xml"/><Relationship Id="rId6" Type="http://schemas.openxmlformats.org/officeDocument/2006/relationships/image" Target="../media/image20.jpeg"/><Relationship Id="rId5" Type="http://schemas.openxmlformats.org/officeDocument/2006/relationships/theme" Target="../theme/theme5.xml"/><Relationship Id="rId4" Type="http://schemas.openxmlformats.org/officeDocument/2006/relationships/slideLayout" Target="../slideLayouts/slideLayout35.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38.xml"/><Relationship Id="rId7" Type="http://schemas.openxmlformats.org/officeDocument/2006/relationships/image" Target="../media/image21.png"/><Relationship Id="rId2" Type="http://schemas.openxmlformats.org/officeDocument/2006/relationships/slideLayout" Target="../slideLayouts/slideLayout37.xml"/><Relationship Id="rId1" Type="http://schemas.openxmlformats.org/officeDocument/2006/relationships/slideLayout" Target="../slideLayouts/slideLayout36.xml"/><Relationship Id="rId6" Type="http://schemas.openxmlformats.org/officeDocument/2006/relationships/image" Target="../media/image22.jpeg"/><Relationship Id="rId5" Type="http://schemas.openxmlformats.org/officeDocument/2006/relationships/theme" Target="../theme/theme6.xml"/><Relationship Id="rId4" Type="http://schemas.openxmlformats.org/officeDocument/2006/relationships/slideLayout" Target="../slideLayouts/slideLayout39.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47.xml"/><Relationship Id="rId3" Type="http://schemas.openxmlformats.org/officeDocument/2006/relationships/slideLayout" Target="../slideLayouts/slideLayout42.xml"/><Relationship Id="rId7" Type="http://schemas.openxmlformats.org/officeDocument/2006/relationships/slideLayout" Target="../slideLayouts/slideLayout46.xml"/><Relationship Id="rId12" Type="http://schemas.openxmlformats.org/officeDocument/2006/relationships/theme" Target="../theme/theme7.xml"/><Relationship Id="rId2" Type="http://schemas.openxmlformats.org/officeDocument/2006/relationships/slideLayout" Target="../slideLayouts/slideLayout41.xml"/><Relationship Id="rId1" Type="http://schemas.openxmlformats.org/officeDocument/2006/relationships/slideLayout" Target="../slideLayouts/slideLayout40.xml"/><Relationship Id="rId6" Type="http://schemas.openxmlformats.org/officeDocument/2006/relationships/slideLayout" Target="../slideLayouts/slideLayout45.xml"/><Relationship Id="rId11" Type="http://schemas.openxmlformats.org/officeDocument/2006/relationships/slideLayout" Target="../slideLayouts/slideLayout50.xml"/><Relationship Id="rId5" Type="http://schemas.openxmlformats.org/officeDocument/2006/relationships/slideLayout" Target="../slideLayouts/slideLayout44.xml"/><Relationship Id="rId10" Type="http://schemas.openxmlformats.org/officeDocument/2006/relationships/slideLayout" Target="../slideLayouts/slideLayout49.xml"/><Relationship Id="rId4" Type="http://schemas.openxmlformats.org/officeDocument/2006/relationships/slideLayout" Target="../slideLayouts/slideLayout43.xml"/><Relationship Id="rId9" Type="http://schemas.openxmlformats.org/officeDocument/2006/relationships/slideLayout" Target="../slideLayouts/slideLayout48.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58.xml"/><Relationship Id="rId3" Type="http://schemas.openxmlformats.org/officeDocument/2006/relationships/slideLayout" Target="../slideLayouts/slideLayout53.xml"/><Relationship Id="rId7" Type="http://schemas.openxmlformats.org/officeDocument/2006/relationships/slideLayout" Target="../slideLayouts/slideLayout57.xml"/><Relationship Id="rId12" Type="http://schemas.openxmlformats.org/officeDocument/2006/relationships/theme" Target="../theme/theme8.xml"/><Relationship Id="rId2" Type="http://schemas.openxmlformats.org/officeDocument/2006/relationships/slideLayout" Target="../slideLayouts/slideLayout52.xml"/><Relationship Id="rId1" Type="http://schemas.openxmlformats.org/officeDocument/2006/relationships/slideLayout" Target="../slideLayouts/slideLayout51.xml"/><Relationship Id="rId6" Type="http://schemas.openxmlformats.org/officeDocument/2006/relationships/slideLayout" Target="../slideLayouts/slideLayout56.xml"/><Relationship Id="rId11" Type="http://schemas.openxmlformats.org/officeDocument/2006/relationships/slideLayout" Target="../slideLayouts/slideLayout61.xml"/><Relationship Id="rId5" Type="http://schemas.openxmlformats.org/officeDocument/2006/relationships/slideLayout" Target="../slideLayouts/slideLayout55.xml"/><Relationship Id="rId10" Type="http://schemas.openxmlformats.org/officeDocument/2006/relationships/slideLayout" Target="../slideLayouts/slideLayout60.xml"/><Relationship Id="rId4" Type="http://schemas.openxmlformats.org/officeDocument/2006/relationships/slideLayout" Target="../slideLayouts/slideLayout54.xml"/><Relationship Id="rId9" Type="http://schemas.openxmlformats.org/officeDocument/2006/relationships/slideLayout" Target="../slideLayouts/slideLayout59.xml"/></Relationships>
</file>

<file path=ppt/slideMasters/_rels/slideMaster9.xml.rels><?xml version="1.0" encoding="UTF-8" standalone="yes"?>
<Relationships xmlns="http://schemas.openxmlformats.org/package/2006/relationships"><Relationship Id="rId26" Type="http://schemas.openxmlformats.org/officeDocument/2006/relationships/slideLayout" Target="../slideLayouts/slideLayout87.xml"/><Relationship Id="rId21" Type="http://schemas.openxmlformats.org/officeDocument/2006/relationships/slideLayout" Target="../slideLayouts/slideLayout82.xml"/><Relationship Id="rId42" Type="http://schemas.openxmlformats.org/officeDocument/2006/relationships/slideLayout" Target="../slideLayouts/slideLayout103.xml"/><Relationship Id="rId47" Type="http://schemas.openxmlformats.org/officeDocument/2006/relationships/slideLayout" Target="../slideLayouts/slideLayout108.xml"/><Relationship Id="rId63" Type="http://schemas.openxmlformats.org/officeDocument/2006/relationships/slideLayout" Target="../slideLayouts/slideLayout124.xml"/><Relationship Id="rId68" Type="http://schemas.openxmlformats.org/officeDocument/2006/relationships/slideLayout" Target="../slideLayouts/slideLayout129.xml"/><Relationship Id="rId2" Type="http://schemas.openxmlformats.org/officeDocument/2006/relationships/slideLayout" Target="../slideLayouts/slideLayout63.xml"/><Relationship Id="rId16" Type="http://schemas.openxmlformats.org/officeDocument/2006/relationships/slideLayout" Target="../slideLayouts/slideLayout77.xml"/><Relationship Id="rId29" Type="http://schemas.openxmlformats.org/officeDocument/2006/relationships/slideLayout" Target="../slideLayouts/slideLayout90.xml"/><Relationship Id="rId11" Type="http://schemas.openxmlformats.org/officeDocument/2006/relationships/slideLayout" Target="../slideLayouts/slideLayout72.xml"/><Relationship Id="rId24" Type="http://schemas.openxmlformats.org/officeDocument/2006/relationships/slideLayout" Target="../slideLayouts/slideLayout85.xml"/><Relationship Id="rId32" Type="http://schemas.openxmlformats.org/officeDocument/2006/relationships/slideLayout" Target="../slideLayouts/slideLayout93.xml"/><Relationship Id="rId37" Type="http://schemas.openxmlformats.org/officeDocument/2006/relationships/slideLayout" Target="../slideLayouts/slideLayout98.xml"/><Relationship Id="rId40" Type="http://schemas.openxmlformats.org/officeDocument/2006/relationships/slideLayout" Target="../slideLayouts/slideLayout101.xml"/><Relationship Id="rId45" Type="http://schemas.openxmlformats.org/officeDocument/2006/relationships/slideLayout" Target="../slideLayouts/slideLayout106.xml"/><Relationship Id="rId53" Type="http://schemas.openxmlformats.org/officeDocument/2006/relationships/slideLayout" Target="../slideLayouts/slideLayout114.xml"/><Relationship Id="rId58" Type="http://schemas.openxmlformats.org/officeDocument/2006/relationships/slideLayout" Target="../slideLayouts/slideLayout119.xml"/><Relationship Id="rId66" Type="http://schemas.openxmlformats.org/officeDocument/2006/relationships/slideLayout" Target="../slideLayouts/slideLayout127.xml"/><Relationship Id="rId74" Type="http://schemas.openxmlformats.org/officeDocument/2006/relationships/theme" Target="../theme/theme9.xml"/><Relationship Id="rId5" Type="http://schemas.openxmlformats.org/officeDocument/2006/relationships/slideLayout" Target="../slideLayouts/slideLayout66.xml"/><Relationship Id="rId61" Type="http://schemas.openxmlformats.org/officeDocument/2006/relationships/slideLayout" Target="../slideLayouts/slideLayout122.xml"/><Relationship Id="rId19" Type="http://schemas.openxmlformats.org/officeDocument/2006/relationships/slideLayout" Target="../slideLayouts/slideLayout80.xml"/><Relationship Id="rId14" Type="http://schemas.openxmlformats.org/officeDocument/2006/relationships/slideLayout" Target="../slideLayouts/slideLayout75.xml"/><Relationship Id="rId22" Type="http://schemas.openxmlformats.org/officeDocument/2006/relationships/slideLayout" Target="../slideLayouts/slideLayout83.xml"/><Relationship Id="rId27" Type="http://schemas.openxmlformats.org/officeDocument/2006/relationships/slideLayout" Target="../slideLayouts/slideLayout88.xml"/><Relationship Id="rId30" Type="http://schemas.openxmlformats.org/officeDocument/2006/relationships/slideLayout" Target="../slideLayouts/slideLayout91.xml"/><Relationship Id="rId35" Type="http://schemas.openxmlformats.org/officeDocument/2006/relationships/slideLayout" Target="../slideLayouts/slideLayout96.xml"/><Relationship Id="rId43" Type="http://schemas.openxmlformats.org/officeDocument/2006/relationships/slideLayout" Target="../slideLayouts/slideLayout104.xml"/><Relationship Id="rId48" Type="http://schemas.openxmlformats.org/officeDocument/2006/relationships/slideLayout" Target="../slideLayouts/slideLayout109.xml"/><Relationship Id="rId56" Type="http://schemas.openxmlformats.org/officeDocument/2006/relationships/slideLayout" Target="../slideLayouts/slideLayout117.xml"/><Relationship Id="rId64" Type="http://schemas.openxmlformats.org/officeDocument/2006/relationships/slideLayout" Target="../slideLayouts/slideLayout125.xml"/><Relationship Id="rId69" Type="http://schemas.openxmlformats.org/officeDocument/2006/relationships/slideLayout" Target="../slideLayouts/slideLayout130.xml"/><Relationship Id="rId8" Type="http://schemas.openxmlformats.org/officeDocument/2006/relationships/slideLayout" Target="../slideLayouts/slideLayout69.xml"/><Relationship Id="rId51" Type="http://schemas.openxmlformats.org/officeDocument/2006/relationships/slideLayout" Target="../slideLayouts/slideLayout112.xml"/><Relationship Id="rId72" Type="http://schemas.openxmlformats.org/officeDocument/2006/relationships/slideLayout" Target="../slideLayouts/slideLayout133.xml"/><Relationship Id="rId3" Type="http://schemas.openxmlformats.org/officeDocument/2006/relationships/slideLayout" Target="../slideLayouts/slideLayout64.xml"/><Relationship Id="rId12" Type="http://schemas.openxmlformats.org/officeDocument/2006/relationships/slideLayout" Target="../slideLayouts/slideLayout73.xml"/><Relationship Id="rId17" Type="http://schemas.openxmlformats.org/officeDocument/2006/relationships/slideLayout" Target="../slideLayouts/slideLayout78.xml"/><Relationship Id="rId25" Type="http://schemas.openxmlformats.org/officeDocument/2006/relationships/slideLayout" Target="../slideLayouts/slideLayout86.xml"/><Relationship Id="rId33" Type="http://schemas.openxmlformats.org/officeDocument/2006/relationships/slideLayout" Target="../slideLayouts/slideLayout94.xml"/><Relationship Id="rId38" Type="http://schemas.openxmlformats.org/officeDocument/2006/relationships/slideLayout" Target="../slideLayouts/slideLayout99.xml"/><Relationship Id="rId46" Type="http://schemas.openxmlformats.org/officeDocument/2006/relationships/slideLayout" Target="../slideLayouts/slideLayout107.xml"/><Relationship Id="rId59" Type="http://schemas.openxmlformats.org/officeDocument/2006/relationships/slideLayout" Target="../slideLayouts/slideLayout120.xml"/><Relationship Id="rId67" Type="http://schemas.openxmlformats.org/officeDocument/2006/relationships/slideLayout" Target="../slideLayouts/slideLayout128.xml"/><Relationship Id="rId20" Type="http://schemas.openxmlformats.org/officeDocument/2006/relationships/slideLayout" Target="../slideLayouts/slideLayout81.xml"/><Relationship Id="rId41" Type="http://schemas.openxmlformats.org/officeDocument/2006/relationships/slideLayout" Target="../slideLayouts/slideLayout102.xml"/><Relationship Id="rId54" Type="http://schemas.openxmlformats.org/officeDocument/2006/relationships/slideLayout" Target="../slideLayouts/slideLayout115.xml"/><Relationship Id="rId62" Type="http://schemas.openxmlformats.org/officeDocument/2006/relationships/slideLayout" Target="../slideLayouts/slideLayout123.xml"/><Relationship Id="rId70" Type="http://schemas.openxmlformats.org/officeDocument/2006/relationships/slideLayout" Target="../slideLayouts/slideLayout131.xml"/><Relationship Id="rId1" Type="http://schemas.openxmlformats.org/officeDocument/2006/relationships/slideLayout" Target="../slideLayouts/slideLayout62.xml"/><Relationship Id="rId6" Type="http://schemas.openxmlformats.org/officeDocument/2006/relationships/slideLayout" Target="../slideLayouts/slideLayout67.xml"/><Relationship Id="rId15" Type="http://schemas.openxmlformats.org/officeDocument/2006/relationships/slideLayout" Target="../slideLayouts/slideLayout76.xml"/><Relationship Id="rId23" Type="http://schemas.openxmlformats.org/officeDocument/2006/relationships/slideLayout" Target="../slideLayouts/slideLayout84.xml"/><Relationship Id="rId28" Type="http://schemas.openxmlformats.org/officeDocument/2006/relationships/slideLayout" Target="../slideLayouts/slideLayout89.xml"/><Relationship Id="rId36" Type="http://schemas.openxmlformats.org/officeDocument/2006/relationships/slideLayout" Target="../slideLayouts/slideLayout97.xml"/><Relationship Id="rId49" Type="http://schemas.openxmlformats.org/officeDocument/2006/relationships/slideLayout" Target="../slideLayouts/slideLayout110.xml"/><Relationship Id="rId57" Type="http://schemas.openxmlformats.org/officeDocument/2006/relationships/slideLayout" Target="../slideLayouts/slideLayout118.xml"/><Relationship Id="rId10" Type="http://schemas.openxmlformats.org/officeDocument/2006/relationships/slideLayout" Target="../slideLayouts/slideLayout71.xml"/><Relationship Id="rId31" Type="http://schemas.openxmlformats.org/officeDocument/2006/relationships/slideLayout" Target="../slideLayouts/slideLayout92.xml"/><Relationship Id="rId44" Type="http://schemas.openxmlformats.org/officeDocument/2006/relationships/slideLayout" Target="../slideLayouts/slideLayout105.xml"/><Relationship Id="rId52" Type="http://schemas.openxmlformats.org/officeDocument/2006/relationships/slideLayout" Target="../slideLayouts/slideLayout113.xml"/><Relationship Id="rId60" Type="http://schemas.openxmlformats.org/officeDocument/2006/relationships/slideLayout" Target="../slideLayouts/slideLayout121.xml"/><Relationship Id="rId65" Type="http://schemas.openxmlformats.org/officeDocument/2006/relationships/slideLayout" Target="../slideLayouts/slideLayout126.xml"/><Relationship Id="rId73" Type="http://schemas.openxmlformats.org/officeDocument/2006/relationships/slideLayout" Target="../slideLayouts/slideLayout134.xml"/><Relationship Id="rId4" Type="http://schemas.openxmlformats.org/officeDocument/2006/relationships/slideLayout" Target="../slideLayouts/slideLayout65.xml"/><Relationship Id="rId9" Type="http://schemas.openxmlformats.org/officeDocument/2006/relationships/slideLayout" Target="../slideLayouts/slideLayout70.xml"/><Relationship Id="rId13" Type="http://schemas.openxmlformats.org/officeDocument/2006/relationships/slideLayout" Target="../slideLayouts/slideLayout74.xml"/><Relationship Id="rId18" Type="http://schemas.openxmlformats.org/officeDocument/2006/relationships/slideLayout" Target="../slideLayouts/slideLayout79.xml"/><Relationship Id="rId39" Type="http://schemas.openxmlformats.org/officeDocument/2006/relationships/slideLayout" Target="../slideLayouts/slideLayout100.xml"/><Relationship Id="rId34" Type="http://schemas.openxmlformats.org/officeDocument/2006/relationships/slideLayout" Target="../slideLayouts/slideLayout95.xml"/><Relationship Id="rId50" Type="http://schemas.openxmlformats.org/officeDocument/2006/relationships/slideLayout" Target="../slideLayouts/slideLayout111.xml"/><Relationship Id="rId55" Type="http://schemas.openxmlformats.org/officeDocument/2006/relationships/slideLayout" Target="../slideLayouts/slideLayout116.xml"/><Relationship Id="rId7" Type="http://schemas.openxmlformats.org/officeDocument/2006/relationships/slideLayout" Target="../slideLayouts/slideLayout68.xml"/><Relationship Id="rId71" Type="http://schemas.openxmlformats.org/officeDocument/2006/relationships/slideLayout" Target="../slideLayouts/slideLayout13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bwMode="auto">
        <a:xfrm>
          <a:off x="0" y="0"/>
          <a:ext cx="0" cy="0"/>
          <a:chOff x="0" y="0"/>
          <a:chExt cx="0" cy="0"/>
        </a:xfrm>
      </p:grpSpPr>
      <p:pic>
        <p:nvPicPr>
          <p:cNvPr id="20" name="Picture 19"/>
          <p:cNvPicPr>
            <a:picLocks noChangeAspect="1"/>
          </p:cNvPicPr>
          <p:nvPr userDrawn="1"/>
        </p:nvPicPr>
        <p:blipFill>
          <a:blip r:embed="rId12"/>
          <a:stretch/>
        </p:blipFill>
        <p:spPr bwMode="auto">
          <a:xfrm>
            <a:off x="0" y="0"/>
            <a:ext cx="12192000" cy="6858000"/>
          </a:xfrm>
          <a:prstGeom prst="rect">
            <a:avLst/>
          </a:prstGeom>
        </p:spPr>
      </p:pic>
      <p:sp>
        <p:nvSpPr>
          <p:cNvPr id="4" name="Rectangle 3"/>
          <p:cNvSpPr/>
          <p:nvPr userDrawn="1"/>
        </p:nvSpPr>
        <p:spPr bwMode="auto">
          <a:xfrm>
            <a:off x="0" y="0"/>
            <a:ext cx="12192000" cy="15066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p>
        </p:txBody>
      </p:sp>
      <p:sp>
        <p:nvSpPr>
          <p:cNvPr id="8" name="Rectangle 7"/>
          <p:cNvSpPr/>
          <p:nvPr userDrawn="1"/>
        </p:nvSpPr>
        <p:spPr bwMode="auto">
          <a:xfrm>
            <a:off x="0" y="1506677"/>
            <a:ext cx="12390120" cy="535483"/>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p>
        </p:txBody>
      </p:sp>
      <p:sp>
        <p:nvSpPr>
          <p:cNvPr id="12" name="Rectangle 11"/>
          <p:cNvSpPr/>
          <p:nvPr userDrawn="1"/>
        </p:nvSpPr>
        <p:spPr bwMode="auto">
          <a:xfrm>
            <a:off x="9885128" y="-1"/>
            <a:ext cx="1738488" cy="20421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p>
        </p:txBody>
      </p:sp>
      <p:pic>
        <p:nvPicPr>
          <p:cNvPr id="14" name="Picture 13" descr="A picture containing text, vector graphics&#10;&#10;Description automatically generated"/>
          <p:cNvPicPr>
            <a:picLocks noChangeAspect="1"/>
          </p:cNvPicPr>
          <p:nvPr userDrawn="1"/>
        </p:nvPicPr>
        <p:blipFill>
          <a:blip r:embed="rId13"/>
          <a:stretch/>
        </p:blipFill>
        <p:spPr bwMode="auto">
          <a:xfrm>
            <a:off x="9885128" y="334349"/>
            <a:ext cx="1738488" cy="1285605"/>
          </a:xfrm>
          <a:prstGeom prst="rect">
            <a:avLst/>
          </a:prstGeom>
        </p:spPr>
      </p:pic>
      <p:sp>
        <p:nvSpPr>
          <p:cNvPr id="15" name="TextBox 14"/>
          <p:cNvSpPr txBox="1"/>
          <p:nvPr userDrawn="1"/>
        </p:nvSpPr>
        <p:spPr bwMode="auto">
          <a:xfrm>
            <a:off x="9965100" y="1586089"/>
            <a:ext cx="1578543" cy="276999"/>
          </a:xfrm>
          <a:prstGeom prst="rect">
            <a:avLst/>
          </a:prstGeom>
          <a:noFill/>
        </p:spPr>
        <p:txBody>
          <a:bodyPr wrap="square" rtlCol="0">
            <a:spAutoFit/>
          </a:bodyPr>
          <a:lstStyle/>
          <a:p>
            <a:pPr algn="r">
              <a:defRPr/>
            </a:pPr>
            <a:r>
              <a:rPr lang="en-US" sz="1200" spc="-50">
                <a:solidFill>
                  <a:schemeClr val="bg1"/>
                </a:solidFill>
                <a:latin typeface="Montserrat Medium"/>
              </a:rPr>
              <a:t>canso.org</a:t>
            </a:r>
          </a:p>
        </p:txBody>
      </p:sp>
      <p:pic>
        <p:nvPicPr>
          <p:cNvPr id="9" name="Picture 8" descr="Shape, circle&#10;&#10;Description automatically generated"/>
          <p:cNvPicPr>
            <a:picLocks noChangeAspect="1"/>
          </p:cNvPicPr>
          <p:nvPr userDrawn="1"/>
        </p:nvPicPr>
        <p:blipFill>
          <a:blip r:embed="rId14"/>
          <a:srcRect l="32026"/>
          <a:stretch/>
        </p:blipFill>
        <p:spPr bwMode="auto">
          <a:xfrm rot="1901791" flipH="1">
            <a:off x="5440091" y="3325516"/>
            <a:ext cx="7008295" cy="5896566"/>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sldNum="0" hdr="0" ftr="0"/>
  <p:txStyles>
    <p:titleStyle>
      <a:lvl1pPr algn="l" defTabSz="914400">
        <a:lnSpc>
          <a:spcPct val="90000"/>
        </a:lnSpc>
        <a:spcBef>
          <a:spcPts val="0"/>
        </a:spcBef>
        <a:buNone/>
        <a:defRPr sz="4400">
          <a:solidFill>
            <a:schemeClr val="tx1"/>
          </a:solidFill>
          <a:latin typeface="+mj-lt"/>
          <a:ea typeface="+mj-ea"/>
          <a:cs typeface="+mj-cs"/>
        </a:defRPr>
      </a:lvl1pPr>
    </p:titleStyle>
    <p:bodyStyle>
      <a:lvl1pPr marL="228600" indent="-228600" algn="l" defTabSz="914400">
        <a:lnSpc>
          <a:spcPct val="90000"/>
        </a:lnSpc>
        <a:spcBef>
          <a:spcPts val="1000"/>
        </a:spcBef>
        <a:buFont typeface="Arial"/>
        <a:buChar char="•"/>
        <a:defRPr sz="2800">
          <a:solidFill>
            <a:schemeClr val="tx1"/>
          </a:solidFill>
          <a:latin typeface="+mn-lt"/>
          <a:ea typeface="+mn-ea"/>
          <a:cs typeface="+mn-cs"/>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p:bodyStyle>
    <p:otherStyle>
      <a:defPPr>
        <a:defRPr lang="en-US"/>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bwMode="auto">
        <a:xfrm>
          <a:off x="0" y="0"/>
          <a:ext cx="0" cy="0"/>
          <a:chOff x="0" y="0"/>
          <a:chExt cx="0" cy="0"/>
        </a:xfrm>
      </p:grpSpPr>
      <p:sp>
        <p:nvSpPr>
          <p:cNvPr id="2" name="Title Placeholder 1"/>
          <p:cNvSpPr>
            <a:spLocks noGrp="1"/>
          </p:cNvSpPr>
          <p:nvPr>
            <p:ph type="title"/>
          </p:nvPr>
        </p:nvSpPr>
        <p:spPr bwMode="auto">
          <a:xfrm>
            <a:off x="838200" y="365125"/>
            <a:ext cx="10515600" cy="1325563"/>
          </a:xfrm>
          <a:prstGeom prst="rect">
            <a:avLst/>
          </a:prstGeom>
        </p:spPr>
        <p:txBody>
          <a:bodyPr vert="horz" lIns="91440" tIns="45720" rIns="91440" bIns="45720" rtlCol="0" anchor="ctr">
            <a:normAutofit/>
          </a:bodyPr>
          <a:lstStyle/>
          <a:p>
            <a:pPr>
              <a:defRPr/>
            </a:pPr>
            <a:r>
              <a:rPr lang="en-US"/>
              <a:t>Click to edit Master title style</a:t>
            </a:r>
          </a:p>
        </p:txBody>
      </p:sp>
      <p:sp>
        <p:nvSpPr>
          <p:cNvPr id="3" name="Text Placeholder 2"/>
          <p:cNvSpPr>
            <a:spLocks noGrp="1"/>
          </p:cNvSpPr>
          <p:nvPr>
            <p:ph type="body" idx="1"/>
          </p:nvPr>
        </p:nvSpPr>
        <p:spPr bwMode="auto">
          <a:xfrm>
            <a:off x="838200" y="1825625"/>
            <a:ext cx="10515600" cy="4351338"/>
          </a:xfrm>
          <a:prstGeom prst="rect">
            <a:avLst/>
          </a:prstGeom>
        </p:spPr>
        <p:txBody>
          <a:bodyPr vert="horz" lIns="91440" tIns="45720" rIns="91440" bIns="45720" rtlCol="0">
            <a:normAutofit/>
          </a:bodyPr>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4" name="Date Placeholder 3"/>
          <p:cNvSpPr>
            <a:spLocks noGrp="1"/>
          </p:cNvSpPr>
          <p:nvPr>
            <p:ph type="dt" sz="half" idx="2"/>
          </p:nvPr>
        </p:nvSpPr>
        <p:spPr bwMode="auto">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C764DE79-268F-4C1A-8933-263129D2AF90}" type="datetimeFigureOut">
              <a:rPr lang="en-US"/>
              <a:t>10/29/2026</a:t>
            </a:fld>
            <a:endParaRPr lang="en-US"/>
          </a:p>
        </p:txBody>
      </p:sp>
      <p:sp>
        <p:nvSpPr>
          <p:cNvPr id="5" name="Footer Placeholder 4"/>
          <p:cNvSpPr>
            <a:spLocks noGrp="1"/>
          </p:cNvSpPr>
          <p:nvPr>
            <p:ph type="ftr" sz="quarter" idx="3"/>
          </p:nvPr>
        </p:nvSpPr>
        <p:spPr bwMode="auto">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bwMode="auto">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48F63A3B-78C7-47BE-AE5E-E10140E04643}" type="slidenum">
              <a:rPr lang="en-US"/>
              <a:t>‹#›</a:t>
            </a:fld>
            <a:endParaRPr lang="en-US"/>
          </a:p>
        </p:txBody>
      </p:sp>
      <p:pic>
        <p:nvPicPr>
          <p:cNvPr id="7" name="Picture 6"/>
          <p:cNvPicPr>
            <a:picLocks noChangeAspect="1"/>
          </p:cNvPicPr>
          <p:nvPr userDrawn="1"/>
        </p:nvPicPr>
        <p:blipFill>
          <a:blip r:embed="rId13"/>
          <a:srcRect t="19484" b="19484"/>
          <a:stretch/>
        </p:blipFill>
        <p:spPr bwMode="auto">
          <a:xfrm>
            <a:off x="10219657" y="264372"/>
            <a:ext cx="1659583" cy="569807"/>
          </a:xfrm>
          <a:prstGeom prst="rect">
            <a:avLst/>
          </a:prstGeom>
        </p:spPr>
      </p:pic>
    </p:spTree>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Lst>
  <p:hf sldNum="0" hdr="0" ftr="0"/>
  <p:txStyles>
    <p:titleStyle>
      <a:lvl1pPr algn="l" defTabSz="914400">
        <a:lnSpc>
          <a:spcPct val="90000"/>
        </a:lnSpc>
        <a:spcBef>
          <a:spcPts val="0"/>
        </a:spcBef>
        <a:buNone/>
        <a:defRPr sz="4400">
          <a:solidFill>
            <a:schemeClr val="tx1"/>
          </a:solidFill>
          <a:latin typeface="+mj-lt"/>
          <a:ea typeface="+mj-ea"/>
          <a:cs typeface="+mj-cs"/>
        </a:defRPr>
      </a:lvl1pPr>
    </p:titleStyle>
    <p:bodyStyle>
      <a:lvl1pPr marL="228600" indent="-228600" algn="l" defTabSz="914400">
        <a:lnSpc>
          <a:spcPct val="90000"/>
        </a:lnSpc>
        <a:spcBef>
          <a:spcPts val="1000"/>
        </a:spcBef>
        <a:buFont typeface="Arial"/>
        <a:buChar char="•"/>
        <a:defRPr sz="2800">
          <a:solidFill>
            <a:schemeClr val="tx1"/>
          </a:solidFill>
          <a:latin typeface="+mn-lt"/>
          <a:ea typeface="+mn-ea"/>
          <a:cs typeface="+mn-cs"/>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p:bodyStyle>
    <p:otherStyle>
      <a:defPPr>
        <a:defRPr lang="en-US"/>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a:blip r:embed="rId3">
            <a:lum/>
          </a:blip>
          <a:stretch/>
        </a:blipFill>
        <a:effectLst/>
      </p:bgPr>
    </p:bg>
    <p:spTree>
      <p:nvGrpSpPr>
        <p:cNvPr id="1" name=""/>
        <p:cNvGrpSpPr/>
        <p:nvPr/>
      </p:nvGrpSpPr>
      <p:grpSpPr bwMode="auto">
        <a:xfrm>
          <a:off x="0" y="0"/>
          <a:ext cx="0" cy="0"/>
          <a:chOff x="0" y="0"/>
          <a:chExt cx="0" cy="0"/>
        </a:xfrm>
      </p:grpSpPr>
      <p:pic>
        <p:nvPicPr>
          <p:cNvPr id="6" name="Picture 5" descr="Logo&#10;&#10;Description automatically generated"/>
          <p:cNvPicPr>
            <a:picLocks noChangeAspect="1"/>
          </p:cNvPicPr>
          <p:nvPr userDrawn="1"/>
        </p:nvPicPr>
        <p:blipFill>
          <a:blip r:embed="rId4"/>
          <a:stretch/>
        </p:blipFill>
        <p:spPr bwMode="auto">
          <a:xfrm>
            <a:off x="4862945" y="5233825"/>
            <a:ext cx="2466110" cy="1383569"/>
          </a:xfrm>
          <a:prstGeom prst="rect">
            <a:avLst/>
          </a:prstGeom>
        </p:spPr>
      </p:pic>
    </p:spTree>
  </p:cSld>
  <p:clrMap bg1="lt1" tx1="dk1" bg2="lt2" tx2="dk2" accent1="accent1" accent2="accent2" accent3="accent3" accent4="accent4" accent5="accent5" accent6="accent6" hlink="hlink" folHlink="folHlink"/>
  <p:sldLayoutIdLst>
    <p:sldLayoutId id="2147483672" r:id="rId1"/>
  </p:sldLayoutIdLst>
  <p:hf sldNum="0" hdr="0" ftr="0"/>
  <p:txStyles>
    <p:titleStyle>
      <a:lvl1pPr algn="l" defTabSz="914400">
        <a:lnSpc>
          <a:spcPct val="90000"/>
        </a:lnSpc>
        <a:spcBef>
          <a:spcPts val="0"/>
        </a:spcBef>
        <a:buNone/>
        <a:defRPr sz="4400">
          <a:solidFill>
            <a:schemeClr val="tx1"/>
          </a:solidFill>
          <a:latin typeface="+mj-lt"/>
          <a:ea typeface="+mj-ea"/>
          <a:cs typeface="+mj-cs"/>
        </a:defRPr>
      </a:lvl1pPr>
    </p:titleStyle>
    <p:bodyStyle>
      <a:lvl1pPr marL="228600" indent="-228600" algn="l" defTabSz="914400">
        <a:lnSpc>
          <a:spcPct val="90000"/>
        </a:lnSpc>
        <a:spcBef>
          <a:spcPts val="1000"/>
        </a:spcBef>
        <a:buFont typeface="Arial"/>
        <a:buChar char="•"/>
        <a:defRPr sz="2800">
          <a:solidFill>
            <a:schemeClr val="tx1"/>
          </a:solidFill>
          <a:latin typeface="+mn-lt"/>
          <a:ea typeface="+mn-ea"/>
          <a:cs typeface="+mn-cs"/>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p:bodyStyle>
    <p:otherStyle>
      <a:defPPr>
        <a:defRPr lang="en-US"/>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1">
            <a:lum/>
          </a:blip>
          <a:srcRect/>
          <a:stretch>
            <a:fillRect/>
          </a:stretch>
        </a:blipFill>
        <a:effectLst/>
      </p:bgPr>
    </p:bg>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24554E1C-70FA-CF48-BC00-70300C2CB8DE}"/>
              </a:ext>
            </a:extLst>
          </p:cNvPr>
          <p:cNvPicPr>
            <a:picLocks noChangeAspect="1"/>
          </p:cNvPicPr>
          <p:nvPr userDrawn="1"/>
        </p:nvPicPr>
        <p:blipFill>
          <a:blip r:embed="rId12"/>
          <a:srcRect t="19484" b="19484"/>
          <a:stretch/>
        </p:blipFill>
        <p:spPr>
          <a:xfrm>
            <a:off x="10219657" y="264372"/>
            <a:ext cx="1659583" cy="569807"/>
          </a:xfrm>
          <a:prstGeom prst="rect">
            <a:avLst/>
          </a:prstGeom>
        </p:spPr>
      </p:pic>
    </p:spTree>
    <p:extLst>
      <p:ext uri="{BB962C8B-B14F-4D97-AF65-F5344CB8AC3E}">
        <p14:creationId xmlns:p14="http://schemas.microsoft.com/office/powerpoint/2010/main" val="1331688368"/>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9" r:id="rId5"/>
    <p:sldLayoutId id="2147483680" r:id="rId6"/>
    <p:sldLayoutId id="2147483681" r:id="rId7"/>
    <p:sldLayoutId id="2147483682" r:id="rId8"/>
    <p:sldLayoutId id="2147483683" r:id="rId9"/>
  </p:sldLayoutIdLst>
  <p:hf sldNum="0" hdr="0" ft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47">
          <p15:clr>
            <a:srgbClr val="F26B43"/>
          </p15:clr>
        </p15:guide>
        <p15:guide id="2" orient="horz" pos="527">
          <p15:clr>
            <a:srgbClr val="F26B43"/>
          </p15:clr>
        </p15:guide>
        <p15:guide id="3" orient="horz" pos="3816">
          <p15:clr>
            <a:srgbClr val="F26B43"/>
          </p15:clr>
        </p15:guide>
        <p15:guide id="4" pos="7333">
          <p15:clr>
            <a:srgbClr val="F26B43"/>
          </p15:clr>
        </p15:guide>
        <p15:guide id="5" pos="3840">
          <p15:clr>
            <a:srgbClr val="F26B43"/>
          </p15:clr>
        </p15:guide>
        <p15:guide id="6" orient="horz" pos="2047">
          <p15:clr>
            <a:srgbClr val="F26B43"/>
          </p15:clr>
        </p15:guide>
        <p15:guide id="7" pos="5654">
          <p15:clr>
            <a:srgbClr val="F26B43"/>
          </p15:clr>
        </p15:guide>
        <p15:guide id="8" pos="2026">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General CANSO PPT Template_new.jpg"/>
          <p:cNvPicPr>
            <a:picLocks noChangeAspect="1"/>
          </p:cNvPicPr>
          <p:nvPr userDrawn="1"/>
        </p:nvPicPr>
        <p:blipFill>
          <a:blip r:embed="rId6"/>
          <a:stretch>
            <a:fillRect/>
          </a:stretch>
        </p:blipFill>
        <p:spPr>
          <a:xfrm>
            <a:off x="0" y="0"/>
            <a:ext cx="12192000" cy="6858000"/>
          </a:xfrm>
          <a:prstGeom prst="rect">
            <a:avLst/>
          </a:prstGeom>
        </p:spPr>
      </p:pic>
      <p:sp>
        <p:nvSpPr>
          <p:cNvPr id="2" name="Title Placeholder 1"/>
          <p:cNvSpPr>
            <a:spLocks noGrp="1"/>
          </p:cNvSpPr>
          <p:nvPr>
            <p:ph type="title"/>
          </p:nvPr>
        </p:nvSpPr>
        <p:spPr>
          <a:xfrm>
            <a:off x="609600" y="457200"/>
            <a:ext cx="10972800" cy="457200"/>
          </a:xfrm>
          <a:prstGeom prst="rect">
            <a:avLst/>
          </a:prstGeom>
        </p:spPr>
        <p:txBody>
          <a:bodyPr vert="horz" lIns="91440" tIns="45720" rIns="91440" bIns="45720" rtlCol="0" anchor="ctr">
            <a:noAutofit/>
          </a:bodyPr>
          <a:lstStyle/>
          <a:p>
            <a:r>
              <a:rPr lang="en-US" dirty="0"/>
              <a:t>CLICK TO EDIT MASTER STYLE</a:t>
            </a:r>
          </a:p>
        </p:txBody>
      </p:sp>
      <p:sp>
        <p:nvSpPr>
          <p:cNvPr id="3" name="Text Placeholder 2"/>
          <p:cNvSpPr>
            <a:spLocks noGrp="1"/>
          </p:cNvSpPr>
          <p:nvPr>
            <p:ph type="body" idx="1"/>
          </p:nvPr>
        </p:nvSpPr>
        <p:spPr>
          <a:xfrm>
            <a:off x="609600" y="1600205"/>
            <a:ext cx="109728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3449527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Lst>
  <p:transition spd="slow">
    <p:fade/>
  </p:transition>
  <p:txStyles>
    <p:titleStyle>
      <a:lvl1pPr algn="ctr" defTabSz="914377" rtl="0" eaLnBrk="1" latinLnBrk="0" hangingPunct="1">
        <a:spcBef>
          <a:spcPct val="0"/>
        </a:spcBef>
        <a:buNone/>
        <a:defRPr sz="2600" b="1" i="0" kern="1200">
          <a:solidFill>
            <a:srgbClr val="003366"/>
          </a:solidFill>
          <a:latin typeface="Tahoma"/>
          <a:ea typeface="+mj-ea"/>
          <a:cs typeface="Tahoma"/>
        </a:defRPr>
      </a:lvl1pPr>
    </p:titleStyle>
    <p:bodyStyle>
      <a:lvl1pPr marL="342891" indent="-342891" algn="l" defTabSz="914377" rtl="0" eaLnBrk="1" latinLnBrk="0" hangingPunct="1">
        <a:spcBef>
          <a:spcPct val="20000"/>
        </a:spcBef>
        <a:buSzPct val="100000"/>
        <a:buFontTx/>
        <a:buBlip>
          <a:blip r:embed="rId7"/>
        </a:buBlip>
        <a:defRPr sz="3200" b="0" i="0" kern="1200">
          <a:solidFill>
            <a:srgbClr val="003366"/>
          </a:solidFill>
          <a:latin typeface="Tahoma"/>
          <a:ea typeface="+mn-ea"/>
          <a:cs typeface="Tahoma"/>
        </a:defRPr>
      </a:lvl1pPr>
      <a:lvl2pPr marL="742932" indent="-285744" algn="l" defTabSz="914377" rtl="0" eaLnBrk="1" latinLnBrk="0" hangingPunct="1">
        <a:spcBef>
          <a:spcPct val="20000"/>
        </a:spcBef>
        <a:buFont typeface="Arial"/>
        <a:buChar char="•"/>
        <a:defRPr sz="2800" b="0" i="0" kern="1200">
          <a:solidFill>
            <a:srgbClr val="003366"/>
          </a:solidFill>
          <a:latin typeface="Tahoma"/>
          <a:ea typeface="+mn-ea"/>
          <a:cs typeface="Tahoma"/>
        </a:defRPr>
      </a:lvl2pPr>
      <a:lvl3pPr marL="1142971" indent="-228594" algn="l" defTabSz="914377" rtl="0" eaLnBrk="1" latinLnBrk="0" hangingPunct="1">
        <a:spcBef>
          <a:spcPct val="20000"/>
        </a:spcBef>
        <a:buFont typeface="Arial" pitchFamily="34" charset="0"/>
        <a:buChar char="•"/>
        <a:defRPr sz="2400" b="0" i="0" kern="1200">
          <a:solidFill>
            <a:srgbClr val="003366"/>
          </a:solidFill>
          <a:latin typeface="Tahoma"/>
          <a:ea typeface="+mn-ea"/>
          <a:cs typeface="Tahoma"/>
        </a:defRPr>
      </a:lvl3pPr>
      <a:lvl4pPr marL="1600160" indent="-228594" algn="l" defTabSz="914377" rtl="0" eaLnBrk="1" latinLnBrk="0" hangingPunct="1">
        <a:spcBef>
          <a:spcPct val="20000"/>
        </a:spcBef>
        <a:buFont typeface="Arial" pitchFamily="34" charset="0"/>
        <a:buChar char="–"/>
        <a:defRPr sz="2000" b="0" i="0" kern="1200">
          <a:solidFill>
            <a:srgbClr val="003366"/>
          </a:solidFill>
          <a:latin typeface="Tahoma"/>
          <a:ea typeface="+mn-ea"/>
          <a:cs typeface="Tahoma"/>
        </a:defRPr>
      </a:lvl4pPr>
      <a:lvl5pPr marL="2057349" indent="-228594" algn="l" defTabSz="914377" rtl="0" eaLnBrk="1" latinLnBrk="0" hangingPunct="1">
        <a:spcBef>
          <a:spcPct val="20000"/>
        </a:spcBef>
        <a:buFont typeface="Arial" pitchFamily="34" charset="0"/>
        <a:buChar char="»"/>
        <a:defRPr sz="2000" b="0" i="0" kern="1200">
          <a:solidFill>
            <a:srgbClr val="003366"/>
          </a:solidFill>
          <a:latin typeface="Tahoma"/>
          <a:ea typeface="+mn-ea"/>
          <a:cs typeface="Tahoma"/>
        </a:defRPr>
      </a:lvl5pPr>
      <a:lvl6pPr marL="2514537"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726"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914"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103"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9998764" y="5729840"/>
            <a:ext cx="2184400" cy="1092200"/>
          </a:xfrm>
          <a:prstGeom prst="rect">
            <a:avLst/>
          </a:prstGeom>
        </p:spPr>
      </p:pic>
      <p:sp>
        <p:nvSpPr>
          <p:cNvPr id="2" name="Title Placeholder 1"/>
          <p:cNvSpPr>
            <a:spLocks noGrp="1"/>
          </p:cNvSpPr>
          <p:nvPr>
            <p:ph type="title"/>
          </p:nvPr>
        </p:nvSpPr>
        <p:spPr>
          <a:xfrm>
            <a:off x="609600" y="457200"/>
            <a:ext cx="10972800" cy="457200"/>
          </a:xfrm>
          <a:prstGeom prst="rect">
            <a:avLst/>
          </a:prstGeom>
        </p:spPr>
        <p:txBody>
          <a:bodyPr vert="horz" lIns="91440" tIns="45720" rIns="91440" bIns="45720" rtlCol="0" anchor="ctr">
            <a:noAutofit/>
          </a:bodyPr>
          <a:lstStyle/>
          <a:p>
            <a:r>
              <a:rPr lang="en-US" dirty="0"/>
              <a:t>CLICK TO EDIT MASTER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816498854"/>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Lst>
  <p:transition spd="slow">
    <p:fade/>
  </p:transition>
  <p:txStyles>
    <p:titleStyle>
      <a:lvl1pPr algn="ctr" defTabSz="914400" rtl="0" eaLnBrk="1" latinLnBrk="0" hangingPunct="1">
        <a:spcBef>
          <a:spcPct val="0"/>
        </a:spcBef>
        <a:buNone/>
        <a:defRPr sz="2600" b="1" i="0" kern="1200">
          <a:solidFill>
            <a:srgbClr val="003366"/>
          </a:solidFill>
          <a:latin typeface="Tahoma"/>
          <a:ea typeface="+mj-ea"/>
          <a:cs typeface="Tahoma"/>
        </a:defRPr>
      </a:lvl1pPr>
    </p:titleStyle>
    <p:bodyStyle>
      <a:lvl1pPr marL="342900" indent="-342900" algn="l" defTabSz="914400" rtl="0" eaLnBrk="1" latinLnBrk="0" hangingPunct="1">
        <a:spcBef>
          <a:spcPct val="20000"/>
        </a:spcBef>
        <a:buSzPct val="100000"/>
        <a:buFontTx/>
        <a:buBlip>
          <a:blip r:embed="rId7"/>
        </a:buBlip>
        <a:defRPr sz="3200" b="0" i="0" kern="1200">
          <a:solidFill>
            <a:srgbClr val="003366"/>
          </a:solidFill>
          <a:latin typeface="Tahoma"/>
          <a:ea typeface="+mn-ea"/>
          <a:cs typeface="Tahoma"/>
        </a:defRPr>
      </a:lvl1pPr>
      <a:lvl2pPr marL="742950" indent="-285750" algn="l" defTabSz="914400" rtl="0" eaLnBrk="1" latinLnBrk="0" hangingPunct="1">
        <a:spcBef>
          <a:spcPct val="20000"/>
        </a:spcBef>
        <a:buFont typeface="Arial"/>
        <a:buChar char="•"/>
        <a:defRPr sz="2800" b="0" i="0" kern="1200">
          <a:solidFill>
            <a:srgbClr val="003366"/>
          </a:solidFill>
          <a:latin typeface="Tahoma"/>
          <a:ea typeface="+mn-ea"/>
          <a:cs typeface="Tahoma"/>
        </a:defRPr>
      </a:lvl2pPr>
      <a:lvl3pPr marL="1143000" indent="-228600" algn="l" defTabSz="914400" rtl="0" eaLnBrk="1" latinLnBrk="0" hangingPunct="1">
        <a:spcBef>
          <a:spcPct val="20000"/>
        </a:spcBef>
        <a:buFont typeface="Arial" pitchFamily="34" charset="0"/>
        <a:buChar char="•"/>
        <a:defRPr sz="2400" b="0" i="0" kern="1200">
          <a:solidFill>
            <a:srgbClr val="003366"/>
          </a:solidFill>
          <a:latin typeface="Tahoma"/>
          <a:ea typeface="+mn-ea"/>
          <a:cs typeface="Tahoma"/>
        </a:defRPr>
      </a:lvl3pPr>
      <a:lvl4pPr marL="1600200" indent="-228600" algn="l" defTabSz="914400" rtl="0" eaLnBrk="1" latinLnBrk="0" hangingPunct="1">
        <a:spcBef>
          <a:spcPct val="20000"/>
        </a:spcBef>
        <a:buFont typeface="Arial" pitchFamily="34" charset="0"/>
        <a:buChar char="–"/>
        <a:defRPr sz="2000" b="0" i="0" kern="1200">
          <a:solidFill>
            <a:srgbClr val="003366"/>
          </a:solidFill>
          <a:latin typeface="Tahoma"/>
          <a:ea typeface="+mn-ea"/>
          <a:cs typeface="Tahoma"/>
        </a:defRPr>
      </a:lvl4pPr>
      <a:lvl5pPr marL="2057400" indent="-228600" algn="l" defTabSz="914400" rtl="0" eaLnBrk="1" latinLnBrk="0" hangingPunct="1">
        <a:spcBef>
          <a:spcPct val="20000"/>
        </a:spcBef>
        <a:buFont typeface="Arial" pitchFamily="34" charset="0"/>
        <a:buChar char="»"/>
        <a:defRPr sz="2000" b="0" i="0" kern="1200">
          <a:solidFill>
            <a:srgbClr val="003366"/>
          </a:solidFill>
          <a:latin typeface="Tahoma"/>
          <a:ea typeface="+mn-ea"/>
          <a:cs typeface="Tahoma"/>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06245FED-FDFF-A35C-E6E2-5AC5EEEE5E3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n-US"/>
          </a:p>
        </p:txBody>
      </p:sp>
      <p:sp>
        <p:nvSpPr>
          <p:cNvPr id="3" name="Marcador de texto 2">
            <a:extLst>
              <a:ext uri="{FF2B5EF4-FFF2-40B4-BE49-F238E27FC236}">
                <a16:creationId xmlns:a16="http://schemas.microsoft.com/office/drawing/2014/main" id="{CCEE28C9-7E74-68DA-CA5B-CA7AB8DDEEC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fecha 3">
            <a:extLst>
              <a:ext uri="{FF2B5EF4-FFF2-40B4-BE49-F238E27FC236}">
                <a16:creationId xmlns:a16="http://schemas.microsoft.com/office/drawing/2014/main" id="{9B9F21C0-029D-766E-000D-2909642D61C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89903EA-51AB-4122-BB66-9A390B74E727}" type="datetimeFigureOut">
              <a:rPr lang="en-US" smtClean="0"/>
              <a:t>10/29/2026</a:t>
            </a:fld>
            <a:endParaRPr lang="en-US"/>
          </a:p>
        </p:txBody>
      </p:sp>
      <p:sp>
        <p:nvSpPr>
          <p:cNvPr id="5" name="Marcador de pie de página 4">
            <a:extLst>
              <a:ext uri="{FF2B5EF4-FFF2-40B4-BE49-F238E27FC236}">
                <a16:creationId xmlns:a16="http://schemas.microsoft.com/office/drawing/2014/main" id="{7A2DB605-DDAE-CF53-AD9E-1C9A3F27E59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Marcador de número de diapositiva 5">
            <a:extLst>
              <a:ext uri="{FF2B5EF4-FFF2-40B4-BE49-F238E27FC236}">
                <a16:creationId xmlns:a16="http://schemas.microsoft.com/office/drawing/2014/main" id="{8911A869-EC69-3101-E0E7-19C6673FD25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5E10EAF-026A-466C-9725-0A4B336DD4CB}" type="slidenum">
              <a:rPr lang="en-US" smtClean="0"/>
              <a:t>‹#›</a:t>
            </a:fld>
            <a:endParaRPr lang="en-US"/>
          </a:p>
        </p:txBody>
      </p:sp>
    </p:spTree>
    <p:extLst>
      <p:ext uri="{BB962C8B-B14F-4D97-AF65-F5344CB8AC3E}">
        <p14:creationId xmlns:p14="http://schemas.microsoft.com/office/powerpoint/2010/main" val="1826162337"/>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CDEB8E9-B85D-486D-BE64-76D7D598AD3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TT"/>
          </a:p>
        </p:txBody>
      </p:sp>
      <p:sp>
        <p:nvSpPr>
          <p:cNvPr id="3" name="Text Placeholder 2">
            <a:extLst>
              <a:ext uri="{FF2B5EF4-FFF2-40B4-BE49-F238E27FC236}">
                <a16:creationId xmlns:a16="http://schemas.microsoft.com/office/drawing/2014/main" id="{52211B33-05EA-45D7-B8A1-DE7E19F58BB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TT"/>
          </a:p>
        </p:txBody>
      </p:sp>
      <p:sp>
        <p:nvSpPr>
          <p:cNvPr id="4" name="Date Placeholder 3">
            <a:extLst>
              <a:ext uri="{FF2B5EF4-FFF2-40B4-BE49-F238E27FC236}">
                <a16:creationId xmlns:a16="http://schemas.microsoft.com/office/drawing/2014/main" id="{EE10DF81-3DDD-48CB-A489-2D413B50424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1803577-4020-4094-BDBC-5DA44FEBDCBC}" type="datetimeFigureOut">
              <a:rPr lang="en-TT" smtClean="0"/>
              <a:t>29/10/2026</a:t>
            </a:fld>
            <a:endParaRPr lang="en-TT"/>
          </a:p>
        </p:txBody>
      </p:sp>
      <p:sp>
        <p:nvSpPr>
          <p:cNvPr id="5" name="Footer Placeholder 4">
            <a:extLst>
              <a:ext uri="{FF2B5EF4-FFF2-40B4-BE49-F238E27FC236}">
                <a16:creationId xmlns:a16="http://schemas.microsoft.com/office/drawing/2014/main" id="{65600294-BE4A-4742-A63C-209D9149660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TT"/>
          </a:p>
        </p:txBody>
      </p:sp>
      <p:sp>
        <p:nvSpPr>
          <p:cNvPr id="6" name="Slide Number Placeholder 5">
            <a:extLst>
              <a:ext uri="{FF2B5EF4-FFF2-40B4-BE49-F238E27FC236}">
                <a16:creationId xmlns:a16="http://schemas.microsoft.com/office/drawing/2014/main" id="{E0485AAB-740D-4C8D-B4E2-C4B7BA96E05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E3ED0C4-6DC6-48DD-82BF-3FD0CC4CEFBC}" type="slidenum">
              <a:rPr lang="en-TT" smtClean="0"/>
              <a:t>‹#›</a:t>
            </a:fld>
            <a:endParaRPr lang="en-TT"/>
          </a:p>
        </p:txBody>
      </p:sp>
    </p:spTree>
    <p:extLst>
      <p:ext uri="{BB962C8B-B14F-4D97-AF65-F5344CB8AC3E}">
        <p14:creationId xmlns:p14="http://schemas.microsoft.com/office/powerpoint/2010/main" val="3467691446"/>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o del título"/>
          <p:cNvSpPr txBox="1">
            <a:spLocks noGrp="1"/>
          </p:cNvSpPr>
          <p:nvPr>
            <p:ph type="title"/>
          </p:nvPr>
        </p:nvSpPr>
        <p:spPr>
          <a:xfrm>
            <a:off x="838200" y="365125"/>
            <a:ext cx="10515600" cy="132556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699" tIns="45699" rIns="45699" bIns="45699" anchor="ctr">
            <a:normAutofit/>
          </a:bodyPr>
          <a:lstStyle/>
          <a:p>
            <a:r>
              <a:t>Texto del título</a:t>
            </a:r>
          </a:p>
        </p:txBody>
      </p:sp>
      <p:sp>
        <p:nvSpPr>
          <p:cNvPr id="3" name="Nivel de texto 1…"/>
          <p:cNvSpPr txBox="1">
            <a:spLocks noGrp="1"/>
          </p:cNvSpPr>
          <p:nvPr>
            <p:ph type="body" idx="1"/>
          </p:nvPr>
        </p:nvSpPr>
        <p:spPr>
          <a:xfrm>
            <a:off x="838200" y="1825625"/>
            <a:ext cx="10515600" cy="435133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699" tIns="45699" rIns="45699" bIns="45699">
            <a:normAutofit/>
          </a:bodyPr>
          <a:lstStyle/>
          <a:p>
            <a:r>
              <a:t>Nivel de texto 1</a:t>
            </a:r>
          </a:p>
          <a:p>
            <a:pPr lvl="1"/>
            <a:r>
              <a:t>Nivel de texto 2</a:t>
            </a:r>
          </a:p>
          <a:p>
            <a:pPr lvl="2"/>
            <a:r>
              <a:t>Nivel de texto 3</a:t>
            </a:r>
          </a:p>
          <a:p>
            <a:pPr lvl="3"/>
            <a:r>
              <a:t>Nivel de texto 4</a:t>
            </a:r>
          </a:p>
          <a:p>
            <a:pPr lvl="4"/>
            <a:r>
              <a:t>Nivel de texto 5</a:t>
            </a:r>
          </a:p>
        </p:txBody>
      </p:sp>
      <p:sp>
        <p:nvSpPr>
          <p:cNvPr id="4" name="Número de diapositiva"/>
          <p:cNvSpPr txBox="1">
            <a:spLocks noGrp="1"/>
          </p:cNvSpPr>
          <p:nvPr>
            <p:ph type="sldNum" sz="quarter" idx="2"/>
          </p:nvPr>
        </p:nvSpPr>
        <p:spPr>
          <a:xfrm>
            <a:off x="11095219" y="6404313"/>
            <a:ext cx="258582" cy="269199"/>
          </a:xfrm>
          <a:prstGeom prst="rect">
            <a:avLst/>
          </a:prstGeom>
          <a:ln w="12700">
            <a:miter lim="400000"/>
          </a:ln>
        </p:spPr>
        <p:txBody>
          <a:bodyPr wrap="none" lIns="45699" tIns="45699" rIns="45699" bIns="45699" anchor="ctr">
            <a:spAutoFit/>
          </a:bodyPr>
          <a:lstStyle>
            <a:lvl1pPr algn="r">
              <a:defRPr sz="1200">
                <a:solidFill>
                  <a:srgbClr val="888888"/>
                </a:solidFill>
              </a:defRPr>
            </a:lvl1pPr>
          </a:lstStyle>
          <a:p>
            <a:fld id="{86CB4B4D-7CA3-9044-876B-883B54F8677D}" type="slidenum">
              <a:t>‹#›</a:t>
            </a:fld>
            <a:endParaRPr/>
          </a:p>
        </p:txBody>
      </p:sp>
    </p:spTree>
    <p:extLst>
      <p:ext uri="{BB962C8B-B14F-4D97-AF65-F5344CB8AC3E}">
        <p14:creationId xmlns:p14="http://schemas.microsoft.com/office/powerpoint/2010/main" val="2289989853"/>
      </p:ext>
    </p:extLst>
  </p:cSld>
  <p:clrMap bg1="lt1" tx1="dk1" bg2="lt2" tx2="dk2" accent1="accent1" accent2="accent2" accent3="accent3" accent4="accent4" accent5="accent5" accent6="accent6" hlink="hlink" folHlink="folHlink"/>
  <p:sldLayoutIdLst>
    <p:sldLayoutId id="2147483719" r:id="rId1"/>
    <p:sldLayoutId id="2147483720" r:id="rId2"/>
    <p:sldLayoutId id="2147483721" r:id="rId3"/>
    <p:sldLayoutId id="2147483722" r:id="rId4"/>
    <p:sldLayoutId id="2147483723" r:id="rId5"/>
    <p:sldLayoutId id="2147483724" r:id="rId6"/>
    <p:sldLayoutId id="2147483725" r:id="rId7"/>
    <p:sldLayoutId id="2147483726" r:id="rId8"/>
    <p:sldLayoutId id="2147483727" r:id="rId9"/>
    <p:sldLayoutId id="2147483728" r:id="rId10"/>
    <p:sldLayoutId id="2147483729" r:id="rId11"/>
    <p:sldLayoutId id="2147483730" r:id="rId12"/>
    <p:sldLayoutId id="2147483731" r:id="rId13"/>
    <p:sldLayoutId id="2147483732" r:id="rId14"/>
    <p:sldLayoutId id="2147483733" r:id="rId15"/>
    <p:sldLayoutId id="2147483734" r:id="rId16"/>
    <p:sldLayoutId id="2147483735" r:id="rId17"/>
    <p:sldLayoutId id="2147483736" r:id="rId18"/>
    <p:sldLayoutId id="2147483737" r:id="rId19"/>
    <p:sldLayoutId id="2147483738" r:id="rId20"/>
    <p:sldLayoutId id="2147483739" r:id="rId21"/>
    <p:sldLayoutId id="2147483740" r:id="rId22"/>
    <p:sldLayoutId id="2147483741" r:id="rId23"/>
    <p:sldLayoutId id="2147483742" r:id="rId24"/>
    <p:sldLayoutId id="2147483743" r:id="rId25"/>
    <p:sldLayoutId id="2147483744" r:id="rId26"/>
    <p:sldLayoutId id="2147483745" r:id="rId27"/>
    <p:sldLayoutId id="2147483746" r:id="rId28"/>
    <p:sldLayoutId id="2147483747" r:id="rId29"/>
    <p:sldLayoutId id="2147483748" r:id="rId30"/>
    <p:sldLayoutId id="2147483749" r:id="rId31"/>
    <p:sldLayoutId id="2147483750" r:id="rId32"/>
    <p:sldLayoutId id="2147483751" r:id="rId33"/>
    <p:sldLayoutId id="2147483752" r:id="rId34"/>
    <p:sldLayoutId id="2147483753" r:id="rId35"/>
    <p:sldLayoutId id="2147483754" r:id="rId36"/>
    <p:sldLayoutId id="2147483755" r:id="rId37"/>
    <p:sldLayoutId id="2147483756" r:id="rId38"/>
    <p:sldLayoutId id="2147483757" r:id="rId39"/>
    <p:sldLayoutId id="2147483758" r:id="rId40"/>
    <p:sldLayoutId id="2147483759" r:id="rId41"/>
    <p:sldLayoutId id="2147483760" r:id="rId42"/>
    <p:sldLayoutId id="2147483761" r:id="rId43"/>
    <p:sldLayoutId id="2147483762" r:id="rId44"/>
    <p:sldLayoutId id="2147483763" r:id="rId45"/>
    <p:sldLayoutId id="2147483764" r:id="rId46"/>
    <p:sldLayoutId id="2147483765" r:id="rId47"/>
    <p:sldLayoutId id="2147483766" r:id="rId48"/>
    <p:sldLayoutId id="2147483767" r:id="rId49"/>
    <p:sldLayoutId id="2147483768" r:id="rId50"/>
    <p:sldLayoutId id="2147483769" r:id="rId51"/>
    <p:sldLayoutId id="2147483770" r:id="rId52"/>
    <p:sldLayoutId id="2147483771" r:id="rId53"/>
    <p:sldLayoutId id="2147483772" r:id="rId54"/>
    <p:sldLayoutId id="2147483773" r:id="rId55"/>
    <p:sldLayoutId id="2147483774" r:id="rId56"/>
    <p:sldLayoutId id="2147483775" r:id="rId57"/>
    <p:sldLayoutId id="2147483776" r:id="rId58"/>
    <p:sldLayoutId id="2147483777" r:id="rId59"/>
    <p:sldLayoutId id="2147483778" r:id="rId60"/>
    <p:sldLayoutId id="2147483779" r:id="rId61"/>
    <p:sldLayoutId id="2147483780" r:id="rId62"/>
    <p:sldLayoutId id="2147483781" r:id="rId63"/>
    <p:sldLayoutId id="2147483782" r:id="rId64"/>
    <p:sldLayoutId id="2147483783" r:id="rId65"/>
    <p:sldLayoutId id="2147483784" r:id="rId66"/>
    <p:sldLayoutId id="2147483785" r:id="rId67"/>
    <p:sldLayoutId id="2147483786" r:id="rId68"/>
    <p:sldLayoutId id="2147483787" r:id="rId69"/>
    <p:sldLayoutId id="2147483788" r:id="rId70"/>
    <p:sldLayoutId id="2147483789" r:id="rId71"/>
    <p:sldLayoutId id="2147483790" r:id="rId72"/>
    <p:sldLayoutId id="2147483791" r:id="rId73"/>
  </p:sldLayoutIdLst>
  <p:transition spd="med"/>
  <p:txStyles>
    <p:title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j-lt"/>
          <a:ea typeface="+mj-ea"/>
          <a:cs typeface="+mj-cs"/>
          <a:sym typeface="Calibri"/>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j-lt"/>
          <a:ea typeface="+mj-ea"/>
          <a:cs typeface="+mj-cs"/>
          <a:sym typeface="Calibri"/>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j-lt"/>
          <a:ea typeface="+mj-ea"/>
          <a:cs typeface="+mj-cs"/>
          <a:sym typeface="Calibri"/>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j-lt"/>
          <a:ea typeface="+mj-ea"/>
          <a:cs typeface="+mj-cs"/>
          <a:sym typeface="Calibri"/>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j-lt"/>
          <a:ea typeface="+mj-ea"/>
          <a:cs typeface="+mj-cs"/>
          <a:sym typeface="Calibri"/>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j-lt"/>
          <a:ea typeface="+mj-ea"/>
          <a:cs typeface="+mj-cs"/>
          <a:sym typeface="Calibri"/>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j-lt"/>
          <a:ea typeface="+mj-ea"/>
          <a:cs typeface="+mj-cs"/>
          <a:sym typeface="Calibri"/>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j-lt"/>
          <a:ea typeface="+mj-ea"/>
          <a:cs typeface="+mj-cs"/>
          <a:sym typeface="Calibri"/>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j-lt"/>
          <a:ea typeface="+mj-ea"/>
          <a:cs typeface="+mj-cs"/>
          <a:sym typeface="Calibri"/>
        </a:defRPr>
      </a:lvl9pPr>
    </p:titleStyle>
    <p:bodyStyle>
      <a:lvl1pPr marL="457200" marR="0" indent="-34290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j-lt"/>
          <a:ea typeface="+mj-ea"/>
          <a:cs typeface="+mj-cs"/>
          <a:sym typeface="Calibri"/>
        </a:defRPr>
      </a:lvl1pPr>
      <a:lvl2pPr marL="971550" marR="0" indent="-40005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j-lt"/>
          <a:ea typeface="+mj-ea"/>
          <a:cs typeface="+mj-cs"/>
          <a:sym typeface="Calibri"/>
        </a:defRPr>
      </a:lvl2pPr>
      <a:lvl3pPr marL="1508760" marR="0" indent="-48006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j-lt"/>
          <a:ea typeface="+mj-ea"/>
          <a:cs typeface="+mj-cs"/>
          <a:sym typeface="Calibri"/>
        </a:defRPr>
      </a:lvl3pPr>
      <a:lvl4pPr marL="2019300" marR="0" indent="-53340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j-lt"/>
          <a:ea typeface="+mj-ea"/>
          <a:cs typeface="+mj-cs"/>
          <a:sym typeface="Calibri"/>
        </a:defRPr>
      </a:lvl4pPr>
      <a:lvl5pPr marL="2476500" marR="0" indent="-53340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j-lt"/>
          <a:ea typeface="+mj-ea"/>
          <a:cs typeface="+mj-cs"/>
          <a:sym typeface="Calibri"/>
        </a:defRPr>
      </a:lvl5pPr>
      <a:lvl6pPr marL="2933700" marR="0" indent="-53340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j-lt"/>
          <a:ea typeface="+mj-ea"/>
          <a:cs typeface="+mj-cs"/>
          <a:sym typeface="Calibri"/>
        </a:defRPr>
      </a:lvl6pPr>
      <a:lvl7pPr marL="3390900" marR="0" indent="-53340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j-lt"/>
          <a:ea typeface="+mj-ea"/>
          <a:cs typeface="+mj-cs"/>
          <a:sym typeface="Calibri"/>
        </a:defRPr>
      </a:lvl7pPr>
      <a:lvl8pPr marL="3848100" marR="0" indent="-53340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j-lt"/>
          <a:ea typeface="+mj-ea"/>
          <a:cs typeface="+mj-cs"/>
          <a:sym typeface="Calibri"/>
        </a:defRPr>
      </a:lvl8pPr>
      <a:lvl9pPr marL="4305300" marR="0" indent="-53340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j-lt"/>
          <a:ea typeface="+mj-ea"/>
          <a:cs typeface="+mj-cs"/>
          <a:sym typeface="Calibri"/>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1pPr>
      <a:lvl2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2pPr>
      <a:lvl3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3pPr>
      <a:lvl4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4pPr>
      <a:lvl5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5pPr>
      <a:lvl6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6pPr>
      <a:lvl7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7pPr>
      <a:lvl8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8pPr>
      <a:lvl9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46.png"/><Relationship Id="rId2" Type="http://schemas.openxmlformats.org/officeDocument/2006/relationships/diagramData" Target="../diagrams/data1.xml"/><Relationship Id="rId1" Type="http://schemas.openxmlformats.org/officeDocument/2006/relationships/slideLayout" Target="../slideLayouts/slideLayout1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diagramLayout" Target="../diagrams/layout2.xml"/><Relationship Id="rId7" Type="http://schemas.openxmlformats.org/officeDocument/2006/relationships/image" Target="../media/image47.png"/><Relationship Id="rId2" Type="http://schemas.openxmlformats.org/officeDocument/2006/relationships/diagramData" Target="../diagrams/data2.xml"/><Relationship Id="rId1" Type="http://schemas.openxmlformats.org/officeDocument/2006/relationships/slideLayout" Target="../slideLayouts/slideLayout17.xml"/><Relationship Id="rId6" Type="http://schemas.microsoft.com/office/2007/relationships/diagramDrawing" Target="../diagrams/drawing2.xml"/><Relationship Id="rId5" Type="http://schemas.openxmlformats.org/officeDocument/2006/relationships/diagramColors" Target="../diagrams/colors2.xml"/><Relationship Id="rId10" Type="http://schemas.openxmlformats.org/officeDocument/2006/relationships/image" Target="../media/image50.png"/><Relationship Id="rId4" Type="http://schemas.openxmlformats.org/officeDocument/2006/relationships/diagramQuickStyle" Target="../diagrams/quickStyle2.xml"/><Relationship Id="rId9" Type="http://schemas.openxmlformats.org/officeDocument/2006/relationships/image" Target="../media/image49.png"/></Relationships>
</file>

<file path=ppt/slides/_rels/slide4.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8" Type="http://schemas.openxmlformats.org/officeDocument/2006/relationships/image" Target="../media/image54.tmp"/><Relationship Id="rId3" Type="http://schemas.openxmlformats.org/officeDocument/2006/relationships/image" Target="../media/image52.png"/><Relationship Id="rId7" Type="http://schemas.openxmlformats.org/officeDocument/2006/relationships/image" Target="../media/image53.tmp"/><Relationship Id="rId2" Type="http://schemas.openxmlformats.org/officeDocument/2006/relationships/notesSlide" Target="../notesSlides/notesSlide2.xml"/><Relationship Id="rId1" Type="http://schemas.openxmlformats.org/officeDocument/2006/relationships/slideLayout" Target="../slideLayouts/slideLayout46.xml"/><Relationship Id="rId6" Type="http://schemas.openxmlformats.org/officeDocument/2006/relationships/hyperlink" Target="https://www.eana.com.ar/servicios#mensaje-atfm" TargetMode="External"/><Relationship Id="rId5" Type="http://schemas.openxmlformats.org/officeDocument/2006/relationships/hyperlink" Target="https://www.smn.gob.ar/meteorologia-aeronautica" TargetMode="External"/><Relationship Id="rId4" Type="http://schemas.openxmlformats.org/officeDocument/2006/relationships/hyperlink" Target="https://ais.anac.gob.ar/notam"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3.xml"/><Relationship Id="rId1" Type="http://schemas.openxmlformats.org/officeDocument/2006/relationships/slideLayout" Target="../slideLayouts/slideLayout57.xml"/><Relationship Id="rId6" Type="http://schemas.openxmlformats.org/officeDocument/2006/relationships/image" Target="../media/image59.png"/><Relationship Id="rId5" Type="http://schemas.openxmlformats.org/officeDocument/2006/relationships/image" Target="../media/image58.png"/><Relationship Id="rId4" Type="http://schemas.openxmlformats.org/officeDocument/2006/relationships/hyperlink" Target="https://caa.gov.tt/n/"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1.xml"/></Relationships>
</file>

<file path=ppt/slides/_rels/slide10.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jp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8" Type="http://schemas.openxmlformats.org/officeDocument/2006/relationships/image" Target="../media/image68.jpeg"/><Relationship Id="rId3" Type="http://schemas.openxmlformats.org/officeDocument/2006/relationships/image" Target="../media/image64.jpg"/><Relationship Id="rId7" Type="http://schemas.openxmlformats.org/officeDocument/2006/relationships/image" Target="../media/image67.jpeg"/><Relationship Id="rId2" Type="http://schemas.openxmlformats.org/officeDocument/2006/relationships/notesSlide" Target="../notesSlides/notesSlide5.xml"/><Relationship Id="rId1" Type="http://schemas.openxmlformats.org/officeDocument/2006/relationships/slideLayout" Target="../slideLayouts/slideLayout57.xml"/><Relationship Id="rId6" Type="http://schemas.openxmlformats.org/officeDocument/2006/relationships/image" Target="../media/image66.jpeg"/><Relationship Id="rId5" Type="http://schemas.microsoft.com/office/2007/relationships/hdphoto" Target="../media/hdphoto1.wdp"/><Relationship Id="rId4" Type="http://schemas.openxmlformats.org/officeDocument/2006/relationships/image" Target="../media/image65.png"/></Relationships>
</file>

<file path=ppt/slides/_rels/slide12.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png"/><Relationship Id="rId1" Type="http://schemas.openxmlformats.org/officeDocument/2006/relationships/slideLayout" Target="../slideLayouts/slideLayout35.xml"/><Relationship Id="rId4" Type="http://schemas.openxmlformats.org/officeDocument/2006/relationships/image" Target="../media/image73.png"/></Relationships>
</file>

<file path=ppt/slides/_rels/slide14.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image" Target="../media/image74.png"/><Relationship Id="rId1" Type="http://schemas.openxmlformats.org/officeDocument/2006/relationships/slideLayout" Target="../slideLayouts/slideLayout17.xml"/><Relationship Id="rId4" Type="http://schemas.openxmlformats.org/officeDocument/2006/relationships/image" Target="../media/image61.png"/></Relationships>
</file>

<file path=ppt/slides/_rels/slide15.xml.rels><?xml version="1.0" encoding="UTF-8" standalone="yes"?>
<Relationships xmlns="http://schemas.openxmlformats.org/package/2006/relationships"><Relationship Id="rId3" Type="http://schemas.openxmlformats.org/officeDocument/2006/relationships/hyperlink" Target="https://notams.aim.faa.gov/" TargetMode="External"/><Relationship Id="rId7" Type="http://schemas.openxmlformats.org/officeDocument/2006/relationships/image" Target="../media/image78.png"/><Relationship Id="rId2" Type="http://schemas.openxmlformats.org/officeDocument/2006/relationships/notesSlide" Target="../notesSlides/notesSlide6.xml"/><Relationship Id="rId1" Type="http://schemas.openxmlformats.org/officeDocument/2006/relationships/slideLayout" Target="../slideLayouts/slideLayout39.xml"/><Relationship Id="rId6" Type="http://schemas.openxmlformats.org/officeDocument/2006/relationships/image" Target="../media/image77.png"/><Relationship Id="rId5" Type="http://schemas.openxmlformats.org/officeDocument/2006/relationships/image" Target="../media/image76.png"/><Relationship Id="rId4" Type="http://schemas.openxmlformats.org/officeDocument/2006/relationships/hyperlink" Target="https://www.fly.faa.gov/ois/"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notesSlide" Target="../notesSlides/notesSlide7.xml"/><Relationship Id="rId1" Type="http://schemas.openxmlformats.org/officeDocument/2006/relationships/slideLayout" Target="../slideLayouts/slideLayout39.xml"/><Relationship Id="rId5" Type="http://schemas.openxmlformats.org/officeDocument/2006/relationships/image" Target="../media/image81.png"/><Relationship Id="rId4" Type="http://schemas.openxmlformats.org/officeDocument/2006/relationships/image" Target="../media/image80.png"/></Relationships>
</file>

<file path=ppt/slides/_rels/slide17.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image" Target="../media/image82.jpg"/><Relationship Id="rId1" Type="http://schemas.openxmlformats.org/officeDocument/2006/relationships/slideLayout" Target="../slideLayouts/slideLayout17.xml"/><Relationship Id="rId4" Type="http://schemas.openxmlformats.org/officeDocument/2006/relationships/image" Target="../media/image61.png"/></Relationships>
</file>

<file path=ppt/slides/_rels/slide18.xml.rels><?xml version="1.0" encoding="UTF-8" standalone="yes"?>
<Relationships xmlns="http://schemas.openxmlformats.org/package/2006/relationships"><Relationship Id="rId2" Type="http://schemas.openxmlformats.org/officeDocument/2006/relationships/image" Target="../media/image83.png"/><Relationship Id="rId1" Type="http://schemas.openxmlformats.org/officeDocument/2006/relationships/slideLayout" Target="../slideLayouts/slideLayout39.xml"/></Relationships>
</file>

<file path=ppt/slides/_rels/slide19.xml.rels><?xml version="1.0" encoding="UTF-8" standalone="yes"?>
<Relationships xmlns="http://schemas.openxmlformats.org/package/2006/relationships"><Relationship Id="rId2" Type="http://schemas.openxmlformats.org/officeDocument/2006/relationships/image" Target="../media/image84.png"/><Relationship Id="rId1" Type="http://schemas.openxmlformats.org/officeDocument/2006/relationships/slideLayout" Target="../slideLayouts/slideLayout39.xml"/></Relationships>
</file>

<file path=ppt/slides/_rels/slide20.xml.rels><?xml version="1.0" encoding="UTF-8" standalone="yes"?>
<Relationships xmlns="http://schemas.openxmlformats.org/package/2006/relationships"><Relationship Id="rId2" Type="http://schemas.openxmlformats.org/officeDocument/2006/relationships/image" Target="../media/image85.png"/><Relationship Id="rId1" Type="http://schemas.openxmlformats.org/officeDocument/2006/relationships/slideLayout" Target="../slideLayouts/slideLayout39.xml"/></Relationships>
</file>

<file path=ppt/slides/_rels/slide21.xml.rels><?xml version="1.0" encoding="UTF-8" standalone="yes"?>
<Relationships xmlns="http://schemas.openxmlformats.org/package/2006/relationships"><Relationship Id="rId2" Type="http://schemas.openxmlformats.org/officeDocument/2006/relationships/image" Target="../media/image86.png"/><Relationship Id="rId1" Type="http://schemas.openxmlformats.org/officeDocument/2006/relationships/slideLayout" Target="../slideLayouts/slideLayout39.xml"/></Relationships>
</file>

<file path=ppt/slides/_rels/slide22.xml.rels><?xml version="1.0" encoding="UTF-8" standalone="yes"?>
<Relationships xmlns="http://schemas.openxmlformats.org/package/2006/relationships"><Relationship Id="rId2" Type="http://schemas.openxmlformats.org/officeDocument/2006/relationships/image" Target="../media/image87.png"/><Relationship Id="rId1" Type="http://schemas.openxmlformats.org/officeDocument/2006/relationships/slideLayout" Target="../slideLayouts/slideLayout39.xml"/></Relationships>
</file>

<file path=ppt/slides/_rels/slide23.xml.rels><?xml version="1.0" encoding="UTF-8" standalone="yes"?>
<Relationships xmlns="http://schemas.openxmlformats.org/package/2006/relationships"><Relationship Id="rId2" Type="http://schemas.openxmlformats.org/officeDocument/2006/relationships/image" Target="../media/image88.png"/><Relationship Id="rId1" Type="http://schemas.openxmlformats.org/officeDocument/2006/relationships/slideLayout" Target="../slideLayouts/slideLayout39.xml"/></Relationships>
</file>

<file path=ppt/slides/_rels/slide24.xml.rels><?xml version="1.0" encoding="UTF-8" standalone="yes"?>
<Relationships xmlns="http://schemas.openxmlformats.org/package/2006/relationships"><Relationship Id="rId2" Type="http://schemas.openxmlformats.org/officeDocument/2006/relationships/image" Target="../media/image89.png"/><Relationship Id="rId1" Type="http://schemas.openxmlformats.org/officeDocument/2006/relationships/slideLayout" Target="../slideLayouts/slideLayout39.xml"/></Relationships>
</file>

<file path=ppt/slides/_rels/slide25.xml.rels><?xml version="1.0" encoding="UTF-8" standalone="yes"?>
<Relationships xmlns="http://schemas.openxmlformats.org/package/2006/relationships"><Relationship Id="rId3" Type="http://schemas.openxmlformats.org/officeDocument/2006/relationships/image" Target="../media/image91.jpg"/><Relationship Id="rId2" Type="http://schemas.openxmlformats.org/officeDocument/2006/relationships/image" Target="../media/image90.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3" Type="http://schemas.openxmlformats.org/officeDocument/2006/relationships/image" Target="../media/image92.jpeg"/><Relationship Id="rId7" Type="http://schemas.openxmlformats.org/officeDocument/2006/relationships/image" Target="../media/image95.emf"/><Relationship Id="rId2" Type="http://schemas.openxmlformats.org/officeDocument/2006/relationships/notesSlide" Target="../notesSlides/notesSlide8.xml"/><Relationship Id="rId1" Type="http://schemas.openxmlformats.org/officeDocument/2006/relationships/slideLayout" Target="../slideLayouts/slideLayout31.xml"/><Relationship Id="rId6" Type="http://schemas.openxmlformats.org/officeDocument/2006/relationships/image" Target="../media/image94.emf"/><Relationship Id="rId5" Type="http://schemas.openxmlformats.org/officeDocument/2006/relationships/image" Target="../media/image93.png"/><Relationship Id="rId4" Type="http://schemas.openxmlformats.org/officeDocument/2006/relationships/image" Target="cid:image001.jpg@01D3482A.EE5DFE40"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92.jpeg"/><Relationship Id="rId7" Type="http://schemas.openxmlformats.org/officeDocument/2006/relationships/image" Target="../media/image98.emf"/><Relationship Id="rId2" Type="http://schemas.openxmlformats.org/officeDocument/2006/relationships/notesSlide" Target="../notesSlides/notesSlide9.xml"/><Relationship Id="rId1" Type="http://schemas.openxmlformats.org/officeDocument/2006/relationships/slideLayout" Target="../slideLayouts/slideLayout31.xml"/><Relationship Id="rId6" Type="http://schemas.openxmlformats.org/officeDocument/2006/relationships/image" Target="../media/image97.png"/><Relationship Id="rId5" Type="http://schemas.openxmlformats.org/officeDocument/2006/relationships/image" Target="../media/image96.emf"/><Relationship Id="rId4" Type="http://schemas.openxmlformats.org/officeDocument/2006/relationships/image" Target="cid:image001.jpg@01D3482A.EE5DFE40"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100.jpg"/><Relationship Id="rId2" Type="http://schemas.openxmlformats.org/officeDocument/2006/relationships/image" Target="../media/image99.pn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8" Type="http://schemas.openxmlformats.org/officeDocument/2006/relationships/image" Target="../media/image106.png"/><Relationship Id="rId3" Type="http://schemas.openxmlformats.org/officeDocument/2006/relationships/image" Target="../media/image101.png"/><Relationship Id="rId7" Type="http://schemas.openxmlformats.org/officeDocument/2006/relationships/image" Target="../media/image105.png"/><Relationship Id="rId2" Type="http://schemas.openxmlformats.org/officeDocument/2006/relationships/notesSlide" Target="../notesSlides/notesSlide10.xml"/><Relationship Id="rId1" Type="http://schemas.openxmlformats.org/officeDocument/2006/relationships/slideLayout" Target="../slideLayouts/slideLayout17.xml"/><Relationship Id="rId6" Type="http://schemas.openxmlformats.org/officeDocument/2006/relationships/image" Target="../media/image104.png"/><Relationship Id="rId5" Type="http://schemas.openxmlformats.org/officeDocument/2006/relationships/image" Target="../media/image103.png"/><Relationship Id="rId4" Type="http://schemas.openxmlformats.org/officeDocument/2006/relationships/image" Target="../media/image102.png"/></Relationships>
</file>

<file path=ppt/slides/_rels/slide30.xml.rels><?xml version="1.0" encoding="UTF-8" standalone="yes"?>
<Relationships xmlns="http://schemas.openxmlformats.org/package/2006/relationships"><Relationship Id="rId3" Type="http://schemas.openxmlformats.org/officeDocument/2006/relationships/image" Target="../media/image108.jpg"/><Relationship Id="rId2" Type="http://schemas.openxmlformats.org/officeDocument/2006/relationships/image" Target="../media/image107.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3" Type="http://schemas.openxmlformats.org/officeDocument/2006/relationships/image" Target="../media/image110.png"/><Relationship Id="rId2" Type="http://schemas.openxmlformats.org/officeDocument/2006/relationships/image" Target="../media/image109.png"/><Relationship Id="rId1" Type="http://schemas.openxmlformats.org/officeDocument/2006/relationships/slideLayout" Target="../slideLayouts/slideLayout110.xml"/></Relationships>
</file>

<file path=ppt/slides/_rels/slide32.xml.rels><?xml version="1.0" encoding="UTF-8" standalone="yes"?>
<Relationships xmlns="http://schemas.openxmlformats.org/package/2006/relationships"><Relationship Id="rId3" Type="http://schemas.openxmlformats.org/officeDocument/2006/relationships/image" Target="../media/image110.png"/><Relationship Id="rId7" Type="http://schemas.openxmlformats.org/officeDocument/2006/relationships/image" Target="../media/image114.png"/><Relationship Id="rId2" Type="http://schemas.openxmlformats.org/officeDocument/2006/relationships/image" Target="../media/image109.png"/><Relationship Id="rId1" Type="http://schemas.openxmlformats.org/officeDocument/2006/relationships/slideLayout" Target="../slideLayouts/slideLayout110.xml"/><Relationship Id="rId6" Type="http://schemas.openxmlformats.org/officeDocument/2006/relationships/image" Target="../media/image113.png"/><Relationship Id="rId5" Type="http://schemas.openxmlformats.org/officeDocument/2006/relationships/image" Target="../media/image112.png"/><Relationship Id="rId4" Type="http://schemas.openxmlformats.org/officeDocument/2006/relationships/image" Target="../media/image111.png"/></Relationships>
</file>

<file path=ppt/slides/_rels/slide33.xml.rels><?xml version="1.0" encoding="UTF-8" standalone="yes"?>
<Relationships xmlns="http://schemas.openxmlformats.org/package/2006/relationships"><Relationship Id="rId3" Type="http://schemas.openxmlformats.org/officeDocument/2006/relationships/image" Target="../media/image110.png"/><Relationship Id="rId7" Type="http://schemas.openxmlformats.org/officeDocument/2006/relationships/image" Target="../media/image118.png"/><Relationship Id="rId2" Type="http://schemas.openxmlformats.org/officeDocument/2006/relationships/image" Target="../media/image109.png"/><Relationship Id="rId1" Type="http://schemas.openxmlformats.org/officeDocument/2006/relationships/slideLayout" Target="../slideLayouts/slideLayout110.xml"/><Relationship Id="rId6" Type="http://schemas.openxmlformats.org/officeDocument/2006/relationships/image" Target="../media/image117.png"/><Relationship Id="rId5" Type="http://schemas.openxmlformats.org/officeDocument/2006/relationships/image" Target="../media/image116.png"/><Relationship Id="rId4" Type="http://schemas.openxmlformats.org/officeDocument/2006/relationships/image" Target="../media/image115.png"/></Relationships>
</file>

<file path=ppt/slides/_rels/slide34.xml.rels><?xml version="1.0" encoding="UTF-8" standalone="yes"?>
<Relationships xmlns="http://schemas.openxmlformats.org/package/2006/relationships"><Relationship Id="rId3" Type="http://schemas.openxmlformats.org/officeDocument/2006/relationships/image" Target="../media/image120.emf"/><Relationship Id="rId2" Type="http://schemas.openxmlformats.org/officeDocument/2006/relationships/image" Target="../media/image119.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8" name="Text Placeholder 1"/>
          <p:cNvSpPr>
            <a:spLocks noGrp="1"/>
          </p:cNvSpPr>
          <p:nvPr>
            <p:ph type="body" sz="quarter" idx="10"/>
          </p:nvPr>
        </p:nvSpPr>
        <p:spPr bwMode="auto">
          <a:xfrm>
            <a:off x="558700" y="2707666"/>
            <a:ext cx="6722633" cy="2487775"/>
          </a:xfrm>
        </p:spPr>
        <p:txBody>
          <a:bodyPr/>
          <a:lstStyle/>
          <a:p>
            <a:pPr>
              <a:defRPr/>
            </a:pPr>
            <a:r>
              <a:rPr lang="en-GB" sz="5400"/>
              <a:t>CADENA Operations Planning Web Conference</a:t>
            </a:r>
            <a:endParaRPr/>
          </a:p>
          <a:p>
            <a:pPr>
              <a:defRPr/>
            </a:pPr>
            <a:endParaRPr lang="en-GB"/>
          </a:p>
        </p:txBody>
      </p:sp>
      <p:sp>
        <p:nvSpPr>
          <p:cNvPr id="10" name="Text Placeholder 4"/>
          <p:cNvSpPr txBox="1"/>
          <p:nvPr/>
        </p:nvSpPr>
        <p:spPr bwMode="auto">
          <a:xfrm>
            <a:off x="550679" y="5660571"/>
            <a:ext cx="8835557" cy="613229"/>
          </a:xfrm>
          <a:prstGeom prst="rect">
            <a:avLst/>
          </a:prstGeom>
        </p:spPr>
        <p:txBody>
          <a:bodyPr lIns="0" tIns="0" rIns="0" bIns="0" anchor="b" anchorCtr="0"/>
          <a:lstStyle>
            <a:lvl1pPr marL="0" indent="0" algn="l" defTabSz="914400">
              <a:lnSpc>
                <a:spcPct val="90000"/>
              </a:lnSpc>
              <a:spcBef>
                <a:spcPts val="1000"/>
              </a:spcBef>
              <a:buFont typeface="Arial"/>
              <a:buNone/>
              <a:defRPr lang="en-GB" sz="1800" b="1" i="0">
                <a:solidFill>
                  <a:schemeClr val="accent1"/>
                </a:solidFill>
                <a:latin typeface="Montserrat"/>
                <a:ea typeface="+mn-ea"/>
                <a:cs typeface="+mn-cs"/>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a:lstStyle>
          <a:p>
            <a:pPr>
              <a:defRPr/>
            </a:pPr>
            <a:r>
              <a:rPr lang="es-DO" sz="2400" b="0" dirty="0"/>
              <a:t>THURSDAY</a:t>
            </a:r>
            <a:r>
              <a:rPr lang="en-GB" sz="2400" b="0" dirty="0"/>
              <a:t>, </a:t>
            </a:r>
            <a:r>
              <a:rPr lang="en-GB" sz="2400" b="0"/>
              <a:t>October 29, </a:t>
            </a:r>
            <a:r>
              <a:rPr lang="en-GB" sz="2400" b="0" dirty="0"/>
              <a:t>2026</a:t>
            </a:r>
            <a:endParaRPr dirty="0"/>
          </a:p>
          <a:p>
            <a:pPr>
              <a:defRPr/>
            </a:pPr>
            <a:r>
              <a:rPr lang="en-GB" sz="2400" b="0" dirty="0"/>
              <a:t>1400 UTC</a:t>
            </a:r>
            <a:endParaRPr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graphicFrame>
        <p:nvGraphicFramePr>
          <p:cNvPr id="12" name="Diagram 11"/>
          <p:cNvGraphicFramePr>
            <a:graphicFrameLocks/>
          </p:cNvGraphicFramePr>
          <p:nvPr>
            <p:extLst>
              <p:ext uri="{D42A27DB-BD31-4B8C-83A1-F6EECF244321}">
                <p14:modId xmlns:p14="http://schemas.microsoft.com/office/powerpoint/2010/main" val="2889430567"/>
              </p:ext>
            </p:extLst>
          </p:nvPr>
        </p:nvGraphicFramePr>
        <p:xfrm>
          <a:off x="4038600" y="476865"/>
          <a:ext cx="4114799" cy="685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Rectángulo 1"/>
          <p:cNvSpPr/>
          <p:nvPr/>
        </p:nvSpPr>
        <p:spPr bwMode="auto">
          <a:xfrm>
            <a:off x="2453148" y="-36731"/>
            <a:ext cx="7010399" cy="646331"/>
          </a:xfrm>
          <a:prstGeom prst="rect">
            <a:avLst/>
          </a:prstGeom>
        </p:spPr>
        <p:txBody>
          <a:bodyPr wrap="square">
            <a:spAutoFit/>
          </a:bodyPr>
          <a:lstStyle/>
          <a:p>
            <a:pPr marL="0" marR="0" lvl="0" indent="0" algn="ctr" defTabSz="914400">
              <a:lnSpc>
                <a:spcPct val="100000"/>
              </a:lnSpc>
              <a:spcBef>
                <a:spcPts val="0"/>
              </a:spcBef>
              <a:spcAft>
                <a:spcPts val="0"/>
              </a:spcAft>
              <a:buClrTx/>
              <a:buSzTx/>
              <a:buFontTx/>
              <a:buNone/>
              <a:defRPr/>
            </a:pPr>
            <a:r>
              <a:rPr lang="en-US" sz="3600" b="1" i="0" u="none" strike="noStrike" cap="none" spc="0" dirty="0">
                <a:ln>
                  <a:noFill/>
                </a:ln>
                <a:solidFill>
                  <a:srgbClr val="002060"/>
                </a:solidFill>
                <a:latin typeface="Calibri"/>
                <a:ea typeface="+mn-ea"/>
                <a:cs typeface="+mn-cs"/>
              </a:rPr>
              <a:t>CADENA</a:t>
            </a:r>
            <a:r>
              <a:rPr lang="en-US" sz="3200" b="1" i="0" u="none" strike="noStrike" cap="none" spc="0" dirty="0">
                <a:ln>
                  <a:noFill/>
                </a:ln>
                <a:solidFill>
                  <a:srgbClr val="002060"/>
                </a:solidFill>
                <a:latin typeface="Calibri"/>
                <a:ea typeface="+mn-ea"/>
                <a:cs typeface="+mn-cs"/>
              </a:rPr>
              <a:t> </a:t>
            </a:r>
            <a:endParaRPr dirty="0"/>
          </a:p>
        </p:txBody>
      </p:sp>
      <p:pic>
        <p:nvPicPr>
          <p:cNvPr id="3" name="Picture 2">
            <a:extLst>
              <a:ext uri="{FF2B5EF4-FFF2-40B4-BE49-F238E27FC236}">
                <a16:creationId xmlns:a16="http://schemas.microsoft.com/office/drawing/2014/main" id="{B0F60CBC-F133-CEFF-D86B-4BE190EDA800}"/>
              </a:ext>
            </a:extLst>
          </p:cNvPr>
          <p:cNvPicPr>
            <a:picLocks noChangeAspect="1"/>
          </p:cNvPicPr>
          <p:nvPr/>
        </p:nvPicPr>
        <p:blipFill>
          <a:blip r:embed="rId7"/>
          <a:stretch>
            <a:fillRect/>
          </a:stretch>
        </p:blipFill>
        <p:spPr>
          <a:xfrm>
            <a:off x="1991032" y="1123196"/>
            <a:ext cx="7934633" cy="549883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a:extLst>
            <a:ext uri="{FF2B5EF4-FFF2-40B4-BE49-F238E27FC236}">
              <a16:creationId xmlns:a16="http://schemas.microsoft.com/office/drawing/2014/main" id="{3C459E46-91CE-FC44-5381-EFA34546602C}"/>
            </a:ext>
          </a:extLst>
        </p:cNvPr>
        <p:cNvGrpSpPr/>
        <p:nvPr/>
      </p:nvGrpSpPr>
      <p:grpSpPr bwMode="auto">
        <a:xfrm>
          <a:off x="0" y="0"/>
          <a:ext cx="0" cy="0"/>
          <a:chOff x="0" y="0"/>
          <a:chExt cx="0" cy="0"/>
        </a:xfrm>
      </p:grpSpPr>
      <p:graphicFrame>
        <p:nvGraphicFramePr>
          <p:cNvPr id="12" name="Diagram 11">
            <a:extLst>
              <a:ext uri="{FF2B5EF4-FFF2-40B4-BE49-F238E27FC236}">
                <a16:creationId xmlns:a16="http://schemas.microsoft.com/office/drawing/2014/main" id="{8D8A99A2-F62E-7EC6-61B8-319D1CE822CE}"/>
              </a:ext>
            </a:extLst>
          </p:cNvPr>
          <p:cNvGraphicFramePr>
            <a:graphicFrameLocks/>
          </p:cNvGraphicFramePr>
          <p:nvPr>
            <p:extLst>
              <p:ext uri="{D42A27DB-BD31-4B8C-83A1-F6EECF244321}">
                <p14:modId xmlns:p14="http://schemas.microsoft.com/office/powerpoint/2010/main" val="3718958230"/>
              </p:ext>
            </p:extLst>
          </p:nvPr>
        </p:nvGraphicFramePr>
        <p:xfrm>
          <a:off x="4114800" y="501305"/>
          <a:ext cx="4114799" cy="685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Rectángulo 1">
            <a:extLst>
              <a:ext uri="{FF2B5EF4-FFF2-40B4-BE49-F238E27FC236}">
                <a16:creationId xmlns:a16="http://schemas.microsoft.com/office/drawing/2014/main" id="{4837533D-C3D6-DF59-2436-2CDB64E91710}"/>
              </a:ext>
            </a:extLst>
          </p:cNvPr>
          <p:cNvSpPr/>
          <p:nvPr/>
        </p:nvSpPr>
        <p:spPr bwMode="auto">
          <a:xfrm>
            <a:off x="2590800" y="76200"/>
            <a:ext cx="7010399" cy="646331"/>
          </a:xfrm>
          <a:prstGeom prst="rect">
            <a:avLst/>
          </a:prstGeom>
        </p:spPr>
        <p:txBody>
          <a:bodyPr wrap="square">
            <a:spAutoFit/>
          </a:bodyPr>
          <a:lstStyle/>
          <a:p>
            <a:pPr marL="0" marR="0" lvl="0" indent="0" algn="ctr" defTabSz="914400">
              <a:lnSpc>
                <a:spcPct val="100000"/>
              </a:lnSpc>
              <a:spcBef>
                <a:spcPts val="0"/>
              </a:spcBef>
              <a:spcAft>
                <a:spcPts val="0"/>
              </a:spcAft>
              <a:buClrTx/>
              <a:buSzTx/>
              <a:buFontTx/>
              <a:buNone/>
              <a:defRPr/>
            </a:pPr>
            <a:r>
              <a:rPr lang="en-US" sz="3600" b="1" i="0" u="none" strike="noStrike" cap="none" spc="0">
                <a:ln>
                  <a:noFill/>
                </a:ln>
                <a:solidFill>
                  <a:srgbClr val="002060"/>
                </a:solidFill>
                <a:latin typeface="Calibri"/>
                <a:ea typeface="+mn-ea"/>
                <a:cs typeface="+mn-cs"/>
              </a:rPr>
              <a:t>CADENA</a:t>
            </a:r>
            <a:r>
              <a:rPr lang="en-US" sz="3200" b="1" i="0" u="none" strike="noStrike" cap="none" spc="0">
                <a:ln>
                  <a:noFill/>
                </a:ln>
                <a:solidFill>
                  <a:srgbClr val="002060"/>
                </a:solidFill>
                <a:latin typeface="Calibri"/>
                <a:ea typeface="+mn-ea"/>
                <a:cs typeface="+mn-cs"/>
              </a:rPr>
              <a:t> </a:t>
            </a:r>
            <a:endParaRPr/>
          </a:p>
        </p:txBody>
      </p:sp>
      <p:pic>
        <p:nvPicPr>
          <p:cNvPr id="4" name="Picture 3">
            <a:extLst>
              <a:ext uri="{FF2B5EF4-FFF2-40B4-BE49-F238E27FC236}">
                <a16:creationId xmlns:a16="http://schemas.microsoft.com/office/drawing/2014/main" id="{00E92566-606F-D013-6650-45555EF5F79A}"/>
              </a:ext>
            </a:extLst>
          </p:cNvPr>
          <p:cNvPicPr>
            <a:picLocks noChangeAspect="1"/>
          </p:cNvPicPr>
          <p:nvPr/>
        </p:nvPicPr>
        <p:blipFill>
          <a:blip r:embed="rId7"/>
          <a:stretch>
            <a:fillRect/>
          </a:stretch>
        </p:blipFill>
        <p:spPr>
          <a:xfrm>
            <a:off x="0" y="1137944"/>
            <a:ext cx="7477431" cy="5720056"/>
          </a:xfrm>
          <a:prstGeom prst="rect">
            <a:avLst/>
          </a:prstGeom>
        </p:spPr>
      </p:pic>
      <p:pic>
        <p:nvPicPr>
          <p:cNvPr id="6" name="Picture 5">
            <a:extLst>
              <a:ext uri="{FF2B5EF4-FFF2-40B4-BE49-F238E27FC236}">
                <a16:creationId xmlns:a16="http://schemas.microsoft.com/office/drawing/2014/main" id="{D43D387A-B3C5-94A1-08C6-FD9D2320E6B3}"/>
              </a:ext>
            </a:extLst>
          </p:cNvPr>
          <p:cNvPicPr>
            <a:picLocks noChangeAspect="1"/>
          </p:cNvPicPr>
          <p:nvPr/>
        </p:nvPicPr>
        <p:blipFill>
          <a:blip r:embed="rId8"/>
          <a:stretch>
            <a:fillRect/>
          </a:stretch>
        </p:blipFill>
        <p:spPr>
          <a:xfrm>
            <a:off x="3283170" y="1828800"/>
            <a:ext cx="2705478" cy="1533739"/>
          </a:xfrm>
          <a:prstGeom prst="rect">
            <a:avLst/>
          </a:prstGeom>
        </p:spPr>
      </p:pic>
      <p:pic>
        <p:nvPicPr>
          <p:cNvPr id="8" name="Picture 7">
            <a:extLst>
              <a:ext uri="{FF2B5EF4-FFF2-40B4-BE49-F238E27FC236}">
                <a16:creationId xmlns:a16="http://schemas.microsoft.com/office/drawing/2014/main" id="{A27047E6-7896-7041-3750-27EEB1D8F107}"/>
              </a:ext>
            </a:extLst>
          </p:cNvPr>
          <p:cNvPicPr>
            <a:picLocks noChangeAspect="1"/>
          </p:cNvPicPr>
          <p:nvPr/>
        </p:nvPicPr>
        <p:blipFill>
          <a:blip r:embed="rId9"/>
          <a:stretch>
            <a:fillRect/>
          </a:stretch>
        </p:blipFill>
        <p:spPr>
          <a:xfrm>
            <a:off x="7640467" y="1137945"/>
            <a:ext cx="4551533" cy="1804202"/>
          </a:xfrm>
          <a:prstGeom prst="rect">
            <a:avLst/>
          </a:prstGeom>
        </p:spPr>
      </p:pic>
      <p:pic>
        <p:nvPicPr>
          <p:cNvPr id="10" name="Picture 9">
            <a:extLst>
              <a:ext uri="{FF2B5EF4-FFF2-40B4-BE49-F238E27FC236}">
                <a16:creationId xmlns:a16="http://schemas.microsoft.com/office/drawing/2014/main" id="{5422A211-CBB0-9818-318E-3A30847A94D6}"/>
              </a:ext>
            </a:extLst>
          </p:cNvPr>
          <p:cNvPicPr>
            <a:picLocks noChangeAspect="1"/>
          </p:cNvPicPr>
          <p:nvPr/>
        </p:nvPicPr>
        <p:blipFill>
          <a:blip r:embed="rId10"/>
          <a:stretch>
            <a:fillRect/>
          </a:stretch>
        </p:blipFill>
        <p:spPr>
          <a:xfrm>
            <a:off x="7640466" y="3030293"/>
            <a:ext cx="4551533" cy="3326402"/>
          </a:xfrm>
          <a:prstGeom prst="rect">
            <a:avLst/>
          </a:prstGeom>
        </p:spPr>
      </p:pic>
    </p:spTree>
    <p:extLst>
      <p:ext uri="{BB962C8B-B14F-4D97-AF65-F5344CB8AC3E}">
        <p14:creationId xmlns:p14="http://schemas.microsoft.com/office/powerpoint/2010/main" val="1940315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a:extLst>
              <a:ext uri="{FF2B5EF4-FFF2-40B4-BE49-F238E27FC236}">
                <a16:creationId xmlns:a16="http://schemas.microsoft.com/office/drawing/2014/main" id="{C37AD51F-79E3-89ED-FD41-EF9E5EB156FD}"/>
              </a:ext>
            </a:extLst>
          </p:cNvPr>
          <p:cNvPicPr>
            <a:picLocks noChangeAspect="1"/>
          </p:cNvPicPr>
          <p:nvPr/>
        </p:nvPicPr>
        <p:blipFill>
          <a:blip r:embed="rId3"/>
          <a:stretch>
            <a:fillRect/>
          </a:stretch>
        </p:blipFill>
        <p:spPr>
          <a:xfrm>
            <a:off x="3620808" y="404445"/>
            <a:ext cx="4950381" cy="6596444"/>
          </a:xfrm>
          <a:prstGeom prst="rect">
            <a:avLst/>
          </a:prstGeom>
        </p:spPr>
      </p:pic>
      <p:sp>
        <p:nvSpPr>
          <p:cNvPr id="8" name="TextBox 3"/>
          <p:cNvSpPr txBox="1"/>
          <p:nvPr/>
        </p:nvSpPr>
        <p:spPr bwMode="auto">
          <a:xfrm>
            <a:off x="1904999" y="0"/>
            <a:ext cx="8382000" cy="646331"/>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a:noFill/>
                </a:ln>
                <a:solidFill>
                  <a:srgbClr val="002060"/>
                </a:solidFill>
                <a:effectLst/>
                <a:uLnTx/>
                <a:uFillTx/>
                <a:latin typeface="Calibri"/>
                <a:cs typeface="Arial"/>
              </a:rPr>
              <a:t>CADENA</a:t>
            </a:r>
            <a:endParaRPr kumimoji="0" lang="en-US" sz="3600" b="1" i="0" u="none" strike="noStrike" kern="0" cap="none" spc="0" normalizeH="0" baseline="0" noProof="0" dirty="0">
              <a:ln>
                <a:noFill/>
              </a:ln>
              <a:solidFill>
                <a:prstClr val="black"/>
              </a:solidFill>
              <a:effectLst/>
              <a:uLnTx/>
              <a:uFillTx/>
              <a:latin typeface="Calibri"/>
              <a:cs typeface="Arial"/>
            </a:endParaRPr>
          </a:p>
        </p:txBody>
      </p:sp>
    </p:spTree>
    <p:extLst>
      <p:ext uri="{BB962C8B-B14F-4D97-AF65-F5344CB8AC3E}">
        <p14:creationId xmlns:p14="http://schemas.microsoft.com/office/powerpoint/2010/main" val="23467897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7BE660B4-227F-56E9-A86C-4402A74A8137}"/>
              </a:ext>
            </a:extLst>
          </p:cNvPr>
          <p:cNvPicPr>
            <a:picLocks noChangeAspect="1"/>
          </p:cNvPicPr>
          <p:nvPr/>
        </p:nvPicPr>
        <p:blipFill>
          <a:blip r:embed="rId3"/>
          <a:stretch>
            <a:fillRect/>
          </a:stretch>
        </p:blipFill>
        <p:spPr>
          <a:xfrm>
            <a:off x="15433" y="179730"/>
            <a:ext cx="3616941" cy="588055"/>
          </a:xfrm>
          <a:prstGeom prst="rect">
            <a:avLst/>
          </a:prstGeom>
        </p:spPr>
      </p:pic>
      <p:sp>
        <p:nvSpPr>
          <p:cNvPr id="6" name="Rectángulo 10">
            <a:extLst>
              <a:ext uri="{FF2B5EF4-FFF2-40B4-BE49-F238E27FC236}">
                <a16:creationId xmlns:a16="http://schemas.microsoft.com/office/drawing/2014/main" id="{31F5E3B3-AF2C-8064-740E-E5B31FBA6CCC}"/>
              </a:ext>
            </a:extLst>
          </p:cNvPr>
          <p:cNvSpPr/>
          <p:nvPr/>
        </p:nvSpPr>
        <p:spPr>
          <a:xfrm>
            <a:off x="2838782" y="527427"/>
            <a:ext cx="7373199" cy="461665"/>
          </a:xfrm>
          <a:prstGeom prst="rect">
            <a:avLst/>
          </a:prstGeom>
        </p:spPr>
        <p:txBody>
          <a:bodyPr wrap="square" lIns="91440" tIns="45720" rIns="91440" bIns="45720" anchor="t">
            <a:spAutoFit/>
          </a:bodyPr>
          <a:lstStyle/>
          <a:p>
            <a:pPr marL="25400" marR="0" lvl="0" indent="0" algn="l" defTabSz="914400" rtl="0" eaLnBrk="1" fontAlgn="auto" latinLnBrk="0" hangingPunct="1">
              <a:lnSpc>
                <a:spcPct val="100000"/>
              </a:lnSpc>
              <a:spcBef>
                <a:spcPts val="100"/>
              </a:spcBef>
              <a:spcAft>
                <a:spcPts val="0"/>
              </a:spcAft>
              <a:buClrTx/>
              <a:buSzTx/>
              <a:buFontTx/>
              <a:buNone/>
              <a:tabLst>
                <a:tab pos="875665" algn="l"/>
              </a:tabLst>
              <a:defRPr/>
            </a:pPr>
            <a:r>
              <a:rPr kumimoji="0" lang="en-US" sz="2400" b="1" i="0" u="none" strike="noStrike" kern="1200" cap="none" spc="-5" normalizeH="0" baseline="0" noProof="0" dirty="0">
                <a:ln>
                  <a:noFill/>
                </a:ln>
                <a:solidFill>
                  <a:srgbClr val="FF0000"/>
                </a:solidFill>
                <a:effectLst/>
                <a:uLnTx/>
                <a:uFillTx/>
                <a:latin typeface="Calibri"/>
                <a:ea typeface="+mn-ea"/>
                <a:cs typeface="Calibri"/>
              </a:rPr>
              <a:t>EANA Argentina: </a:t>
            </a:r>
            <a:r>
              <a:rPr kumimoji="0" lang="en-US" sz="2400" b="1" i="1" u="none" strike="noStrike" kern="1200" cap="none" spc="-5" normalizeH="0" baseline="0" noProof="0" dirty="0">
                <a:ln>
                  <a:noFill/>
                </a:ln>
                <a:solidFill>
                  <a:srgbClr val="FF0000"/>
                </a:solidFill>
                <a:effectLst/>
                <a:uLnTx/>
                <a:uFillTx/>
                <a:latin typeface="Calibri"/>
                <a:ea typeface="+mn-ea"/>
                <a:cs typeface="Calibri"/>
              </a:rPr>
              <a:t>October 29</a:t>
            </a:r>
            <a:r>
              <a:rPr kumimoji="0" lang="en-US" sz="2400" b="1" i="1" u="none" strike="noStrike" kern="1200" cap="none" spc="-5" normalizeH="0" baseline="30000" noProof="0" dirty="0">
                <a:ln>
                  <a:noFill/>
                </a:ln>
                <a:solidFill>
                  <a:srgbClr val="FF0000"/>
                </a:solidFill>
                <a:effectLst/>
                <a:uLnTx/>
                <a:uFillTx/>
                <a:latin typeface="Calibri"/>
                <a:ea typeface="+mn-ea"/>
                <a:cs typeface="Calibri"/>
              </a:rPr>
              <a:t>th </a:t>
            </a:r>
            <a:r>
              <a:rPr kumimoji="0" lang="en-US" sz="2400" b="1" i="1" u="none" strike="noStrike" kern="1200" cap="none" spc="-5" normalizeH="0" baseline="0" noProof="0" dirty="0">
                <a:ln>
                  <a:noFill/>
                </a:ln>
                <a:solidFill>
                  <a:srgbClr val="FF0000"/>
                </a:solidFill>
                <a:effectLst/>
                <a:uLnTx/>
                <a:uFillTx/>
                <a:latin typeface="Calibri"/>
                <a:ea typeface="+mn-ea"/>
                <a:cs typeface="Calibri"/>
              </a:rPr>
              <a:t>– Novembre 2</a:t>
            </a:r>
            <a:r>
              <a:rPr kumimoji="0" lang="en-US" sz="2400" b="1" i="1" u="none" strike="noStrike" kern="1200" cap="none" spc="-5" normalizeH="0" baseline="30000" noProof="0" dirty="0">
                <a:ln>
                  <a:noFill/>
                </a:ln>
                <a:solidFill>
                  <a:srgbClr val="FF0000"/>
                </a:solidFill>
                <a:effectLst/>
                <a:uLnTx/>
                <a:uFillTx/>
                <a:latin typeface="Calibri"/>
                <a:ea typeface="+mn-ea"/>
                <a:cs typeface="Calibri"/>
              </a:rPr>
              <a:t>nd</a:t>
            </a:r>
            <a:r>
              <a:rPr kumimoji="0" lang="en-US" sz="2400" b="1" i="1" u="none" strike="noStrike" kern="1200" cap="none" spc="-5" normalizeH="0" baseline="0" noProof="0" dirty="0">
                <a:ln>
                  <a:noFill/>
                </a:ln>
                <a:solidFill>
                  <a:srgbClr val="FF0000"/>
                </a:solidFill>
                <a:effectLst/>
                <a:uLnTx/>
                <a:uFillTx/>
                <a:latin typeface="Calibri"/>
                <a:ea typeface="+mn-ea"/>
                <a:cs typeface="Calibri"/>
              </a:rPr>
              <a:t>, 2026</a:t>
            </a:r>
            <a:endParaRPr kumimoji="0" lang="en-US" sz="2400" b="0" i="1" u="none" strike="noStrike" kern="1200" cap="none" spc="0" normalizeH="0" baseline="0" noProof="0" dirty="0">
              <a:ln>
                <a:noFill/>
              </a:ln>
              <a:solidFill>
                <a:prstClr val="black"/>
              </a:solidFill>
              <a:effectLst/>
              <a:uLnTx/>
              <a:uFillTx/>
              <a:latin typeface="Calibri"/>
              <a:ea typeface="+mn-ea"/>
              <a:cs typeface="Calibri"/>
            </a:endParaRPr>
          </a:p>
        </p:txBody>
      </p:sp>
      <p:graphicFrame>
        <p:nvGraphicFramePr>
          <p:cNvPr id="35" name="Tabla 34">
            <a:extLst>
              <a:ext uri="{FF2B5EF4-FFF2-40B4-BE49-F238E27FC236}">
                <a16:creationId xmlns:a16="http://schemas.microsoft.com/office/drawing/2014/main" id="{14858758-8F92-A6AB-C7A6-4932BA29AD8C}"/>
              </a:ext>
            </a:extLst>
          </p:cNvPr>
          <p:cNvGraphicFramePr>
            <a:graphicFrameLocks noGrp="1"/>
          </p:cNvGraphicFramePr>
          <p:nvPr/>
        </p:nvGraphicFramePr>
        <p:xfrm>
          <a:off x="422148" y="924018"/>
          <a:ext cx="11203432" cy="5868276"/>
        </p:xfrm>
        <a:graphic>
          <a:graphicData uri="http://schemas.openxmlformats.org/drawingml/2006/table">
            <a:tbl>
              <a:tblPr firstRow="1" bandRow="1">
                <a:tableStyleId>{5C22544A-7EE6-4342-B048-85BDC9FD1C3A}</a:tableStyleId>
              </a:tblPr>
              <a:tblGrid>
                <a:gridCol w="3668536">
                  <a:extLst>
                    <a:ext uri="{9D8B030D-6E8A-4147-A177-3AD203B41FA5}">
                      <a16:colId xmlns:a16="http://schemas.microsoft.com/office/drawing/2014/main" val="3505724000"/>
                    </a:ext>
                  </a:extLst>
                </a:gridCol>
                <a:gridCol w="3244836">
                  <a:extLst>
                    <a:ext uri="{9D8B030D-6E8A-4147-A177-3AD203B41FA5}">
                      <a16:colId xmlns:a16="http://schemas.microsoft.com/office/drawing/2014/main" val="1820451916"/>
                    </a:ext>
                  </a:extLst>
                </a:gridCol>
                <a:gridCol w="4290060">
                  <a:extLst>
                    <a:ext uri="{9D8B030D-6E8A-4147-A177-3AD203B41FA5}">
                      <a16:colId xmlns:a16="http://schemas.microsoft.com/office/drawing/2014/main" val="665751223"/>
                    </a:ext>
                  </a:extLst>
                </a:gridCol>
              </a:tblGrid>
              <a:tr h="554403">
                <a:tc>
                  <a:txBody>
                    <a:bodyPr/>
                    <a:lstStyle/>
                    <a:p>
                      <a:pPr marL="0" indent="0" algn="ctr">
                        <a:lnSpc>
                          <a:spcPct val="100000"/>
                        </a:lnSpc>
                        <a:spcBef>
                          <a:spcPts val="0"/>
                        </a:spcBef>
                        <a:buFont typeface="Wingdings"/>
                        <a:buNone/>
                        <a:tabLst>
                          <a:tab pos="360363" algn="l"/>
                        </a:tabLst>
                      </a:pPr>
                      <a:r>
                        <a:rPr lang="en-GB" sz="1100" b="1" spc="-20" dirty="0">
                          <a:latin typeface="+mn-lt"/>
                          <a:ea typeface="Calibri" panose="020F0502020204030204" pitchFamily="34" charset="0"/>
                          <a:cs typeface="Arial" panose="020B0604020202020204" pitchFamily="34" charset="0"/>
                        </a:rPr>
                        <a:t>AIRPORT/AIRSPACE CONSTRAINTS </a:t>
                      </a:r>
                    </a:p>
                  </a:txBody>
                  <a:tcPr anchor="ctr">
                    <a:lnL w="19050" cap="flat" cmpd="sng" algn="ctr">
                      <a:solidFill>
                        <a:srgbClr val="92CDDD"/>
                      </a:solidFill>
                      <a:prstDash val="solid"/>
                      <a:round/>
                      <a:headEnd type="none" w="med" len="med"/>
                      <a:tailEnd type="none" w="med" len="med"/>
                    </a:lnL>
                    <a:lnR w="19050" cap="flat" cmpd="sng" algn="ctr">
                      <a:solidFill>
                        <a:srgbClr val="92CDDD"/>
                      </a:solidFill>
                      <a:prstDash val="solid"/>
                      <a:round/>
                      <a:headEnd type="none" w="med" len="med"/>
                      <a:tailEnd type="none" w="med" len="med"/>
                    </a:lnR>
                    <a:lnT w="19050" cap="flat" cmpd="sng" algn="ctr">
                      <a:solidFill>
                        <a:srgbClr val="92CDDD"/>
                      </a:solidFill>
                      <a:prstDash val="solid"/>
                      <a:round/>
                      <a:headEnd type="none" w="med" len="med"/>
                      <a:tailEnd type="none" w="med" len="med"/>
                    </a:lnT>
                    <a:lnB w="19050" cap="flat" cmpd="sng" algn="ctr">
                      <a:solidFill>
                        <a:srgbClr val="92CDDD"/>
                      </a:solidFill>
                      <a:prstDash val="solid"/>
                      <a:round/>
                      <a:headEnd type="none" w="med" len="med"/>
                      <a:tailEnd type="none" w="med" len="med"/>
                    </a:lnB>
                    <a:lnTlToBr w="12700" cmpd="sng">
                      <a:noFill/>
                      <a:prstDash val="solid"/>
                    </a:lnTlToBr>
                    <a:lnBlToTr w="12700" cmpd="sng">
                      <a:noFill/>
                      <a:prstDash val="solid"/>
                    </a:lnBlToTr>
                    <a:solidFill>
                      <a:srgbClr val="0B2A55"/>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FFFFFF"/>
                          </a:solidFill>
                          <a:effectLst/>
                          <a:uLnTx/>
                          <a:uFillTx/>
                          <a:latin typeface="+mn-lt"/>
                          <a:ea typeface="Aptos" pitchFamily="34" charset="-122"/>
                          <a:cs typeface="Arial" panose="020B0604020202020204" pitchFamily="34" charset="0"/>
                        </a:rPr>
                        <a:t>SIGNIFICANT WEATHER</a:t>
                      </a:r>
                      <a:endParaRPr kumimoji="0" lang="en-US" sz="1100" b="0"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txBody>
                  <a:tcPr anchor="ctr">
                    <a:lnL w="19050" cap="flat" cmpd="sng" algn="ctr">
                      <a:solidFill>
                        <a:srgbClr val="92CDDD"/>
                      </a:solidFill>
                      <a:prstDash val="solid"/>
                      <a:round/>
                      <a:headEnd type="none" w="med" len="med"/>
                      <a:tailEnd type="none" w="med" len="med"/>
                    </a:lnL>
                    <a:lnR w="19050" cap="flat" cmpd="sng" algn="ctr">
                      <a:solidFill>
                        <a:srgbClr val="92CDDD"/>
                      </a:solidFill>
                      <a:prstDash val="solid"/>
                      <a:round/>
                      <a:headEnd type="none" w="med" len="med"/>
                      <a:tailEnd type="none" w="med" len="med"/>
                    </a:lnR>
                    <a:lnT w="19050" cap="flat" cmpd="sng" algn="ctr">
                      <a:solidFill>
                        <a:srgbClr val="92CDDD"/>
                      </a:solidFill>
                      <a:prstDash val="solid"/>
                      <a:round/>
                      <a:headEnd type="none" w="med" len="med"/>
                      <a:tailEnd type="none" w="med" len="med"/>
                    </a:lnT>
                    <a:lnB w="19050" cap="flat" cmpd="sng" algn="ctr">
                      <a:solidFill>
                        <a:srgbClr val="92CDDD"/>
                      </a:solidFill>
                      <a:prstDash val="solid"/>
                      <a:round/>
                      <a:headEnd type="none" w="med" len="med"/>
                      <a:tailEnd type="none" w="med" len="med"/>
                    </a:lnB>
                    <a:lnTlToBr w="12700" cmpd="sng">
                      <a:noFill/>
                      <a:prstDash val="solid"/>
                    </a:lnTlToBr>
                    <a:lnBlToTr w="12700" cmpd="sng">
                      <a:noFill/>
                      <a:prstDash val="solid"/>
                    </a:lnBlToTr>
                    <a:solidFill>
                      <a:srgbClr val="0B2A55"/>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FFFFFF"/>
                          </a:solidFill>
                          <a:effectLst/>
                          <a:uLnTx/>
                          <a:uFillTx/>
                          <a:latin typeface="+mn-lt"/>
                          <a:ea typeface="Aptos" pitchFamily="34" charset="-122"/>
                          <a:cs typeface="Arial" panose="020B0604020202020204" pitchFamily="34" charset="0"/>
                        </a:rPr>
                        <a:t>ATFM MEASURES</a:t>
                      </a:r>
                      <a:endParaRPr kumimoji="0" lang="es-AR" sz="1100" b="1" i="0" u="none" strike="noStrike" kern="1200" cap="none" spc="0" normalizeH="0" baseline="0" noProof="0" dirty="0">
                        <a:ln>
                          <a:noFill/>
                        </a:ln>
                        <a:solidFill>
                          <a:srgbClr val="FFFFFF"/>
                        </a:solidFill>
                        <a:effectLst/>
                        <a:uLnTx/>
                        <a:uFillTx/>
                        <a:latin typeface="+mn-lt"/>
                        <a:ea typeface="Aptos" pitchFamily="34" charset="-122"/>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FFFFFF"/>
                          </a:solidFill>
                          <a:effectLst/>
                          <a:uLnTx/>
                          <a:uFillTx/>
                          <a:latin typeface="+mn-lt"/>
                          <a:ea typeface="Aptos" pitchFamily="34" charset="-122"/>
                          <a:cs typeface="Arial" panose="020B0604020202020204" pitchFamily="34" charset="0"/>
                        </a:rPr>
                        <a:t>DAILY / TACTICAL  •  DEMAND / WX</a:t>
                      </a:r>
                    </a:p>
                  </a:txBody>
                  <a:tcPr anchor="ctr">
                    <a:lnL w="19050" cap="flat" cmpd="sng" algn="ctr">
                      <a:solidFill>
                        <a:srgbClr val="92CDDD"/>
                      </a:solidFill>
                      <a:prstDash val="solid"/>
                      <a:round/>
                      <a:headEnd type="none" w="med" len="med"/>
                      <a:tailEnd type="none" w="med" len="med"/>
                    </a:lnL>
                    <a:lnR w="19050" cap="flat" cmpd="sng" algn="ctr">
                      <a:solidFill>
                        <a:srgbClr val="92CDDD"/>
                      </a:solidFill>
                      <a:prstDash val="solid"/>
                      <a:round/>
                      <a:headEnd type="none" w="med" len="med"/>
                      <a:tailEnd type="none" w="med" len="med"/>
                    </a:lnR>
                    <a:lnT w="19050" cap="flat" cmpd="sng" algn="ctr">
                      <a:solidFill>
                        <a:srgbClr val="92CDDD"/>
                      </a:solidFill>
                      <a:prstDash val="solid"/>
                      <a:round/>
                      <a:headEnd type="none" w="med" len="med"/>
                      <a:tailEnd type="none" w="med" len="med"/>
                    </a:lnT>
                    <a:lnB w="19050" cap="flat" cmpd="sng" algn="ctr">
                      <a:solidFill>
                        <a:srgbClr val="92CDDD"/>
                      </a:solidFill>
                      <a:prstDash val="solid"/>
                      <a:round/>
                      <a:headEnd type="none" w="med" len="med"/>
                      <a:tailEnd type="none" w="med" len="med"/>
                    </a:lnB>
                    <a:lnTlToBr w="12700" cmpd="sng">
                      <a:noFill/>
                      <a:prstDash val="solid"/>
                    </a:lnTlToBr>
                    <a:lnBlToTr w="12700" cmpd="sng">
                      <a:noFill/>
                      <a:prstDash val="solid"/>
                    </a:lnBlToTr>
                    <a:solidFill>
                      <a:srgbClr val="0B2A55"/>
                    </a:solidFill>
                  </a:tcPr>
                </a:tc>
                <a:extLst>
                  <a:ext uri="{0D108BD9-81ED-4DB2-BD59-A6C34878D82A}">
                    <a16:rowId xmlns:a16="http://schemas.microsoft.com/office/drawing/2014/main" val="590492110"/>
                  </a:ext>
                </a:extLst>
              </a:tr>
              <a:tr h="5313873">
                <a:tc>
                  <a:txBody>
                    <a:bodyPr/>
                    <a:lstStyle/>
                    <a:p>
                      <a:pPr>
                        <a:lnSpc>
                          <a:spcPct val="100000"/>
                        </a:lnSpc>
                        <a:spcAft>
                          <a:spcPts val="100"/>
                        </a:spcAft>
                      </a:pPr>
                      <a:r>
                        <a:rPr sz="1000" b="1" i="0" dirty="0">
                          <a:solidFill>
                            <a:srgbClr val="DC0000"/>
                          </a:solidFill>
                          <a:latin typeface="+mn-lt"/>
                        </a:rPr>
                        <a:t>SAEZ – STAGE </a:t>
                      </a:r>
                      <a:r>
                        <a:rPr lang="es-MX" sz="1000" b="1" i="0" dirty="0">
                          <a:solidFill>
                            <a:srgbClr val="DC0000"/>
                          </a:solidFill>
                          <a:latin typeface="+mn-lt"/>
                        </a:rPr>
                        <a:t>3 </a:t>
                      </a:r>
                    </a:p>
                    <a:p>
                      <a:pPr>
                        <a:lnSpc>
                          <a:spcPct val="100000"/>
                        </a:lnSpc>
                        <a:spcAft>
                          <a:spcPts val="100"/>
                        </a:spcAft>
                      </a:pPr>
                      <a:r>
                        <a:rPr lang="es-MX" sz="1000" b="1" i="0" dirty="0">
                          <a:solidFill>
                            <a:srgbClr val="DC0000"/>
                          </a:solidFill>
                          <a:latin typeface="+mn-lt"/>
                        </a:rPr>
                        <a:t>25 OCT–11 NOV 2026 </a:t>
                      </a:r>
                    </a:p>
                    <a:p>
                      <a:pPr>
                        <a:lnSpc>
                          <a:spcPct val="100000"/>
                        </a:lnSpc>
                        <a:spcAft>
                          <a:spcPts val="100"/>
                        </a:spcAft>
                      </a:pPr>
                      <a:endParaRPr sz="300" b="1" i="0" dirty="0">
                        <a:solidFill>
                          <a:srgbClr val="DC0000"/>
                        </a:solidFill>
                        <a:latin typeface="+mn-lt"/>
                      </a:endParaRPr>
                    </a:p>
                    <a:p>
                      <a:pPr>
                        <a:lnSpc>
                          <a:spcPct val="100000"/>
                        </a:lnSpc>
                        <a:spcAft>
                          <a:spcPts val="50"/>
                        </a:spcAft>
                      </a:pPr>
                      <a:r>
                        <a:rPr lang="es-AR" sz="1000" b="1" i="0" dirty="0">
                          <a:solidFill>
                            <a:srgbClr val="141414"/>
                          </a:solidFill>
                          <a:latin typeface="+mn-lt"/>
                        </a:rPr>
                        <a:t>AIP SUP A246/2026</a:t>
                      </a:r>
                    </a:p>
                    <a:p>
                      <a:pPr>
                        <a:lnSpc>
                          <a:spcPct val="100000"/>
                        </a:lnSpc>
                        <a:spcAft>
                          <a:spcPts val="50"/>
                        </a:spcAft>
                      </a:pPr>
                      <a:r>
                        <a:rPr sz="1000" b="1" i="0" dirty="0">
                          <a:solidFill>
                            <a:srgbClr val="141414"/>
                          </a:solidFill>
                          <a:latin typeface="+mn-lt"/>
                        </a:rPr>
                        <a:t>AIP SUP A2</a:t>
                      </a:r>
                      <a:r>
                        <a:rPr lang="es-MX" sz="1000" b="1" i="0" dirty="0">
                          <a:solidFill>
                            <a:srgbClr val="141414"/>
                          </a:solidFill>
                          <a:latin typeface="+mn-lt"/>
                        </a:rPr>
                        <a:t>47</a:t>
                      </a:r>
                      <a:r>
                        <a:rPr sz="1000" b="1" i="0" dirty="0">
                          <a:solidFill>
                            <a:srgbClr val="141414"/>
                          </a:solidFill>
                          <a:latin typeface="+mn-lt"/>
                        </a:rPr>
                        <a:t>/2026</a:t>
                      </a:r>
                    </a:p>
                    <a:p>
                      <a:pPr>
                        <a:lnSpc>
                          <a:spcPct val="100000"/>
                        </a:lnSpc>
                        <a:spcAft>
                          <a:spcPts val="50"/>
                        </a:spcAft>
                      </a:pPr>
                      <a:r>
                        <a:rPr sz="1000" b="1" i="0" dirty="0">
                          <a:solidFill>
                            <a:srgbClr val="141414"/>
                          </a:solidFill>
                          <a:latin typeface="+mn-lt"/>
                        </a:rPr>
                        <a:t>RWY 17/35 CLSD – </a:t>
                      </a:r>
                      <a:r>
                        <a:rPr lang="en-US" sz="1000" b="1" i="0" dirty="0">
                          <a:solidFill>
                            <a:srgbClr val="141414"/>
                          </a:solidFill>
                          <a:latin typeface="+mn-lt"/>
                        </a:rPr>
                        <a:t>Temporary RWY 11/28 · 1,850 m available</a:t>
                      </a:r>
                    </a:p>
                    <a:p>
                      <a:pPr>
                        <a:lnSpc>
                          <a:spcPct val="100000"/>
                        </a:lnSpc>
                        <a:spcAft>
                          <a:spcPts val="50"/>
                        </a:spcAft>
                      </a:pPr>
                      <a:r>
                        <a:rPr lang="en-US" sz="1000" b="1" i="0" dirty="0">
                          <a:solidFill>
                            <a:srgbClr val="141414"/>
                          </a:solidFill>
                          <a:latin typeface="+mn-lt"/>
                        </a:rPr>
                        <a:t>Operations limited to  CAT I</a:t>
                      </a:r>
                    </a:p>
                    <a:p>
                      <a:pPr>
                        <a:lnSpc>
                          <a:spcPct val="100000"/>
                        </a:lnSpc>
                        <a:spcAft>
                          <a:spcPts val="50"/>
                        </a:spcAft>
                      </a:pPr>
                      <a:endParaRPr lang="en-US" sz="1000" b="1" i="0" dirty="0">
                        <a:solidFill>
                          <a:srgbClr val="141414"/>
                        </a:solidFill>
                        <a:latin typeface="+mn-lt"/>
                      </a:endParaRPr>
                    </a:p>
                    <a:p>
                      <a:pPr>
                        <a:lnSpc>
                          <a:spcPct val="100000"/>
                        </a:lnSpc>
                        <a:spcAft>
                          <a:spcPts val="50"/>
                        </a:spcAft>
                      </a:pPr>
                      <a:endParaRPr lang="es-AR" sz="300" b="1" i="0" dirty="0">
                        <a:solidFill>
                          <a:srgbClr val="141414"/>
                        </a:solidFill>
                        <a:latin typeface="+mn-lt"/>
                      </a:endParaRPr>
                    </a:p>
                    <a:p>
                      <a:pPr marL="0" marR="0" lvl="0" indent="0" algn="l" defTabSz="914400" eaLnBrk="1" fontAlgn="auto" latinLnBrk="0" hangingPunct="1">
                        <a:lnSpc>
                          <a:spcPct val="100000"/>
                        </a:lnSpc>
                        <a:spcBef>
                          <a:spcPts val="0"/>
                        </a:spcBef>
                        <a:spcAft>
                          <a:spcPts val="50"/>
                        </a:spcAft>
                        <a:buClrTx/>
                        <a:buSzTx/>
                        <a:buFontTx/>
                        <a:buNone/>
                        <a:tabLst/>
                        <a:defRPr/>
                      </a:pPr>
                      <a:r>
                        <a:rPr lang="es-AR" sz="1000" b="1" i="0" u="sng" dirty="0" err="1">
                          <a:solidFill>
                            <a:srgbClr val="141414"/>
                          </a:solidFill>
                          <a:latin typeface="+mn-lt"/>
                        </a:rPr>
                        <a:t>NOTAMs</a:t>
                      </a:r>
                      <a:r>
                        <a:rPr lang="es-AR" sz="1000" b="1" i="0" dirty="0">
                          <a:solidFill>
                            <a:srgbClr val="141414"/>
                          </a:solidFill>
                          <a:latin typeface="+mn-lt"/>
                        </a:rPr>
                        <a:t>:</a:t>
                      </a:r>
                    </a:p>
                    <a:p>
                      <a:pPr marL="0" marR="0" lvl="0" indent="0" algn="l" defTabSz="914400" eaLnBrk="1" fontAlgn="auto" latinLnBrk="0" hangingPunct="1">
                        <a:lnSpc>
                          <a:spcPct val="100000"/>
                        </a:lnSpc>
                        <a:spcBef>
                          <a:spcPts val="0"/>
                        </a:spcBef>
                        <a:spcAft>
                          <a:spcPts val="50"/>
                        </a:spcAft>
                        <a:buClrTx/>
                        <a:buSzTx/>
                        <a:buFontTx/>
                        <a:buNone/>
                        <a:tabLst/>
                        <a:defRPr/>
                      </a:pPr>
                      <a:r>
                        <a:rPr lang="en-US" sz="1000" b="1" i="0" dirty="0">
                          <a:solidFill>
                            <a:srgbClr val="141414"/>
                          </a:solidFill>
                          <a:latin typeface="+mn-lt"/>
                        </a:rPr>
                        <a:t>NOTAM A3212/26 –</a:t>
                      </a:r>
                      <a:r>
                        <a:rPr lang="en-US" sz="1000" b="0" i="0" dirty="0">
                          <a:solidFill>
                            <a:srgbClr val="141414"/>
                          </a:solidFill>
                          <a:latin typeface="+mn-lt"/>
                        </a:rPr>
                        <a:t> TWY H BTN G AND THR 29 CLSD</a:t>
                      </a:r>
                    </a:p>
                    <a:p>
                      <a:pPr>
                        <a:lnSpc>
                          <a:spcPct val="100000"/>
                        </a:lnSpc>
                        <a:spcAft>
                          <a:spcPts val="50"/>
                        </a:spcAft>
                      </a:pPr>
                      <a:r>
                        <a:rPr lang="es-AR" sz="1000" b="1" i="0" dirty="0">
                          <a:solidFill>
                            <a:srgbClr val="141414"/>
                          </a:solidFill>
                          <a:latin typeface="+mn-lt"/>
                        </a:rPr>
                        <a:t>NOTAM A4478/26 – </a:t>
                      </a:r>
                      <a:r>
                        <a:rPr lang="en-US" sz="1000" b="0" i="0" dirty="0">
                          <a:solidFill>
                            <a:srgbClr val="141414"/>
                          </a:solidFill>
                          <a:latin typeface="+mn-lt"/>
                        </a:rPr>
                        <a:t>TEMPORARY AERONAUTICAL OPERATIONAL PROCEDURES AND CHARTS WERE PUBLISHED IN SUP A 246/26 DUE TO STAGE III TO OPTIMIZE THE FLUENCY OF AIR OPERATION AND OPERATIONAL SAFETY OPERATIONAL PROCEDURES IN THE MANEUVERING AREA AND TEMPORARY INSTRUMENT FLIGHT PROCEDURES WERE PUBLISHED IN SUP A 247/26 DUE TO CONSTRUCTION WORK STAGE III</a:t>
                      </a:r>
                    </a:p>
                    <a:p>
                      <a:pPr>
                        <a:lnSpc>
                          <a:spcPct val="100000"/>
                        </a:lnSpc>
                        <a:spcAft>
                          <a:spcPts val="50"/>
                        </a:spcAft>
                      </a:pPr>
                      <a:endParaRPr kumimoji="0" lang="en-US" sz="1000" b="0" i="0" u="none" strike="noStrike" kern="1200" cap="none" spc="0" normalizeH="0" baseline="0" noProof="0" dirty="0">
                        <a:ln>
                          <a:noFill/>
                        </a:ln>
                        <a:solidFill>
                          <a:srgbClr val="141414"/>
                        </a:solidFill>
                        <a:effectLst/>
                        <a:uLnTx/>
                        <a:uFillTx/>
                        <a:latin typeface="+mn-lt"/>
                        <a:ea typeface="+mn-ea"/>
                        <a:cs typeface="+mn-cs"/>
                      </a:endParaRPr>
                    </a:p>
                    <a:p>
                      <a:pPr>
                        <a:lnSpc>
                          <a:spcPct val="100000"/>
                        </a:lnSpc>
                        <a:spcAft>
                          <a:spcPts val="50"/>
                        </a:spcAft>
                      </a:pPr>
                      <a:endParaRPr kumimoji="0" lang="es-AR" sz="1000" b="1" i="0" u="none" strike="noStrike" kern="1200" cap="none" spc="0" normalizeH="0" baseline="0" noProof="0" dirty="0">
                        <a:ln>
                          <a:noFill/>
                        </a:ln>
                        <a:solidFill>
                          <a:srgbClr val="DC0000"/>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100"/>
                        </a:spcAft>
                        <a:buClrTx/>
                        <a:buSzTx/>
                        <a:buFontTx/>
                        <a:buNone/>
                        <a:tabLst/>
                        <a:defRPr/>
                      </a:pPr>
                      <a:endParaRPr kumimoji="0" lang="es-AR" sz="1000" b="1" i="0" u="none" strike="noStrike" kern="1200" cap="none" spc="0" normalizeH="0" baseline="0" noProof="0" dirty="0">
                        <a:ln>
                          <a:noFill/>
                        </a:ln>
                        <a:solidFill>
                          <a:srgbClr val="DC0000"/>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100"/>
                        </a:spcAft>
                        <a:buClrTx/>
                        <a:buSzTx/>
                        <a:buFontTx/>
                        <a:buNone/>
                        <a:tabLst/>
                        <a:defRPr/>
                      </a:pPr>
                      <a:r>
                        <a:rPr lang="en-US" sz="1000" b="1" i="0" dirty="0">
                          <a:solidFill>
                            <a:srgbClr val="DC0000"/>
                          </a:solidFill>
                          <a:latin typeface="+mn-lt"/>
                        </a:rPr>
                        <a:t>SAME</a:t>
                      </a:r>
                    </a:p>
                    <a:p>
                      <a:pPr marL="0" marR="0" lvl="0" indent="0" algn="l" defTabSz="914400" rtl="0" eaLnBrk="1" fontAlgn="auto" latinLnBrk="0" hangingPunct="1">
                        <a:lnSpc>
                          <a:spcPct val="100000"/>
                        </a:lnSpc>
                        <a:spcBef>
                          <a:spcPts val="0"/>
                        </a:spcBef>
                        <a:spcAft>
                          <a:spcPts val="100"/>
                        </a:spcAft>
                        <a:buClrTx/>
                        <a:buSzTx/>
                        <a:buFontTx/>
                        <a:buNone/>
                        <a:tabLst/>
                        <a:defRPr/>
                      </a:pPr>
                      <a:r>
                        <a:rPr lang="en-US" sz="1000" b="1" i="0" dirty="0">
                          <a:solidFill>
                            <a:srgbClr val="141414"/>
                          </a:solidFill>
                          <a:latin typeface="+mn-lt"/>
                        </a:rPr>
                        <a:t>NOTAM A4535/26 –</a:t>
                      </a:r>
                      <a:r>
                        <a:rPr lang="en-US" sz="1000" b="0" i="0" dirty="0">
                          <a:solidFill>
                            <a:srgbClr val="141414"/>
                          </a:solidFill>
                          <a:latin typeface="+mn-lt"/>
                        </a:rPr>
                        <a:t> RWY 18/36 CLSD WIP MAINT 31 0500 – 0900.</a:t>
                      </a:r>
                      <a:endParaRPr kumimoji="0" lang="es-AR" sz="1000" b="1" i="0" u="none" strike="noStrike" kern="1200" cap="none" spc="0" normalizeH="0" baseline="0" noProof="0" dirty="0">
                        <a:ln>
                          <a:noFill/>
                        </a:ln>
                        <a:solidFill>
                          <a:srgbClr val="DC0000"/>
                        </a:solidFill>
                        <a:effectLst/>
                        <a:uLnTx/>
                        <a:uFillTx/>
                        <a:latin typeface="+mn-lt"/>
                        <a:ea typeface="+mn-ea"/>
                        <a:cs typeface="+mn-cs"/>
                      </a:endParaRPr>
                    </a:p>
                  </a:txBody>
                  <a:tcPr>
                    <a:lnL w="19050" cap="flat" cmpd="sng" algn="ctr">
                      <a:solidFill>
                        <a:srgbClr val="92CDDD"/>
                      </a:solidFill>
                      <a:prstDash val="solid"/>
                      <a:round/>
                      <a:headEnd type="none" w="med" len="med"/>
                      <a:tailEnd type="none" w="med" len="med"/>
                    </a:lnL>
                    <a:lnR w="19050" cap="flat" cmpd="sng" algn="ctr">
                      <a:solidFill>
                        <a:srgbClr val="92CDDD"/>
                      </a:solidFill>
                      <a:prstDash val="solid"/>
                      <a:round/>
                      <a:headEnd type="none" w="med" len="med"/>
                      <a:tailEnd type="none" w="med" len="med"/>
                    </a:lnR>
                    <a:lnT w="19050" cap="flat" cmpd="sng" algn="ctr">
                      <a:solidFill>
                        <a:srgbClr val="92CDDD"/>
                      </a:solidFill>
                      <a:prstDash val="solid"/>
                      <a:round/>
                      <a:headEnd type="none" w="med" len="med"/>
                      <a:tailEnd type="none" w="med" len="med"/>
                    </a:lnT>
                    <a:lnB w="19050" cap="flat" cmpd="sng" algn="ctr">
                      <a:solidFill>
                        <a:srgbClr val="92CDDD"/>
                      </a:solidFill>
                      <a:prstDash val="solid"/>
                      <a:round/>
                      <a:headEnd type="none" w="med" len="med"/>
                      <a:tailEnd type="none" w="med" len="med"/>
                    </a:lnB>
                    <a:lnTlToBr w="12700" cmpd="sng">
                      <a:noFill/>
                      <a:prstDash val="solid"/>
                    </a:lnTlToBr>
                    <a:lnBlToTr w="12700" cmpd="sng">
                      <a:noFill/>
                      <a:prstDash val="solid"/>
                    </a:lnBlToTr>
                    <a:solidFill>
                      <a:srgbClr val="D9F2F7"/>
                    </a:solidFill>
                  </a:tcPr>
                </a:tc>
                <a:tc>
                  <a:txBody>
                    <a:bodyPr/>
                    <a:lstStyle/>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AR" sz="1100" b="0" i="0" u="none" strike="noStrike" kern="1200" cap="none" spc="0" normalizeH="0" baseline="0" noProof="0" dirty="0">
                        <a:ln>
                          <a:noFill/>
                        </a:ln>
                        <a:solidFill>
                          <a:schemeClr val="dk1"/>
                        </a:solidFill>
                        <a:effectLst/>
                        <a:uLnTx/>
                        <a:uFillTx/>
                        <a:latin typeface="+mn-lt"/>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800" b="1" i="0" u="none" strike="noStrike" kern="1200" cap="none" spc="0" normalizeH="0" baseline="0" noProof="0" dirty="0">
                        <a:ln>
                          <a:noFill/>
                        </a:ln>
                        <a:solidFill>
                          <a:srgbClr val="14213D"/>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0" b="1" i="0" u="none" strike="noStrike" kern="1200" cap="none" spc="0" normalizeH="0" baseline="0" noProof="0" dirty="0">
                        <a:ln>
                          <a:noFill/>
                        </a:ln>
                        <a:solidFill>
                          <a:srgbClr val="14213D"/>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800" b="1" i="0" u="none" strike="noStrike" kern="1200" cap="none" spc="0" normalizeH="0" baseline="0" noProof="0" dirty="0">
                        <a:ln>
                          <a:noFill/>
                        </a:ln>
                        <a:solidFill>
                          <a:srgbClr val="14213D"/>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800" b="1" i="0" u="none" strike="noStrike" kern="1200" cap="none" spc="0" normalizeH="0" baseline="0" noProof="0" dirty="0">
                        <a:ln>
                          <a:noFill/>
                        </a:ln>
                        <a:solidFill>
                          <a:srgbClr val="14213D"/>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800" b="1" i="0" u="none" strike="noStrike" kern="1200" cap="none" spc="0" normalizeH="0" baseline="0" noProof="0" dirty="0">
                        <a:ln>
                          <a:noFill/>
                        </a:ln>
                        <a:solidFill>
                          <a:srgbClr val="14213D"/>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800" b="1" i="0" u="none" strike="noStrike" kern="1200" cap="none" spc="0" normalizeH="0" baseline="0" noProof="0" dirty="0">
                        <a:ln>
                          <a:noFill/>
                        </a:ln>
                        <a:solidFill>
                          <a:srgbClr val="14213D"/>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800" b="1" i="0" u="none" strike="noStrike" kern="1200" cap="none" spc="0" normalizeH="0" baseline="0" noProof="0" dirty="0">
                        <a:ln>
                          <a:noFill/>
                        </a:ln>
                        <a:solidFill>
                          <a:srgbClr val="14213D"/>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800" b="1" i="0" u="none" strike="noStrike" kern="1200" cap="none" spc="0" normalizeH="0" baseline="0" noProof="0" dirty="0">
                        <a:ln>
                          <a:noFill/>
                        </a:ln>
                        <a:solidFill>
                          <a:srgbClr val="14213D"/>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1" i="0" u="none" strike="noStrike" kern="1200" cap="none" spc="0" normalizeH="0" baseline="0" noProof="0" dirty="0">
                          <a:ln>
                            <a:noFill/>
                          </a:ln>
                          <a:solidFill>
                            <a:srgbClr val="14213D"/>
                          </a:solidFill>
                          <a:effectLst/>
                          <a:uLnTx/>
                          <a:uFillTx/>
                          <a:latin typeface="+mn-lt"/>
                          <a:ea typeface="+mn-ea"/>
                          <a:cs typeface="+mn-cs"/>
                        </a:rPr>
                        <a:t>THURSDAY:</a:t>
                      </a:r>
                      <a:endParaRPr kumimoji="0" lang="en-US" sz="900" b="0" i="0" u="none" strike="noStrike" kern="1200" cap="none" spc="0" normalizeH="0" baseline="0" noProof="0" dirty="0">
                        <a:ln>
                          <a:noFill/>
                        </a:ln>
                        <a:solidFill>
                          <a:srgbClr val="14213D"/>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14213D"/>
                          </a:solidFill>
                          <a:effectLst/>
                          <a:uLnTx/>
                          <a:uFillTx/>
                          <a:latin typeface="+mn-lt"/>
                          <a:ea typeface="+mn-ea"/>
                          <a:cs typeface="+mn-cs"/>
                        </a:rPr>
                        <a:t>• ICE over the south, north and central east Argentina.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14213D"/>
                          </a:solidFill>
                          <a:effectLst/>
                          <a:uLnTx/>
                          <a:uFillTx/>
                          <a:latin typeface="+mn-lt"/>
                          <a:ea typeface="+mn-ea"/>
                          <a:cs typeface="+mn-cs"/>
                        </a:rPr>
                        <a:t>• TURB over central-eastern Argentina.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1" i="0" u="none" strike="noStrike" kern="1200" cap="none" spc="0" normalizeH="0" baseline="0" noProof="0" dirty="0">
                          <a:ln>
                            <a:noFill/>
                          </a:ln>
                          <a:solidFill>
                            <a:srgbClr val="14213D"/>
                          </a:solidFill>
                          <a:effectLst/>
                          <a:uLnTx/>
                          <a:uFillTx/>
                          <a:latin typeface="+mn-lt"/>
                          <a:ea typeface="+mn-ea"/>
                          <a:cs typeface="+mn-cs"/>
                        </a:rPr>
                        <a:t>FRIDAY: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AR" sz="900" b="0" i="0" u="none" strike="noStrike" kern="1200" cap="none" spc="0" normalizeH="0" baseline="0" dirty="0">
                          <a:ln>
                            <a:noFill/>
                          </a:ln>
                          <a:solidFill>
                            <a:srgbClr val="14213D"/>
                          </a:solidFill>
                          <a:effectLst/>
                          <a:uLnTx/>
                          <a:uFillTx/>
                          <a:latin typeface="+mn-lt"/>
                        </a:rPr>
                        <a:t>NOSIG </a:t>
                      </a:r>
                      <a:r>
                        <a:rPr kumimoji="0" lang="es-AR" sz="900" b="0" i="0" u="none" strike="noStrike" kern="1200" cap="none" spc="0" normalizeH="0" baseline="0" dirty="0" err="1">
                          <a:ln>
                            <a:noFill/>
                          </a:ln>
                          <a:solidFill>
                            <a:srgbClr val="14213D"/>
                          </a:solidFill>
                          <a:effectLst/>
                          <a:uLnTx/>
                          <a:uFillTx/>
                          <a:latin typeface="+mn-lt"/>
                        </a:rPr>
                        <a:t>Wx</a:t>
                      </a:r>
                      <a:endParaRPr kumimoji="0" lang="es-AR" sz="900" b="0" i="0" u="none" strike="noStrike" kern="1200" cap="none" spc="0" normalizeH="0" baseline="0" dirty="0">
                        <a:ln>
                          <a:noFill/>
                        </a:ln>
                        <a:solidFill>
                          <a:srgbClr val="14213D"/>
                        </a:solidFill>
                        <a:effectLst/>
                        <a:uLnTx/>
                        <a:uFillTx/>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1" i="0" u="none" strike="noStrike" kern="1200" cap="none" spc="0" normalizeH="0" baseline="0" noProof="0" dirty="0">
                          <a:ln>
                            <a:noFill/>
                          </a:ln>
                          <a:solidFill>
                            <a:srgbClr val="14213D"/>
                          </a:solidFill>
                          <a:effectLst/>
                          <a:uLnTx/>
                          <a:uFillTx/>
                          <a:latin typeface="+mn-lt"/>
                          <a:ea typeface="+mn-ea"/>
                          <a:cs typeface="+mn-cs"/>
                        </a:rPr>
                        <a:t>SATUR</a:t>
                      </a:r>
                      <a:r>
                        <a:rPr kumimoji="0" lang="es-AR" sz="900" b="1" i="0" u="none" strike="noStrike" kern="1200" cap="none" spc="0" normalizeH="0" baseline="0" noProof="0" dirty="0">
                          <a:ln>
                            <a:noFill/>
                          </a:ln>
                          <a:solidFill>
                            <a:srgbClr val="14213D"/>
                          </a:solidFill>
                          <a:effectLst/>
                          <a:uLnTx/>
                          <a:uFillTx/>
                          <a:latin typeface="+mn-lt"/>
                          <a:ea typeface="+mn-ea"/>
                          <a:cs typeface="+mn-cs"/>
                        </a:rPr>
                        <a:t>DAY: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14213D"/>
                          </a:solidFill>
                          <a:effectLst/>
                          <a:uLnTx/>
                          <a:uFillTx/>
                          <a:latin typeface="+mn-lt"/>
                          <a:ea typeface="+mn-ea"/>
                          <a:cs typeface="+mn-cs"/>
                        </a:rPr>
                        <a:t>• TS over central Argentina.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AR" sz="900" b="0" i="0" u="none" strike="noStrike" kern="1200" cap="none" spc="0" normalizeH="0" baseline="0" dirty="0">
                        <a:ln>
                          <a:noFill/>
                        </a:ln>
                        <a:solidFill>
                          <a:srgbClr val="14213D"/>
                        </a:solidFill>
                        <a:effectLst/>
                        <a:uLnTx/>
                        <a:uFillTx/>
                        <a:latin typeface="+mn-lt"/>
                        <a:ea typeface="+mn-ea"/>
                        <a:cs typeface="+mn-cs"/>
                      </a:endParaRPr>
                    </a:p>
                  </a:txBody>
                  <a:tcPr>
                    <a:lnL w="19050" cap="flat" cmpd="sng" algn="ctr">
                      <a:solidFill>
                        <a:srgbClr val="92CDDD"/>
                      </a:solidFill>
                      <a:prstDash val="solid"/>
                      <a:round/>
                      <a:headEnd type="none" w="med" len="med"/>
                      <a:tailEnd type="none" w="med" len="med"/>
                    </a:lnL>
                    <a:lnR w="19050" cap="flat" cmpd="sng" algn="ctr">
                      <a:solidFill>
                        <a:srgbClr val="92CDDD"/>
                      </a:solidFill>
                      <a:prstDash val="solid"/>
                      <a:round/>
                      <a:headEnd type="none" w="med" len="med"/>
                      <a:tailEnd type="none" w="med" len="med"/>
                    </a:lnR>
                    <a:lnT w="19050" cap="flat" cmpd="sng" algn="ctr">
                      <a:solidFill>
                        <a:srgbClr val="92CDDD"/>
                      </a:solidFill>
                      <a:prstDash val="solid"/>
                      <a:round/>
                      <a:headEnd type="none" w="med" len="med"/>
                      <a:tailEnd type="none" w="med" len="med"/>
                    </a:lnT>
                    <a:lnB w="19050" cap="flat" cmpd="sng" algn="ctr">
                      <a:solidFill>
                        <a:srgbClr val="92CDDD"/>
                      </a:solidFill>
                      <a:prstDash val="solid"/>
                      <a:round/>
                      <a:headEnd type="none" w="med" len="med"/>
                      <a:tailEnd type="none" w="med" len="med"/>
                    </a:lnB>
                    <a:lnTlToBr w="12700" cmpd="sng">
                      <a:noFill/>
                      <a:prstDash val="solid"/>
                    </a:lnTlToBr>
                    <a:lnBlToTr w="12700" cmpd="sng">
                      <a:noFill/>
                      <a:prstDash val="solid"/>
                    </a:lnBlToTr>
                    <a:solidFill>
                      <a:srgbClr val="D9F2F7"/>
                    </a:solidFill>
                  </a:tcPr>
                </a:tc>
                <a:tc>
                  <a:txBody>
                    <a:bodyPr/>
                    <a:lstStyle/>
                    <a:p>
                      <a:endParaRPr lang="es-AR" sz="1100" dirty="0">
                        <a:latin typeface="+mn-lt"/>
                        <a:cs typeface="Arial" panose="020B0604020202020204" pitchFamily="34" charset="0"/>
                      </a:endParaRPr>
                    </a:p>
                  </a:txBody>
                  <a:tcPr>
                    <a:lnL w="19050" cap="flat" cmpd="sng" algn="ctr">
                      <a:solidFill>
                        <a:srgbClr val="92CDDD"/>
                      </a:solidFill>
                      <a:prstDash val="solid"/>
                      <a:round/>
                      <a:headEnd type="none" w="med" len="med"/>
                      <a:tailEnd type="none" w="med" len="med"/>
                    </a:lnL>
                    <a:lnR w="19050" cap="flat" cmpd="sng" algn="ctr">
                      <a:solidFill>
                        <a:srgbClr val="92CDDD"/>
                      </a:solidFill>
                      <a:prstDash val="solid"/>
                      <a:round/>
                      <a:headEnd type="none" w="med" len="med"/>
                      <a:tailEnd type="none" w="med" len="med"/>
                    </a:lnR>
                    <a:lnT w="19050" cap="flat" cmpd="sng" algn="ctr">
                      <a:solidFill>
                        <a:srgbClr val="92CDDD"/>
                      </a:solidFill>
                      <a:prstDash val="solid"/>
                      <a:round/>
                      <a:headEnd type="none" w="med" len="med"/>
                      <a:tailEnd type="none" w="med" len="med"/>
                    </a:lnT>
                    <a:lnB w="19050" cap="flat" cmpd="sng" algn="ctr">
                      <a:solidFill>
                        <a:srgbClr val="92CDDD"/>
                      </a:solidFill>
                      <a:prstDash val="solid"/>
                      <a:round/>
                      <a:headEnd type="none" w="med" len="med"/>
                      <a:tailEnd type="none" w="med" len="med"/>
                    </a:lnB>
                    <a:lnTlToBr w="12700" cmpd="sng">
                      <a:noFill/>
                      <a:prstDash val="solid"/>
                    </a:lnTlToBr>
                    <a:lnBlToTr w="12700" cmpd="sng">
                      <a:noFill/>
                      <a:prstDash val="solid"/>
                    </a:lnBlToTr>
                    <a:solidFill>
                      <a:srgbClr val="D9F2F7"/>
                    </a:solidFill>
                  </a:tcPr>
                </a:tc>
                <a:extLst>
                  <a:ext uri="{0D108BD9-81ED-4DB2-BD59-A6C34878D82A}">
                    <a16:rowId xmlns:a16="http://schemas.microsoft.com/office/drawing/2014/main" val="2077348808"/>
                  </a:ext>
                </a:extLst>
              </a:tr>
            </a:tbl>
          </a:graphicData>
        </a:graphic>
      </p:graphicFrame>
      <p:sp>
        <p:nvSpPr>
          <p:cNvPr id="8" name="TextBox 3">
            <a:extLst>
              <a:ext uri="{FF2B5EF4-FFF2-40B4-BE49-F238E27FC236}">
                <a16:creationId xmlns:a16="http://schemas.microsoft.com/office/drawing/2014/main" id="{D9F251DD-A113-7A2E-AFFA-7CAB54A046FE}"/>
              </a:ext>
            </a:extLst>
          </p:cNvPr>
          <p:cNvSpPr txBox="1"/>
          <p:nvPr/>
        </p:nvSpPr>
        <p:spPr>
          <a:xfrm>
            <a:off x="5526854" y="-3798"/>
            <a:ext cx="1685752" cy="5078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700" b="1" i="0" u="none" strike="noStrike" kern="1200" cap="none" spc="0" normalizeH="0" baseline="0" noProof="0" dirty="0">
                <a:ln>
                  <a:noFill/>
                </a:ln>
                <a:solidFill>
                  <a:srgbClr val="002060"/>
                </a:solidFill>
                <a:effectLst/>
                <a:uLnTx/>
                <a:uFillTx/>
                <a:latin typeface="Helvetica"/>
                <a:ea typeface="+mn-ea"/>
                <a:cs typeface="Arial"/>
              </a:rPr>
              <a:t>CADENA</a:t>
            </a:r>
            <a:endParaRPr kumimoji="0" lang="en-US" sz="2700" b="1" i="0" u="none" strike="noStrike" kern="1200" cap="none" spc="0" normalizeH="0" baseline="0" noProof="0" dirty="0">
              <a:ln>
                <a:noFill/>
              </a:ln>
              <a:solidFill>
                <a:prstClr val="black"/>
              </a:solidFill>
              <a:effectLst/>
              <a:uLnTx/>
              <a:uFillTx/>
              <a:latin typeface="Helvetica"/>
              <a:ea typeface="+mn-ea"/>
              <a:cs typeface="Arial"/>
            </a:endParaRPr>
          </a:p>
        </p:txBody>
      </p:sp>
      <p:sp>
        <p:nvSpPr>
          <p:cNvPr id="26" name="Text 44">
            <a:extLst>
              <a:ext uri="{FF2B5EF4-FFF2-40B4-BE49-F238E27FC236}">
                <a16:creationId xmlns:a16="http://schemas.microsoft.com/office/drawing/2014/main" id="{EB883CE4-05E9-8E5D-8101-EC87BDFE1D3F}"/>
              </a:ext>
            </a:extLst>
          </p:cNvPr>
          <p:cNvSpPr/>
          <p:nvPr/>
        </p:nvSpPr>
        <p:spPr>
          <a:xfrm>
            <a:off x="429768" y="4849290"/>
            <a:ext cx="182880" cy="201168"/>
          </a:xfrm>
          <a:prstGeom prst="rect">
            <a:avLst/>
          </a:prstGeom>
          <a:noFill/>
          <a:ln/>
        </p:spPr>
        <p:txBody>
          <a:bodyPr wrap="square" lIns="254" tIns="254" rIns="254" bIns="254"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800" b="0" i="0" u="none" strike="noStrike" kern="0" cap="none" spc="0" normalizeH="0" baseline="0" noProof="0" dirty="0">
              <a:ln>
                <a:noFill/>
              </a:ln>
              <a:solidFill>
                <a:prstClr val="black"/>
              </a:solidFill>
              <a:effectLst/>
              <a:uLnTx/>
              <a:uFillTx/>
              <a:latin typeface="Calibri"/>
              <a:ea typeface="+mn-ea"/>
              <a:cs typeface="Arial"/>
            </a:endParaRPr>
          </a:p>
        </p:txBody>
      </p:sp>
      <p:sp>
        <p:nvSpPr>
          <p:cNvPr id="31" name="Shape 29">
            <a:extLst>
              <a:ext uri="{FF2B5EF4-FFF2-40B4-BE49-F238E27FC236}">
                <a16:creationId xmlns:a16="http://schemas.microsoft.com/office/drawing/2014/main" id="{3A43363A-2CA5-D4AE-F28F-D3AABF1E6644}"/>
              </a:ext>
            </a:extLst>
          </p:cNvPr>
          <p:cNvSpPr/>
          <p:nvPr/>
        </p:nvSpPr>
        <p:spPr>
          <a:xfrm>
            <a:off x="1108810" y="6270956"/>
            <a:ext cx="1804416" cy="256034"/>
          </a:xfrm>
          <a:prstGeom prst="roundRect">
            <a:avLst/>
          </a:prstGeom>
          <a:solidFill>
            <a:srgbClr val="224F83"/>
          </a:solidFill>
          <a:ln w="8890">
            <a:solidFill>
              <a:srgbClr val="224F83"/>
            </a:solidFill>
            <a:prstDash val="soli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prstClr val="white"/>
                </a:solidFill>
                <a:effectLst/>
                <a:uLnTx/>
                <a:uFillTx/>
                <a:latin typeface="Calibri"/>
                <a:ea typeface="Aptos" pitchFamily="34" charset="-122"/>
                <a:cs typeface="Aptos" pitchFamily="34" charset="-120"/>
                <a:hlinkClick r:id="rId4" tooltip="ANAC – NOTAM ARGENTINA">
                  <a:extLst>
                    <a:ext uri="{A12FA001-AC4F-418D-AE19-62706E023703}">
                      <ahyp:hlinkClr xmlns:ahyp="http://schemas.microsoft.com/office/drawing/2018/hyperlinkcolor" val="tx"/>
                    </a:ext>
                  </a:extLst>
                </a:hlinkClick>
              </a:rPr>
              <a:t>ANAC – NOTAM ARGENTINA</a:t>
            </a:r>
            <a:endParaRPr kumimoji="0" lang="en-US" sz="1050" b="0" i="0" u="none" strike="noStrike" kern="1200" cap="none" spc="0" normalizeH="0" baseline="0" noProof="0" dirty="0">
              <a:ln>
                <a:noFill/>
              </a:ln>
              <a:solidFill>
                <a:prstClr val="white"/>
              </a:solidFill>
              <a:effectLst/>
              <a:uLnTx/>
              <a:uFillTx/>
              <a:latin typeface="Calibri"/>
              <a:ea typeface="+mn-ea"/>
              <a:cs typeface="Arial"/>
            </a:endParaRPr>
          </a:p>
        </p:txBody>
      </p:sp>
      <p:sp>
        <p:nvSpPr>
          <p:cNvPr id="43" name="Shape 37">
            <a:extLst>
              <a:ext uri="{FF2B5EF4-FFF2-40B4-BE49-F238E27FC236}">
                <a16:creationId xmlns:a16="http://schemas.microsoft.com/office/drawing/2014/main" id="{60B3D865-E5C8-B7BA-BD73-1768B10FDD02}"/>
              </a:ext>
            </a:extLst>
          </p:cNvPr>
          <p:cNvSpPr/>
          <p:nvPr/>
        </p:nvSpPr>
        <p:spPr>
          <a:xfrm>
            <a:off x="4793324" y="6270956"/>
            <a:ext cx="1045638" cy="256032"/>
          </a:xfrm>
          <a:prstGeom prst="roundRect">
            <a:avLst/>
          </a:prstGeom>
          <a:solidFill>
            <a:srgbClr val="224F83"/>
          </a:solidFill>
          <a:ln w="8890">
            <a:solidFill>
              <a:srgbClr val="224F83"/>
            </a:solidFill>
            <a:prstDash val="soli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prstClr val="white"/>
                </a:solidFill>
                <a:effectLst/>
                <a:uLnTx/>
                <a:uFillTx/>
                <a:latin typeface="Calibri"/>
                <a:ea typeface="+mn-ea"/>
                <a:cs typeface="Arial"/>
                <a:hlinkClick r:id="rId5" tooltip="SMN source">
                  <a:extLst>
                    <a:ext uri="{A12FA001-AC4F-418D-AE19-62706E023703}">
                      <ahyp:hlinkClr xmlns:ahyp="http://schemas.microsoft.com/office/drawing/2018/hyperlinkcolor" val="tx"/>
                    </a:ext>
                  </a:extLst>
                </a:hlinkClick>
              </a:rPr>
              <a:t>SMN source</a:t>
            </a:r>
            <a:endParaRPr kumimoji="0" lang="en-US" sz="1050" b="1" i="0" u="none" strike="noStrike" kern="1200" cap="none" spc="0" normalizeH="0" baseline="0" noProof="0" dirty="0">
              <a:ln>
                <a:noFill/>
              </a:ln>
              <a:solidFill>
                <a:prstClr val="white"/>
              </a:solidFill>
              <a:effectLst/>
              <a:uLnTx/>
              <a:uFillTx/>
              <a:latin typeface="Calibri"/>
              <a:ea typeface="+mn-ea"/>
              <a:cs typeface="Arial"/>
            </a:endParaRPr>
          </a:p>
        </p:txBody>
      </p:sp>
      <p:sp>
        <p:nvSpPr>
          <p:cNvPr id="137" name="Text 43">
            <a:extLst>
              <a:ext uri="{FF2B5EF4-FFF2-40B4-BE49-F238E27FC236}">
                <a16:creationId xmlns:a16="http://schemas.microsoft.com/office/drawing/2014/main" id="{AB0F3A00-2373-DDCD-C7A9-5C69CBCA3F6C}"/>
              </a:ext>
            </a:extLst>
          </p:cNvPr>
          <p:cNvSpPr/>
          <p:nvPr/>
        </p:nvSpPr>
        <p:spPr>
          <a:xfrm>
            <a:off x="6371845" y="1950720"/>
            <a:ext cx="1005840" cy="329184"/>
          </a:xfrm>
          <a:prstGeom prst="rect">
            <a:avLst/>
          </a:prstGeom>
          <a:noFill/>
          <a:ln/>
        </p:spPr>
        <p:txBody>
          <a:bodyPr wrap="square" lIns="508" tIns="508" rIns="508" bIns="508"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50" b="0" i="0" u="none" strike="noStrike" kern="1200" cap="none" spc="0" normalizeH="0" baseline="0" noProof="0" dirty="0">
              <a:ln>
                <a:noFill/>
              </a:ln>
              <a:solidFill>
                <a:prstClr val="black"/>
              </a:solidFill>
              <a:effectLst/>
              <a:uLnTx/>
              <a:uFillTx/>
              <a:latin typeface="Aptos"/>
              <a:ea typeface="+mn-ea"/>
              <a:cs typeface="Arial"/>
            </a:endParaRPr>
          </a:p>
        </p:txBody>
      </p:sp>
      <p:sp>
        <p:nvSpPr>
          <p:cNvPr id="58" name="Shape 37">
            <a:extLst>
              <a:ext uri="{FF2B5EF4-FFF2-40B4-BE49-F238E27FC236}">
                <a16:creationId xmlns:a16="http://schemas.microsoft.com/office/drawing/2014/main" id="{4154671B-CF8F-3C3E-4455-23A4B23FE552}"/>
              </a:ext>
            </a:extLst>
          </p:cNvPr>
          <p:cNvSpPr/>
          <p:nvPr/>
        </p:nvSpPr>
        <p:spPr>
          <a:xfrm>
            <a:off x="8383142" y="6289244"/>
            <a:ext cx="1381760" cy="219456"/>
          </a:xfrm>
          <a:prstGeom prst="roundRect">
            <a:avLst/>
          </a:prstGeom>
          <a:solidFill>
            <a:srgbClr val="224F83"/>
          </a:solidFill>
          <a:ln w="8890">
            <a:solidFill>
              <a:srgbClr val="224F83"/>
            </a:solidFill>
            <a:prstDash val="soli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prstClr val="white"/>
                </a:solidFill>
                <a:effectLst/>
                <a:uLnTx/>
                <a:uFillTx/>
                <a:latin typeface="Calibri"/>
                <a:ea typeface="+mn-ea"/>
                <a:cs typeface="Arial"/>
                <a:hlinkClick r:id="rId6" tooltip="ATFM Measures link">
                  <a:extLst>
                    <a:ext uri="{A12FA001-AC4F-418D-AE19-62706E023703}">
                      <ahyp:hlinkClr xmlns:ahyp="http://schemas.microsoft.com/office/drawing/2018/hyperlinkcolor" val="tx"/>
                    </a:ext>
                  </a:extLst>
                </a:hlinkClick>
              </a:rPr>
              <a:t>ATFM Measures link</a:t>
            </a:r>
            <a:r>
              <a:rPr kumimoji="0" lang="en-US" sz="1050" b="1" i="0" u="none" strike="noStrike" kern="1200" cap="none" spc="0" normalizeH="0" baseline="0" noProof="0" dirty="0">
                <a:ln>
                  <a:noFill/>
                </a:ln>
                <a:solidFill>
                  <a:prstClr val="white"/>
                </a:solidFill>
                <a:effectLst/>
                <a:uLnTx/>
                <a:uFillTx/>
                <a:latin typeface="Calibri"/>
                <a:ea typeface="+mn-ea"/>
                <a:cs typeface="Arial"/>
              </a:rPr>
              <a:t> </a:t>
            </a:r>
          </a:p>
        </p:txBody>
      </p:sp>
      <p:sp>
        <p:nvSpPr>
          <p:cNvPr id="3" name="Rounded Rectangle 164">
            <a:extLst>
              <a:ext uri="{FF2B5EF4-FFF2-40B4-BE49-F238E27FC236}">
                <a16:creationId xmlns:a16="http://schemas.microsoft.com/office/drawing/2014/main" id="{DDD6993E-8D42-D783-1250-5CC0B0C78843}"/>
              </a:ext>
            </a:extLst>
          </p:cNvPr>
          <p:cNvSpPr/>
          <p:nvPr/>
        </p:nvSpPr>
        <p:spPr>
          <a:xfrm>
            <a:off x="7636966" y="1686120"/>
            <a:ext cx="3557016" cy="521207"/>
          </a:xfrm>
          <a:prstGeom prst="roundRect">
            <a:avLst/>
          </a:prstGeom>
          <a:solidFill>
            <a:srgbClr val="FFFFFF"/>
          </a:solidFill>
          <a:ln w="12700">
            <a:solidFill>
              <a:srgbClr val="92CDDD"/>
            </a:solidFill>
          </a:ln>
        </p:spPr>
        <p:style>
          <a:lnRef idx="1">
            <a:schemeClr val="accent1"/>
          </a:lnRef>
          <a:fillRef idx="3">
            <a:schemeClr val="accent1"/>
          </a:fillRef>
          <a:effectRef idx="2">
            <a:schemeClr val="accent1"/>
          </a:effectRef>
          <a:fontRef idx="minor">
            <a:schemeClr val="lt1"/>
          </a:fontRef>
        </p:style>
        <p:txBody>
          <a:bodyPr wrap="square" tIns="41148" rIns="73152" bIns="32004" rtlCol="0" anchor="ctr"/>
          <a:lstStyle/>
          <a:p>
            <a:pPr marL="0" marR="0" lvl="0" indent="0" algn="l" defTabSz="914400" rtl="0" eaLnBrk="1" fontAlgn="auto" latinLnBrk="0" hangingPunct="1">
              <a:lnSpc>
                <a:spcPct val="90000"/>
              </a:lnSpc>
              <a:spcBef>
                <a:spcPts val="0"/>
              </a:spcBef>
              <a:spcAft>
                <a:spcPts val="0"/>
              </a:spcAft>
              <a:buClrTx/>
              <a:buSzTx/>
              <a:buFontTx/>
              <a:buNone/>
              <a:tabLst/>
              <a:defRPr/>
            </a:pPr>
            <a:r>
              <a:rPr kumimoji="0" sz="1000" b="1" i="0" u="none" strike="noStrike" kern="0" cap="none" spc="0" normalizeH="0" baseline="0" noProof="0" dirty="0">
                <a:ln>
                  <a:noFill/>
                </a:ln>
                <a:solidFill>
                  <a:srgbClr val="E20000"/>
                </a:solidFill>
                <a:effectLst/>
                <a:uLnTx/>
                <a:uFillTx/>
                <a:latin typeface="Calibri" panose="020F0502020204030204"/>
                <a:ea typeface="+mn-ea"/>
                <a:cs typeface="Arial"/>
              </a:rPr>
              <a:t>SABE</a:t>
            </a:r>
            <a:r>
              <a:rPr kumimoji="0" sz="1000" b="1" i="0" u="none" strike="noStrike" kern="0" cap="none" spc="0" normalizeH="0" baseline="0" noProof="0" dirty="0">
                <a:ln>
                  <a:noFill/>
                </a:ln>
                <a:solidFill>
                  <a:srgbClr val="14213D"/>
                </a:solidFill>
                <a:effectLst/>
                <a:uLnTx/>
                <a:uFillTx/>
                <a:latin typeface="Calibri" panose="020F0502020204030204"/>
                <a:ea typeface="+mn-ea"/>
                <a:cs typeface="Arial"/>
              </a:rPr>
              <a:t>  </a:t>
            </a:r>
            <a:endParaRPr kumimoji="0" lang="es-MX" sz="1000" b="1" i="0" u="none" strike="noStrike" kern="0" cap="none" spc="0" normalizeH="0" baseline="0" noProof="0" dirty="0">
              <a:ln>
                <a:noFill/>
              </a:ln>
              <a:solidFill>
                <a:srgbClr val="14213D"/>
              </a:solidFill>
              <a:effectLst/>
              <a:uLnTx/>
              <a:uFillTx/>
              <a:latin typeface="Calibri" panose="020F0502020204030204"/>
              <a:ea typeface="+mn-ea"/>
              <a:cs typeface="Arial"/>
            </a:endParaRPr>
          </a:p>
          <a:p>
            <a:pPr marL="0" marR="0" lvl="0" indent="0" algn="l" defTabSz="914400" rtl="0" eaLnBrk="1" fontAlgn="auto" latinLnBrk="0" hangingPunct="1">
              <a:lnSpc>
                <a:spcPct val="90000"/>
              </a:lnSpc>
              <a:spcBef>
                <a:spcPts val="0"/>
              </a:spcBef>
              <a:spcAft>
                <a:spcPts val="0"/>
              </a:spcAft>
              <a:buClrTx/>
              <a:buSzTx/>
              <a:buFontTx/>
              <a:buNone/>
              <a:tabLst/>
              <a:defRPr/>
            </a:pPr>
            <a:r>
              <a:rPr kumimoji="0" sz="1000" b="0" i="0" u="none" strike="noStrike" kern="0" cap="none" spc="0" normalizeH="0" baseline="0" noProof="0" dirty="0">
                <a:ln>
                  <a:noFill/>
                </a:ln>
                <a:solidFill>
                  <a:prstClr val="black"/>
                </a:solidFill>
                <a:effectLst/>
                <a:uLnTx/>
                <a:uFillTx/>
                <a:latin typeface="Calibri" panose="020F0502020204030204"/>
                <a:ea typeface="+mn-ea"/>
                <a:cs typeface="Arial"/>
              </a:rPr>
              <a:t>MDI 3 MIN → TMA Baires</a:t>
            </a:r>
            <a:r>
              <a:rPr kumimoji="0" lang="es-AR" sz="1000" b="0" i="0" u="none" strike="noStrike" kern="0" cap="none" spc="0" normalizeH="0" baseline="0" noProof="0" dirty="0">
                <a:ln>
                  <a:noFill/>
                </a:ln>
                <a:solidFill>
                  <a:prstClr val="black"/>
                </a:solidFill>
                <a:effectLst/>
                <a:uLnTx/>
                <a:uFillTx/>
                <a:latin typeface="Calibri" panose="020F0502020204030204"/>
                <a:ea typeface="+mn-ea"/>
                <a:cs typeface="Arial"/>
              </a:rPr>
              <a:t>		1400–2359</a:t>
            </a:r>
            <a:endParaRPr kumimoji="0" sz="1000" b="0" i="0" u="none" strike="noStrike" kern="0" cap="none" spc="0" normalizeH="0" baseline="0" noProof="0" dirty="0">
              <a:ln>
                <a:noFill/>
              </a:ln>
              <a:solidFill>
                <a:prstClr val="black"/>
              </a:solidFill>
              <a:effectLst/>
              <a:uLnTx/>
              <a:uFillTx/>
              <a:latin typeface="Calibri" panose="020F0502020204030204"/>
              <a:ea typeface="+mn-ea"/>
              <a:cs typeface="Arial"/>
            </a:endParaRPr>
          </a:p>
        </p:txBody>
      </p:sp>
      <p:sp>
        <p:nvSpPr>
          <p:cNvPr id="9" name="Rounded Rectangle 165">
            <a:extLst>
              <a:ext uri="{FF2B5EF4-FFF2-40B4-BE49-F238E27FC236}">
                <a16:creationId xmlns:a16="http://schemas.microsoft.com/office/drawing/2014/main" id="{5DEBD8CE-0C96-A03B-4EBE-8D3A17B09FF2}"/>
              </a:ext>
            </a:extLst>
          </p:cNvPr>
          <p:cNvSpPr/>
          <p:nvPr/>
        </p:nvSpPr>
        <p:spPr>
          <a:xfrm>
            <a:off x="7647338" y="2357030"/>
            <a:ext cx="3557016" cy="493775"/>
          </a:xfrm>
          <a:prstGeom prst="roundRect">
            <a:avLst/>
          </a:prstGeom>
          <a:solidFill>
            <a:srgbClr val="FFFFFF"/>
          </a:solidFill>
          <a:ln w="12700">
            <a:solidFill>
              <a:srgbClr val="92CDDD"/>
            </a:solidFill>
          </a:ln>
        </p:spPr>
        <p:style>
          <a:lnRef idx="1">
            <a:schemeClr val="accent1"/>
          </a:lnRef>
          <a:fillRef idx="3">
            <a:schemeClr val="accent1"/>
          </a:fillRef>
          <a:effectRef idx="2">
            <a:schemeClr val="accent1"/>
          </a:effectRef>
          <a:fontRef idx="minor">
            <a:schemeClr val="lt1"/>
          </a:fontRef>
        </p:style>
        <p:txBody>
          <a:bodyPr wrap="square" tIns="41148" rIns="73152" bIns="32004" rtlCol="0" anchor="ctr"/>
          <a:lstStyle/>
          <a:p>
            <a:pPr marL="0" marR="0" lvl="0" indent="0" algn="l" defTabSz="914400" rtl="0" eaLnBrk="1" fontAlgn="auto" latinLnBrk="0" hangingPunct="1">
              <a:lnSpc>
                <a:spcPct val="90000"/>
              </a:lnSpc>
              <a:spcBef>
                <a:spcPts val="0"/>
              </a:spcBef>
              <a:spcAft>
                <a:spcPts val="0"/>
              </a:spcAft>
              <a:buClrTx/>
              <a:buSzTx/>
              <a:buFontTx/>
              <a:buNone/>
              <a:tabLst/>
              <a:defRPr/>
            </a:pPr>
            <a:r>
              <a:rPr kumimoji="0" sz="1000" b="1" i="0" u="none" strike="noStrike" kern="0" cap="none" spc="0" normalizeH="0" baseline="0" noProof="0" dirty="0">
                <a:ln>
                  <a:noFill/>
                </a:ln>
                <a:solidFill>
                  <a:srgbClr val="E20000"/>
                </a:solidFill>
                <a:effectLst/>
                <a:uLnTx/>
                <a:uFillTx/>
                <a:latin typeface="Calibri" panose="020F0502020204030204"/>
                <a:ea typeface="+mn-ea"/>
                <a:cs typeface="Arial"/>
              </a:rPr>
              <a:t>FIR EZE → </a:t>
            </a:r>
            <a:r>
              <a:rPr kumimoji="0" lang="es-MX" sz="1000" b="1" i="0" u="none" strike="noStrike" kern="0" cap="none" spc="0" normalizeH="0" baseline="0" noProof="0" dirty="0">
                <a:ln>
                  <a:noFill/>
                </a:ln>
                <a:solidFill>
                  <a:srgbClr val="E20000"/>
                </a:solidFill>
                <a:effectLst/>
                <a:uLnTx/>
                <a:uFillTx/>
                <a:latin typeface="Calibri" panose="020F0502020204030204"/>
                <a:ea typeface="+mn-ea"/>
                <a:cs typeface="Arial"/>
              </a:rPr>
              <a:t>TMA BAIRES</a:t>
            </a:r>
            <a:endParaRPr kumimoji="0" sz="1000" b="1" i="0" u="none" strike="noStrike" kern="0" cap="none" spc="0" normalizeH="0" baseline="0" noProof="0" dirty="0">
              <a:ln>
                <a:noFill/>
              </a:ln>
              <a:solidFill>
                <a:srgbClr val="E20000"/>
              </a:solidFill>
              <a:effectLst/>
              <a:uLnTx/>
              <a:uFillTx/>
              <a:latin typeface="Calibri" panose="020F0502020204030204"/>
              <a:ea typeface="+mn-ea"/>
              <a:cs typeface="Arial"/>
            </a:endParaRPr>
          </a:p>
          <a:p>
            <a:pPr marL="0" marR="0" lvl="0" indent="0" algn="l" defTabSz="914400" rtl="0" eaLnBrk="1" fontAlgn="auto" latinLnBrk="0" hangingPunct="1">
              <a:lnSpc>
                <a:spcPct val="90000"/>
              </a:lnSpc>
              <a:spcBef>
                <a:spcPts val="0"/>
              </a:spcBef>
              <a:spcAft>
                <a:spcPts val="0"/>
              </a:spcAft>
              <a:buClrTx/>
              <a:buSzTx/>
              <a:buFontTx/>
              <a:buNone/>
              <a:tabLst/>
              <a:defRPr/>
            </a:pP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CTA IV via ASADA: </a:t>
            </a:r>
            <a:r>
              <a:rPr kumimoji="0" lang="es-AR" sz="1000" b="0" i="0" u="none" strike="noStrike" kern="0" cap="none" spc="0" normalizeH="0" baseline="0" noProof="0" dirty="0">
                <a:ln>
                  <a:noFill/>
                </a:ln>
                <a:solidFill>
                  <a:srgbClr val="14213D"/>
                </a:solidFill>
                <a:effectLst/>
                <a:uLnTx/>
                <a:uFillTx/>
                <a:latin typeface="Calibri" panose="020F0502020204030204"/>
                <a:ea typeface="+mn-ea"/>
                <a:cs typeface="Arial"/>
              </a:rPr>
              <a:t>4</a:t>
            </a: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0 NM</a:t>
            </a:r>
            <a:r>
              <a:rPr kumimoji="0" lang="es-AR" sz="1000" b="0" i="0" u="none" strike="noStrike" kern="0" cap="none" spc="0" normalizeH="0" baseline="0" noProof="0" dirty="0">
                <a:ln>
                  <a:noFill/>
                </a:ln>
                <a:solidFill>
                  <a:srgbClr val="14213D"/>
                </a:solidFill>
                <a:effectLst/>
                <a:uLnTx/>
                <a:uFillTx/>
                <a:latin typeface="Calibri" panose="020F0502020204030204"/>
                <a:ea typeface="+mn-ea"/>
                <a:cs typeface="Arial"/>
              </a:rPr>
              <a:t>		</a:t>
            </a:r>
            <a:r>
              <a:rPr kumimoji="0" lang="es-MX" sz="1000" b="0" i="0" u="none" strike="noStrike" kern="0" cap="none" spc="0" normalizeH="0" baseline="0" noProof="0" dirty="0">
                <a:ln>
                  <a:noFill/>
                </a:ln>
                <a:solidFill>
                  <a:srgbClr val="14213D"/>
                </a:solidFill>
                <a:effectLst/>
                <a:uLnTx/>
                <a:uFillTx/>
                <a:latin typeface="Calibri" panose="020F0502020204030204"/>
                <a:ea typeface="+mn-ea"/>
                <a:cs typeface="Arial"/>
              </a:rPr>
              <a:t>15</a:t>
            </a: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00–</a:t>
            </a:r>
            <a:r>
              <a:rPr kumimoji="0" lang="es-AR" sz="1000" b="0" i="0" u="none" strike="noStrike" kern="0" cap="none" spc="0" normalizeH="0" baseline="0" noProof="0" dirty="0">
                <a:ln>
                  <a:noFill/>
                </a:ln>
                <a:solidFill>
                  <a:srgbClr val="14213D"/>
                </a:solidFill>
                <a:effectLst/>
                <a:uLnTx/>
                <a:uFillTx/>
                <a:latin typeface="Calibri" panose="020F0502020204030204"/>
                <a:ea typeface="+mn-ea"/>
                <a:cs typeface="Arial"/>
              </a:rPr>
              <a:t>17</a:t>
            </a: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00</a:t>
            </a:r>
          </a:p>
        </p:txBody>
      </p:sp>
      <p:sp>
        <p:nvSpPr>
          <p:cNvPr id="13" name="Rounded Rectangle 166">
            <a:extLst>
              <a:ext uri="{FF2B5EF4-FFF2-40B4-BE49-F238E27FC236}">
                <a16:creationId xmlns:a16="http://schemas.microsoft.com/office/drawing/2014/main" id="{2E12429B-398A-A428-9F91-0E2EDC8CBD05}"/>
              </a:ext>
            </a:extLst>
          </p:cNvPr>
          <p:cNvSpPr/>
          <p:nvPr/>
        </p:nvSpPr>
        <p:spPr>
          <a:xfrm>
            <a:off x="7636966" y="2905629"/>
            <a:ext cx="3557016" cy="713232"/>
          </a:xfrm>
          <a:prstGeom prst="roundRect">
            <a:avLst/>
          </a:prstGeom>
          <a:solidFill>
            <a:srgbClr val="FFFFFF"/>
          </a:solidFill>
          <a:ln w="12700">
            <a:solidFill>
              <a:srgbClr val="92CDDD"/>
            </a:solidFill>
          </a:ln>
        </p:spPr>
        <p:style>
          <a:lnRef idx="1">
            <a:schemeClr val="accent1"/>
          </a:lnRef>
          <a:fillRef idx="3">
            <a:schemeClr val="accent1"/>
          </a:fillRef>
          <a:effectRef idx="2">
            <a:schemeClr val="accent1"/>
          </a:effectRef>
          <a:fontRef idx="minor">
            <a:schemeClr val="lt1"/>
          </a:fontRef>
        </p:style>
        <p:txBody>
          <a:bodyPr wrap="square" tIns="41148" rIns="73152" bIns="32004" rtlCol="0" anchor="ctr"/>
          <a:lstStyle/>
          <a:p>
            <a:pPr marL="0" marR="0" lvl="0" indent="0" algn="l" defTabSz="914400" rtl="0" eaLnBrk="1" fontAlgn="auto" latinLnBrk="0" hangingPunct="1">
              <a:lnSpc>
                <a:spcPct val="90000"/>
              </a:lnSpc>
              <a:spcBef>
                <a:spcPts val="0"/>
              </a:spcBef>
              <a:spcAft>
                <a:spcPts val="0"/>
              </a:spcAft>
              <a:buClrTx/>
              <a:buSzTx/>
              <a:buFontTx/>
              <a:buNone/>
              <a:tabLst/>
              <a:defRPr/>
            </a:pPr>
            <a:r>
              <a:rPr kumimoji="0" sz="1000" b="1" i="0" u="none" strike="noStrike" kern="0" cap="none" spc="0" normalizeH="0" baseline="0" noProof="0" dirty="0">
                <a:ln>
                  <a:noFill/>
                </a:ln>
                <a:solidFill>
                  <a:srgbClr val="E20000"/>
                </a:solidFill>
                <a:effectLst/>
                <a:uLnTx/>
                <a:uFillTx/>
                <a:latin typeface="Calibri" panose="020F0502020204030204"/>
                <a:ea typeface="+mn-ea"/>
                <a:cs typeface="Arial"/>
              </a:rPr>
              <a:t>SACF → SAE</a:t>
            </a:r>
            <a:r>
              <a:rPr kumimoji="0" lang="es-MX" sz="1000" b="1" i="0" u="none" strike="noStrike" kern="0" cap="none" spc="0" normalizeH="0" baseline="0" noProof="0" dirty="0">
                <a:ln>
                  <a:noFill/>
                </a:ln>
                <a:solidFill>
                  <a:srgbClr val="E20000"/>
                </a:solidFill>
                <a:effectLst/>
                <a:uLnTx/>
                <a:uFillTx/>
                <a:latin typeface="Calibri" panose="020F0502020204030204"/>
                <a:ea typeface="+mn-ea"/>
                <a:cs typeface="Arial"/>
              </a:rPr>
              <a:t>F</a:t>
            </a:r>
            <a:endParaRPr kumimoji="0" sz="1000" b="1" i="0" u="none" strike="noStrike" kern="0" cap="none" spc="0" normalizeH="0" baseline="0" noProof="0" dirty="0">
              <a:ln>
                <a:noFill/>
              </a:ln>
              <a:solidFill>
                <a:srgbClr val="E20000"/>
              </a:solidFill>
              <a:effectLst/>
              <a:uLnTx/>
              <a:uFillTx/>
              <a:latin typeface="Calibri" panose="020F0502020204030204"/>
              <a:ea typeface="+mn-ea"/>
              <a:cs typeface="Arial"/>
            </a:endParaRPr>
          </a:p>
          <a:p>
            <a:pPr marL="0" marR="0" lvl="0" indent="0" algn="l" defTabSz="914400" rtl="0" eaLnBrk="1" fontAlgn="auto" latinLnBrk="0" hangingPunct="1">
              <a:lnSpc>
                <a:spcPct val="90000"/>
              </a:lnSpc>
              <a:spcBef>
                <a:spcPts val="0"/>
              </a:spcBef>
              <a:spcAft>
                <a:spcPts val="0"/>
              </a:spcAft>
              <a:buClrTx/>
              <a:buSzTx/>
              <a:buFontTx/>
              <a:buNone/>
              <a:tabLst/>
              <a:defRPr/>
            </a:pP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via ROS: </a:t>
            </a:r>
            <a:r>
              <a:rPr kumimoji="0" lang="es-MX" sz="1000" b="0" i="0" u="none" strike="noStrike" kern="0" cap="none" spc="0" normalizeH="0" baseline="0" noProof="0" dirty="0">
                <a:ln>
                  <a:noFill/>
                </a:ln>
                <a:solidFill>
                  <a:srgbClr val="14213D"/>
                </a:solidFill>
                <a:effectLst/>
                <a:uLnTx/>
                <a:uFillTx/>
                <a:latin typeface="Calibri" panose="020F0502020204030204"/>
                <a:ea typeface="+mn-ea"/>
                <a:cs typeface="Arial"/>
              </a:rPr>
              <a:t>4</a:t>
            </a: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0 NM NTL / </a:t>
            </a:r>
            <a:r>
              <a:rPr kumimoji="0" lang="es-MX" sz="1000" b="0" i="0" u="none" strike="noStrike" kern="0" cap="none" spc="0" normalizeH="0" baseline="0" noProof="0" dirty="0">
                <a:ln>
                  <a:noFill/>
                </a:ln>
                <a:solidFill>
                  <a:srgbClr val="14213D"/>
                </a:solidFill>
                <a:effectLst/>
                <a:uLnTx/>
                <a:uFillTx/>
                <a:latin typeface="Calibri" panose="020F0502020204030204"/>
                <a:ea typeface="+mn-ea"/>
                <a:cs typeface="Arial"/>
              </a:rPr>
              <a:t>15</a:t>
            </a: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 NM INT</a:t>
            </a:r>
            <a:r>
              <a:rPr kumimoji="0" lang="es-AR" sz="1000" b="0" i="0" u="none" strike="noStrike" kern="0" cap="none" spc="0" normalizeH="0" baseline="0" noProof="0" dirty="0">
                <a:ln>
                  <a:noFill/>
                </a:ln>
                <a:solidFill>
                  <a:srgbClr val="14213D"/>
                </a:solidFill>
                <a:effectLst/>
                <a:uLnTx/>
                <a:uFillTx/>
                <a:latin typeface="Calibri" panose="020F0502020204030204"/>
                <a:ea typeface="+mn-ea"/>
                <a:cs typeface="Arial"/>
              </a:rPr>
              <a:t>	                               </a:t>
            </a:r>
            <a:endParaRPr kumimoji="0" lang="it-IT" sz="1000" b="0" i="0" u="none" strike="noStrike" kern="0" cap="none" spc="0" normalizeH="0" baseline="0" noProof="0" dirty="0">
              <a:ln>
                <a:noFill/>
              </a:ln>
              <a:solidFill>
                <a:srgbClr val="14213D"/>
              </a:solidFill>
              <a:effectLst/>
              <a:uLnTx/>
              <a:uFillTx/>
              <a:latin typeface="Calibri" panose="020F0502020204030204"/>
              <a:ea typeface="+mn-ea"/>
              <a:cs typeface="Arial"/>
            </a:endParaRPr>
          </a:p>
          <a:p>
            <a:pPr marL="0" marR="0" lvl="0" indent="0" algn="l" defTabSz="914400" rtl="0" eaLnBrk="1" fontAlgn="auto" latinLnBrk="0" hangingPunct="1">
              <a:lnSpc>
                <a:spcPct val="90000"/>
              </a:lnSpc>
              <a:spcBef>
                <a:spcPts val="0"/>
              </a:spcBef>
              <a:spcAft>
                <a:spcPts val="0"/>
              </a:spcAft>
              <a:buClrTx/>
              <a:buSzTx/>
              <a:buFontTx/>
              <a:buNone/>
              <a:tabLst/>
              <a:defRPr/>
            </a:pPr>
            <a:r>
              <a:rPr kumimoji="0" lang="it-IT" sz="1000" b="0" i="0" u="none" strike="noStrike" kern="0" cap="none" spc="0" normalizeH="0" baseline="0" noProof="0" dirty="0">
                <a:ln>
                  <a:noFill/>
                </a:ln>
                <a:solidFill>
                  <a:srgbClr val="14213D"/>
                </a:solidFill>
                <a:effectLst/>
                <a:uLnTx/>
                <a:uFillTx/>
                <a:latin typeface="Calibri" panose="020F0502020204030204"/>
                <a:ea typeface="+mn-ea"/>
                <a:cs typeface="Arial"/>
              </a:rPr>
              <a:t>via MJZ: 20 NM		                               1500–0100</a:t>
            </a:r>
          </a:p>
        </p:txBody>
      </p:sp>
      <p:sp>
        <p:nvSpPr>
          <p:cNvPr id="17" name="Rounded Rectangle 167">
            <a:extLst>
              <a:ext uri="{FF2B5EF4-FFF2-40B4-BE49-F238E27FC236}">
                <a16:creationId xmlns:a16="http://schemas.microsoft.com/office/drawing/2014/main" id="{5F22135A-064D-431D-D71A-650AE9A8F2EC}"/>
              </a:ext>
            </a:extLst>
          </p:cNvPr>
          <p:cNvSpPr/>
          <p:nvPr/>
        </p:nvSpPr>
        <p:spPr>
          <a:xfrm>
            <a:off x="7636966" y="3676806"/>
            <a:ext cx="3557016" cy="508786"/>
          </a:xfrm>
          <a:prstGeom prst="roundRect">
            <a:avLst/>
          </a:prstGeom>
          <a:solidFill>
            <a:srgbClr val="FFFFFF"/>
          </a:solidFill>
          <a:ln w="12700">
            <a:solidFill>
              <a:srgbClr val="92CDDD"/>
            </a:solidFill>
          </a:ln>
        </p:spPr>
        <p:style>
          <a:lnRef idx="1">
            <a:schemeClr val="accent1"/>
          </a:lnRef>
          <a:fillRef idx="3">
            <a:schemeClr val="accent1"/>
          </a:fillRef>
          <a:effectRef idx="2">
            <a:schemeClr val="accent1"/>
          </a:effectRef>
          <a:fontRef idx="minor">
            <a:schemeClr val="lt1"/>
          </a:fontRef>
        </p:style>
        <p:txBody>
          <a:bodyPr wrap="square" tIns="41148" rIns="73152" bIns="32004" rtlCol="0" anchor="ctr"/>
          <a:lstStyle/>
          <a:p>
            <a:pPr marL="0" marR="0" lvl="0" indent="0" algn="l" defTabSz="914400" rtl="0" eaLnBrk="1" fontAlgn="auto" latinLnBrk="0" hangingPunct="1">
              <a:lnSpc>
                <a:spcPct val="90000"/>
              </a:lnSpc>
              <a:spcBef>
                <a:spcPts val="0"/>
              </a:spcBef>
              <a:spcAft>
                <a:spcPts val="0"/>
              </a:spcAft>
              <a:buClrTx/>
              <a:buSzTx/>
              <a:buFontTx/>
              <a:buNone/>
              <a:tabLst/>
              <a:defRPr/>
            </a:pPr>
            <a:r>
              <a:rPr kumimoji="0" sz="1000" b="1" i="0" u="none" strike="noStrike" kern="0" cap="none" spc="0" normalizeH="0" baseline="0" noProof="0" dirty="0">
                <a:ln>
                  <a:noFill/>
                </a:ln>
                <a:solidFill>
                  <a:srgbClr val="E20000"/>
                </a:solidFill>
                <a:effectLst/>
                <a:uLnTx/>
                <a:uFillTx/>
                <a:latin typeface="Calibri" panose="020F0502020204030204"/>
                <a:ea typeface="+mn-ea"/>
                <a:cs typeface="Arial"/>
              </a:rPr>
              <a:t>SAMF → SAE</a:t>
            </a:r>
            <a:r>
              <a:rPr kumimoji="0" lang="es-MX" sz="1000" b="1" i="0" u="none" strike="noStrike" kern="0" cap="none" spc="0" normalizeH="0" baseline="0" noProof="0" dirty="0">
                <a:ln>
                  <a:noFill/>
                </a:ln>
                <a:solidFill>
                  <a:srgbClr val="E20000"/>
                </a:solidFill>
                <a:effectLst/>
                <a:uLnTx/>
                <a:uFillTx/>
                <a:latin typeface="Calibri" panose="020F0502020204030204"/>
                <a:ea typeface="+mn-ea"/>
                <a:cs typeface="Arial"/>
              </a:rPr>
              <a:t>F</a:t>
            </a:r>
            <a:endParaRPr kumimoji="0" sz="1000" b="1" i="0" u="none" strike="noStrike" kern="0" cap="none" spc="0" normalizeH="0" baseline="0" noProof="0" dirty="0">
              <a:ln>
                <a:noFill/>
              </a:ln>
              <a:solidFill>
                <a:srgbClr val="E20000"/>
              </a:solidFill>
              <a:effectLst/>
              <a:uLnTx/>
              <a:uFillTx/>
              <a:latin typeface="Calibri" panose="020F0502020204030204"/>
              <a:ea typeface="+mn-ea"/>
              <a:cs typeface="Arial"/>
            </a:endParaRPr>
          </a:p>
          <a:p>
            <a:pPr marL="0" marR="0" lvl="0" indent="0" algn="l" defTabSz="914400" rtl="0" eaLnBrk="1" fontAlgn="auto" latinLnBrk="0" hangingPunct="1">
              <a:lnSpc>
                <a:spcPct val="90000"/>
              </a:lnSpc>
              <a:spcBef>
                <a:spcPts val="0"/>
              </a:spcBef>
              <a:spcAft>
                <a:spcPts val="0"/>
              </a:spcAft>
              <a:buClrTx/>
              <a:buSzTx/>
              <a:buFontTx/>
              <a:buNone/>
              <a:tabLst/>
              <a:defRPr/>
            </a:pP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via LOLAS/SINAL</a:t>
            </a:r>
            <a:r>
              <a:rPr kumimoji="0" lang="es-MX" sz="1000" b="0" i="0" u="none" strike="noStrike" kern="0" cap="none" spc="0" normalizeH="0" baseline="0" noProof="0" dirty="0">
                <a:ln>
                  <a:noFill/>
                </a:ln>
                <a:solidFill>
                  <a:srgbClr val="14213D"/>
                </a:solidFill>
                <a:effectLst/>
                <a:uLnTx/>
                <a:uFillTx/>
                <a:latin typeface="Calibri" panose="020F0502020204030204"/>
                <a:ea typeface="+mn-ea"/>
                <a:cs typeface="Arial"/>
              </a:rPr>
              <a:t>: 40/15 NM		1800–2100</a:t>
            </a:r>
          </a:p>
          <a:p>
            <a:pPr marL="0" marR="0" lvl="0" indent="0" algn="l" defTabSz="914400" rtl="0" eaLnBrk="1" fontAlgn="auto" latinLnBrk="0" hangingPunct="1">
              <a:lnSpc>
                <a:spcPct val="90000"/>
              </a:lnSpc>
              <a:spcBef>
                <a:spcPts val="0"/>
              </a:spcBef>
              <a:spcAft>
                <a:spcPts val="0"/>
              </a:spcAft>
              <a:buClrTx/>
              <a:buSzTx/>
              <a:buFontTx/>
              <a:buNone/>
              <a:tabLst/>
              <a:defRPr/>
            </a:pPr>
            <a:r>
              <a:rPr kumimoji="0" lang="es-MX" sz="1000" b="0" i="0" u="none" strike="noStrike" kern="0" cap="none" spc="0" normalizeH="0" baseline="0" noProof="0" dirty="0" err="1">
                <a:ln>
                  <a:noFill/>
                </a:ln>
                <a:solidFill>
                  <a:srgbClr val="14213D"/>
                </a:solidFill>
                <a:effectLst/>
                <a:uLnTx/>
                <a:uFillTx/>
                <a:latin typeface="Calibri" panose="020F0502020204030204"/>
                <a:ea typeface="+mn-ea"/>
                <a:cs typeface="Arial"/>
              </a:rPr>
              <a:t>via</a:t>
            </a:r>
            <a:r>
              <a:rPr kumimoji="0" lang="es-MX" sz="1000" b="0" i="0" u="none" strike="noStrike" kern="0" cap="none" spc="0" normalizeH="0" baseline="0" noProof="0" dirty="0">
                <a:ln>
                  <a:noFill/>
                </a:ln>
                <a:solidFill>
                  <a:srgbClr val="14213D"/>
                </a:solidFill>
                <a:effectLst/>
                <a:uLnTx/>
                <a:uFillTx/>
                <a:latin typeface="Calibri" panose="020F0502020204030204"/>
                <a:ea typeface="+mn-ea"/>
                <a:cs typeface="Arial"/>
              </a:rPr>
              <a:t> ELABO/RAXUR: 40/15 NM		</a:t>
            </a:r>
          </a:p>
        </p:txBody>
      </p:sp>
      <p:sp>
        <p:nvSpPr>
          <p:cNvPr id="20" name="Rounded Rectangle 168">
            <a:extLst>
              <a:ext uri="{FF2B5EF4-FFF2-40B4-BE49-F238E27FC236}">
                <a16:creationId xmlns:a16="http://schemas.microsoft.com/office/drawing/2014/main" id="{6886A08B-C221-B62A-A977-E8B0A69F8D67}"/>
              </a:ext>
            </a:extLst>
          </p:cNvPr>
          <p:cNvSpPr/>
          <p:nvPr/>
        </p:nvSpPr>
        <p:spPr>
          <a:xfrm>
            <a:off x="7625863" y="4258871"/>
            <a:ext cx="3557016" cy="521208"/>
          </a:xfrm>
          <a:prstGeom prst="roundRect">
            <a:avLst/>
          </a:prstGeom>
          <a:solidFill>
            <a:srgbClr val="FFFFFF"/>
          </a:solidFill>
          <a:ln w="12700">
            <a:solidFill>
              <a:srgbClr val="92CDDD"/>
            </a:solidFill>
          </a:ln>
        </p:spPr>
        <p:style>
          <a:lnRef idx="1">
            <a:schemeClr val="accent1"/>
          </a:lnRef>
          <a:fillRef idx="3">
            <a:schemeClr val="accent1"/>
          </a:fillRef>
          <a:effectRef idx="2">
            <a:schemeClr val="accent1"/>
          </a:effectRef>
          <a:fontRef idx="minor">
            <a:schemeClr val="lt1"/>
          </a:fontRef>
        </p:style>
        <p:txBody>
          <a:bodyPr wrap="square" tIns="41148" rIns="73152" bIns="32004" rtlCol="0" anchor="ctr"/>
          <a:lstStyle/>
          <a:p>
            <a:pPr marL="0" marR="0" lvl="0" indent="0" algn="l" defTabSz="914400" rtl="0" eaLnBrk="1" fontAlgn="auto" latinLnBrk="0" hangingPunct="1">
              <a:lnSpc>
                <a:spcPct val="90000"/>
              </a:lnSpc>
              <a:spcBef>
                <a:spcPts val="0"/>
              </a:spcBef>
              <a:spcAft>
                <a:spcPts val="0"/>
              </a:spcAft>
              <a:buClrTx/>
              <a:buSzTx/>
              <a:buFontTx/>
              <a:buNone/>
              <a:tabLst/>
              <a:defRPr/>
            </a:pPr>
            <a:r>
              <a:rPr kumimoji="0" sz="1000" b="1" i="0" u="none" strike="noStrike" kern="0" cap="none" spc="0" normalizeH="0" baseline="0" noProof="0" dirty="0">
                <a:ln>
                  <a:noFill/>
                </a:ln>
                <a:solidFill>
                  <a:srgbClr val="E20000"/>
                </a:solidFill>
                <a:effectLst/>
                <a:uLnTx/>
                <a:uFillTx/>
                <a:latin typeface="Calibri" panose="020F0502020204030204"/>
                <a:ea typeface="+mn-ea"/>
                <a:cs typeface="Arial"/>
              </a:rPr>
              <a:t>SARR → SAE</a:t>
            </a:r>
            <a:r>
              <a:rPr kumimoji="0" lang="es-MX" sz="1000" b="1" i="0" u="none" strike="noStrike" kern="0" cap="none" spc="0" normalizeH="0" baseline="0" noProof="0" dirty="0">
                <a:ln>
                  <a:noFill/>
                </a:ln>
                <a:solidFill>
                  <a:srgbClr val="E20000"/>
                </a:solidFill>
                <a:effectLst/>
                <a:uLnTx/>
                <a:uFillTx/>
                <a:latin typeface="Calibri" panose="020F0502020204030204"/>
                <a:ea typeface="+mn-ea"/>
                <a:cs typeface="Arial"/>
              </a:rPr>
              <a:t>F</a:t>
            </a:r>
            <a:endParaRPr kumimoji="0" sz="1000" b="1" i="0" u="none" strike="noStrike" kern="0" cap="none" spc="0" normalizeH="0" baseline="0" noProof="0" dirty="0">
              <a:ln>
                <a:noFill/>
              </a:ln>
              <a:solidFill>
                <a:srgbClr val="E20000"/>
              </a:solidFill>
              <a:effectLst/>
              <a:uLnTx/>
              <a:uFillTx/>
              <a:latin typeface="Calibri" panose="020F0502020204030204"/>
              <a:ea typeface="+mn-ea"/>
              <a:cs typeface="Arial"/>
            </a:endParaRPr>
          </a:p>
          <a:p>
            <a:pPr marL="0" marR="0" lvl="0" indent="0" algn="l" defTabSz="914400" rtl="0" eaLnBrk="1" fontAlgn="auto" latinLnBrk="0" hangingPunct="1">
              <a:lnSpc>
                <a:spcPct val="90000"/>
              </a:lnSpc>
              <a:spcBef>
                <a:spcPts val="0"/>
              </a:spcBef>
              <a:spcAft>
                <a:spcPts val="0"/>
              </a:spcAft>
              <a:buClrTx/>
              <a:buSzTx/>
              <a:buFontTx/>
              <a:buNone/>
              <a:tabLst/>
              <a:defRPr/>
            </a:pP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via TODES/RIOKA/KORTA–GEGUS: 4</a:t>
            </a:r>
            <a:r>
              <a:rPr kumimoji="0" lang="es-MX" sz="1000" b="0" i="0" u="none" strike="noStrike" kern="0" cap="none" spc="0" normalizeH="0" baseline="0" noProof="0" dirty="0">
                <a:ln>
                  <a:noFill/>
                </a:ln>
                <a:solidFill>
                  <a:srgbClr val="14213D"/>
                </a:solidFill>
                <a:effectLst/>
                <a:uLnTx/>
                <a:uFillTx/>
                <a:latin typeface="Calibri" panose="020F0502020204030204"/>
                <a:ea typeface="+mn-ea"/>
                <a:cs typeface="Arial"/>
              </a:rPr>
              <a:t>0</a:t>
            </a: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NM</a:t>
            </a:r>
            <a:r>
              <a:rPr kumimoji="0" lang="es-AR" sz="1000" b="0" i="0" u="none" strike="noStrike" kern="0" cap="none" spc="0" normalizeH="0" baseline="0" noProof="0" dirty="0">
                <a:ln>
                  <a:noFill/>
                </a:ln>
                <a:solidFill>
                  <a:srgbClr val="14213D"/>
                </a:solidFill>
                <a:effectLst/>
                <a:uLnTx/>
                <a:uFillTx/>
                <a:latin typeface="Calibri" panose="020F0502020204030204"/>
                <a:ea typeface="+mn-ea"/>
                <a:cs typeface="Arial"/>
              </a:rPr>
              <a:t>	</a:t>
            </a:r>
            <a:r>
              <a:rPr kumimoji="0" lang="es-MX" sz="1000" b="0" i="0" u="none" strike="noStrike" kern="0" cap="none" spc="0" normalizeH="0" baseline="0" noProof="0" dirty="0">
                <a:ln>
                  <a:noFill/>
                </a:ln>
                <a:solidFill>
                  <a:srgbClr val="14213D"/>
                </a:solidFill>
                <a:effectLst/>
                <a:uLnTx/>
                <a:uFillTx/>
                <a:latin typeface="Calibri"/>
                <a:ea typeface="+mn-ea"/>
                <a:cs typeface="Arial"/>
              </a:rPr>
              <a:t>1200–1500</a:t>
            </a:r>
            <a:endParaRPr kumimoji="0" sz="1000" b="0" i="0" u="none" strike="noStrike" kern="0" cap="none" spc="0" normalizeH="0" baseline="0" noProof="0" dirty="0">
              <a:ln>
                <a:noFill/>
              </a:ln>
              <a:solidFill>
                <a:srgbClr val="14213D"/>
              </a:solidFill>
              <a:effectLst/>
              <a:uLnTx/>
              <a:uFillTx/>
              <a:latin typeface="Calibri" panose="020F0502020204030204"/>
              <a:ea typeface="+mn-ea"/>
              <a:cs typeface="Arial"/>
            </a:endParaRPr>
          </a:p>
        </p:txBody>
      </p:sp>
      <p:sp>
        <p:nvSpPr>
          <p:cNvPr id="25" name="Rounded Rectangle 168">
            <a:extLst>
              <a:ext uri="{FF2B5EF4-FFF2-40B4-BE49-F238E27FC236}">
                <a16:creationId xmlns:a16="http://schemas.microsoft.com/office/drawing/2014/main" id="{305E62C4-31F3-BC50-610A-1EF9612DD77F}"/>
              </a:ext>
            </a:extLst>
          </p:cNvPr>
          <p:cNvSpPr/>
          <p:nvPr/>
        </p:nvSpPr>
        <p:spPr>
          <a:xfrm>
            <a:off x="7630904" y="4838024"/>
            <a:ext cx="3557016" cy="521207"/>
          </a:xfrm>
          <a:prstGeom prst="roundRect">
            <a:avLst/>
          </a:prstGeom>
          <a:solidFill>
            <a:srgbClr val="FFFFFF"/>
          </a:solidFill>
          <a:ln w="12700">
            <a:solidFill>
              <a:srgbClr val="92CDDD"/>
            </a:solidFill>
          </a:ln>
        </p:spPr>
        <p:style>
          <a:lnRef idx="1">
            <a:schemeClr val="accent1"/>
          </a:lnRef>
          <a:fillRef idx="3">
            <a:schemeClr val="accent1"/>
          </a:fillRef>
          <a:effectRef idx="2">
            <a:schemeClr val="accent1"/>
          </a:effectRef>
          <a:fontRef idx="minor">
            <a:schemeClr val="lt1"/>
          </a:fontRef>
        </p:style>
        <p:txBody>
          <a:bodyPr wrap="square" tIns="41148" rIns="73152" bIns="32004" rtlCol="0" anchor="ctr"/>
          <a:lstStyle/>
          <a:p>
            <a:pPr marL="0" marR="0" lvl="0" indent="0" algn="l" defTabSz="914400" rtl="0" eaLnBrk="1" fontAlgn="auto" latinLnBrk="0" hangingPunct="1">
              <a:lnSpc>
                <a:spcPct val="90000"/>
              </a:lnSpc>
              <a:spcBef>
                <a:spcPts val="0"/>
              </a:spcBef>
              <a:spcAft>
                <a:spcPts val="0"/>
              </a:spcAft>
              <a:buClrTx/>
              <a:buSzTx/>
              <a:buFontTx/>
              <a:buNone/>
              <a:tabLst/>
              <a:defRPr/>
            </a:pPr>
            <a:r>
              <a:rPr kumimoji="0" sz="1000" b="1" i="0" u="none" strike="noStrike" kern="0" cap="none" spc="0" normalizeH="0" baseline="0" noProof="0" dirty="0">
                <a:ln>
                  <a:noFill/>
                </a:ln>
                <a:solidFill>
                  <a:srgbClr val="E20000"/>
                </a:solidFill>
                <a:effectLst/>
                <a:uLnTx/>
                <a:uFillTx/>
                <a:latin typeface="Calibri" panose="020F0502020204030204"/>
                <a:ea typeface="+mn-ea"/>
                <a:cs typeface="Arial"/>
              </a:rPr>
              <a:t>SUEO → SAE</a:t>
            </a:r>
            <a:r>
              <a:rPr kumimoji="0" lang="es-MX" sz="1000" b="1" i="0" u="none" strike="noStrike" kern="0" cap="none" spc="0" normalizeH="0" baseline="0" noProof="0" dirty="0">
                <a:ln>
                  <a:noFill/>
                </a:ln>
                <a:solidFill>
                  <a:srgbClr val="E20000"/>
                </a:solidFill>
                <a:effectLst/>
                <a:uLnTx/>
                <a:uFillTx/>
                <a:latin typeface="Calibri" panose="020F0502020204030204"/>
                <a:ea typeface="+mn-ea"/>
                <a:cs typeface="Arial"/>
              </a:rPr>
              <a:t>F</a:t>
            </a:r>
            <a:endParaRPr kumimoji="0" sz="1000" b="1" i="0" u="none" strike="noStrike" kern="0" cap="none" spc="0" normalizeH="0" baseline="0" noProof="0" dirty="0">
              <a:ln>
                <a:noFill/>
              </a:ln>
              <a:solidFill>
                <a:srgbClr val="E20000"/>
              </a:solidFill>
              <a:effectLst/>
              <a:uLnTx/>
              <a:uFillTx/>
              <a:latin typeface="Calibri" panose="020F0502020204030204"/>
              <a:ea typeface="+mn-ea"/>
              <a:cs typeface="Arial"/>
            </a:endParaRPr>
          </a:p>
          <a:p>
            <a:pPr marL="0" marR="0" lvl="0" indent="0" algn="l" defTabSz="914400" rtl="0" eaLnBrk="1" fontAlgn="auto" latinLnBrk="0" hangingPunct="1">
              <a:lnSpc>
                <a:spcPct val="90000"/>
              </a:lnSpc>
              <a:spcBef>
                <a:spcPts val="0"/>
              </a:spcBef>
              <a:spcAft>
                <a:spcPts val="0"/>
              </a:spcAft>
              <a:buClrTx/>
              <a:buSzTx/>
              <a:buFontTx/>
              <a:buNone/>
              <a:tabLst/>
              <a:defRPr/>
            </a:pPr>
            <a:r>
              <a:rPr kumimoji="0" lang="es-MX" sz="1000" b="0" i="0" u="none" strike="noStrike" kern="0" cap="none" spc="0" normalizeH="0" baseline="0" noProof="0" dirty="0">
                <a:ln>
                  <a:noFill/>
                </a:ln>
                <a:solidFill>
                  <a:srgbClr val="14213D"/>
                </a:solidFill>
                <a:effectLst/>
                <a:uLnTx/>
                <a:uFillTx/>
                <a:latin typeface="Calibri" panose="020F0502020204030204"/>
                <a:ea typeface="+mn-ea"/>
                <a:cs typeface="Arial"/>
              </a:rPr>
              <a:t>via </a:t>
            </a: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PAPIX/KUKEN: </a:t>
            </a:r>
            <a:r>
              <a:rPr kumimoji="0" lang="es-AR" sz="1000" b="0" i="0" u="none" strike="noStrike" kern="0" cap="none" spc="0" normalizeH="0" baseline="0" noProof="0" dirty="0">
                <a:ln>
                  <a:noFill/>
                </a:ln>
                <a:solidFill>
                  <a:srgbClr val="14213D"/>
                </a:solidFill>
                <a:effectLst/>
                <a:uLnTx/>
                <a:uFillTx/>
                <a:latin typeface="Calibri" panose="020F0502020204030204"/>
                <a:ea typeface="+mn-ea"/>
                <a:cs typeface="Arial"/>
              </a:rPr>
              <a:t>40</a:t>
            </a: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 NM</a:t>
            </a:r>
            <a:r>
              <a:rPr kumimoji="0" lang="es-AR" sz="1000" b="0" i="0" u="none" strike="noStrike" kern="0" cap="none" spc="0" normalizeH="0" baseline="0" noProof="0" dirty="0">
                <a:ln>
                  <a:noFill/>
                </a:ln>
                <a:solidFill>
                  <a:srgbClr val="14213D"/>
                </a:solidFill>
                <a:effectLst/>
                <a:uLnTx/>
                <a:uFillTx/>
                <a:latin typeface="Calibri" panose="020F0502020204030204"/>
                <a:ea typeface="+mn-ea"/>
                <a:cs typeface="Arial"/>
              </a:rPr>
              <a:t>		</a:t>
            </a:r>
            <a:r>
              <a:rPr kumimoji="0" lang="es-AR" sz="1000" b="0" i="0" u="none" strike="noStrike" kern="0" cap="none" spc="0" normalizeH="0" baseline="0" noProof="0" dirty="0">
                <a:ln>
                  <a:noFill/>
                </a:ln>
                <a:solidFill>
                  <a:prstClr val="black"/>
                </a:solidFill>
                <a:effectLst/>
                <a:uLnTx/>
                <a:uFillTx/>
                <a:latin typeface="Calibri" panose="020F0502020204030204"/>
                <a:ea typeface="+mn-ea"/>
                <a:cs typeface="Arial"/>
              </a:rPr>
              <a:t>1400–2300</a:t>
            </a:r>
            <a:endParaRPr kumimoji="0" sz="1000" b="0" i="0" u="none" strike="noStrike" kern="0" cap="none" spc="0" normalizeH="0" baseline="0" noProof="0" dirty="0">
              <a:ln>
                <a:noFill/>
              </a:ln>
              <a:solidFill>
                <a:srgbClr val="14213D"/>
              </a:solidFill>
              <a:effectLst/>
              <a:uLnTx/>
              <a:uFillTx/>
              <a:latin typeface="Calibri" panose="020F0502020204030204"/>
              <a:ea typeface="+mn-ea"/>
              <a:cs typeface="Arial"/>
            </a:endParaRPr>
          </a:p>
        </p:txBody>
      </p:sp>
      <p:pic>
        <p:nvPicPr>
          <p:cNvPr id="10" name="Imagen 9">
            <a:extLst>
              <a:ext uri="{FF2B5EF4-FFF2-40B4-BE49-F238E27FC236}">
                <a16:creationId xmlns:a16="http://schemas.microsoft.com/office/drawing/2014/main" id="{478AF5DE-C8E2-503B-06E8-FA047DB35CD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305218" y="1617251"/>
            <a:ext cx="1377751" cy="2460269"/>
          </a:xfrm>
          <a:prstGeom prst="rect">
            <a:avLst/>
          </a:prstGeom>
        </p:spPr>
      </p:pic>
      <p:pic>
        <p:nvPicPr>
          <p:cNvPr id="12" name="Imagen 11">
            <a:extLst>
              <a:ext uri="{FF2B5EF4-FFF2-40B4-BE49-F238E27FC236}">
                <a16:creationId xmlns:a16="http://schemas.microsoft.com/office/drawing/2014/main" id="{E6E41A7D-FA99-0960-4624-AA0272D54E1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812610" y="1617251"/>
            <a:ext cx="1298925" cy="2460269"/>
          </a:xfrm>
          <a:prstGeom prst="rect">
            <a:avLst/>
          </a:prstGeom>
        </p:spPr>
      </p:pic>
    </p:spTree>
    <p:extLst>
      <p:ext uri="{BB962C8B-B14F-4D97-AF65-F5344CB8AC3E}">
        <p14:creationId xmlns:p14="http://schemas.microsoft.com/office/powerpoint/2010/main" val="39150763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pic>
        <p:nvPicPr>
          <p:cNvPr id="2" name="Picture 1"/>
          <p:cNvPicPr>
            <a:picLocks noChangeAspect="1"/>
          </p:cNvPicPr>
          <p:nvPr/>
        </p:nvPicPr>
        <p:blipFill>
          <a:blip r:embed="rId2"/>
          <a:stretch/>
        </p:blipFill>
        <p:spPr bwMode="auto">
          <a:xfrm>
            <a:off x="3733801" y="1447800"/>
            <a:ext cx="6044431" cy="4572000"/>
          </a:xfrm>
          <a:prstGeom prst="rect">
            <a:avLst/>
          </a:prstGeom>
        </p:spPr>
      </p:pic>
      <p:sp>
        <p:nvSpPr>
          <p:cNvPr id="5" name="TextBox 4"/>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3" name="Picture 2"/>
          <p:cNvPicPr>
            <a:picLocks noChangeAspect="1"/>
          </p:cNvPicPr>
          <p:nvPr/>
        </p:nvPicPr>
        <p:blipFill>
          <a:blip r:embed="rId3"/>
          <a:stretch/>
        </p:blipFill>
        <p:spPr bwMode="auto">
          <a:xfrm>
            <a:off x="2057401" y="1447801"/>
            <a:ext cx="1514333" cy="1514333"/>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220325" y="-23405"/>
            <a:ext cx="5043131"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Helvetica"/>
                <a:ea typeface="+mn-ea"/>
                <a:cs typeface="Arial"/>
              </a:rPr>
              <a:t>CADENA</a:t>
            </a:r>
            <a:endParaRPr kumimoji="0" lang="en-US" sz="2400" b="1" i="0" u="none" strike="noStrike" kern="1200" cap="none" spc="0" normalizeH="0" baseline="0" noProof="0" dirty="0">
              <a:ln>
                <a:noFill/>
              </a:ln>
              <a:solidFill>
                <a:prstClr val="black"/>
              </a:solidFill>
              <a:effectLst/>
              <a:uLnTx/>
              <a:uFillTx/>
              <a:latin typeface="Helvetica"/>
              <a:ea typeface="+mn-ea"/>
              <a:cs typeface="Arial"/>
            </a:endParaRPr>
          </a:p>
        </p:txBody>
      </p:sp>
      <p:sp>
        <p:nvSpPr>
          <p:cNvPr id="3" name="Rectángulo 10"/>
          <p:cNvSpPr/>
          <p:nvPr/>
        </p:nvSpPr>
        <p:spPr>
          <a:xfrm>
            <a:off x="2134764" y="438260"/>
            <a:ext cx="7519800" cy="369332"/>
          </a:xfrm>
          <a:prstGeom prst="rect">
            <a:avLst/>
          </a:prstGeom>
        </p:spPr>
        <p:txBody>
          <a:bodyPr wrap="square" lIns="91440" tIns="45720" rIns="91440" bIns="4572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0000"/>
                </a:solidFill>
                <a:effectLst/>
                <a:uLnTx/>
                <a:uFillTx/>
                <a:latin typeface="Arial" panose="020B0604020202020204"/>
                <a:ea typeface="+mn-ea"/>
                <a:cs typeface="Arial"/>
              </a:rPr>
              <a:t> </a:t>
            </a:r>
          </a:p>
        </p:txBody>
      </p:sp>
      <p:graphicFrame>
        <p:nvGraphicFramePr>
          <p:cNvPr id="2" name="object 7">
            <a:extLst>
              <a:ext uri="{FF2B5EF4-FFF2-40B4-BE49-F238E27FC236}">
                <a16:creationId xmlns:a16="http://schemas.microsoft.com/office/drawing/2014/main" id="{21CB853A-94BC-0536-51C7-F656E5A0C033}"/>
              </a:ext>
            </a:extLst>
          </p:cNvPr>
          <p:cNvGraphicFramePr>
            <a:graphicFrameLocks noGrp="1"/>
          </p:cNvGraphicFramePr>
          <p:nvPr>
            <p:extLst>
              <p:ext uri="{D42A27DB-BD31-4B8C-83A1-F6EECF244321}">
                <p14:modId xmlns:p14="http://schemas.microsoft.com/office/powerpoint/2010/main" val="3083042957"/>
              </p:ext>
            </p:extLst>
          </p:nvPr>
        </p:nvGraphicFramePr>
        <p:xfrm>
          <a:off x="54031" y="719271"/>
          <a:ext cx="12057531" cy="5952462"/>
        </p:xfrm>
        <a:graphic>
          <a:graphicData uri="http://schemas.openxmlformats.org/drawingml/2006/table">
            <a:tbl>
              <a:tblPr firstRow="1" bandRow="1"/>
              <a:tblGrid>
                <a:gridCol w="9013769">
                  <a:extLst>
                    <a:ext uri="{9D8B030D-6E8A-4147-A177-3AD203B41FA5}">
                      <a16:colId xmlns:a16="http://schemas.microsoft.com/office/drawing/2014/main" val="20000"/>
                    </a:ext>
                  </a:extLst>
                </a:gridCol>
                <a:gridCol w="1857431">
                  <a:extLst>
                    <a:ext uri="{9D8B030D-6E8A-4147-A177-3AD203B41FA5}">
                      <a16:colId xmlns:a16="http://schemas.microsoft.com/office/drawing/2014/main" val="414455015"/>
                    </a:ext>
                  </a:extLst>
                </a:gridCol>
                <a:gridCol w="1186331">
                  <a:extLst>
                    <a:ext uri="{9D8B030D-6E8A-4147-A177-3AD203B41FA5}">
                      <a16:colId xmlns:a16="http://schemas.microsoft.com/office/drawing/2014/main" val="2846535691"/>
                    </a:ext>
                  </a:extLst>
                </a:gridCol>
              </a:tblGrid>
              <a:tr h="426325">
                <a:tc>
                  <a:txBody>
                    <a:bodyPr/>
                    <a:lstStyle/>
                    <a:p>
                      <a:pPr marL="85725" indent="0" algn="ctr" defTabSz="914400" rtl="0" eaLnBrk="1" latinLnBrk="0" hangingPunct="1">
                        <a:lnSpc>
                          <a:spcPct val="100000"/>
                        </a:lnSpc>
                        <a:spcBef>
                          <a:spcPts val="5"/>
                        </a:spcBef>
                        <a:buFont typeface="Wingdings"/>
                        <a:buNone/>
                      </a:pPr>
                      <a:r>
                        <a:rPr lang="en-US" sz="1300" b="1" kern="1200" spc="-20" noProof="0" dirty="0">
                          <a:solidFill>
                            <a:schemeClr val="tx1"/>
                          </a:solidFill>
                          <a:latin typeface="Calibri"/>
                          <a:ea typeface="+mn-ea"/>
                          <a:cs typeface="Calibri"/>
                        </a:rPr>
                        <a:t>CONSTRAINTS AND SIGNIFICANT NOTAMS</a:t>
                      </a:r>
                    </a:p>
                  </a:txBody>
                  <a:tcPr marL="0" marR="0" marT="635" marB="0" anchor="ctr">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85725" indent="0" algn="ctr" defTabSz="914400" rtl="0" eaLnBrk="1" latinLnBrk="0" hangingPunct="1">
                        <a:lnSpc>
                          <a:spcPct val="100000"/>
                        </a:lnSpc>
                        <a:spcBef>
                          <a:spcPts val="5"/>
                        </a:spcBef>
                        <a:buFont typeface="Wingdings"/>
                        <a:buNone/>
                      </a:pPr>
                      <a:r>
                        <a:rPr lang="en-US" sz="1300" b="1" kern="1200" spc="-20" dirty="0">
                          <a:solidFill>
                            <a:schemeClr val="tx1"/>
                          </a:solidFill>
                          <a:latin typeface="Calibri"/>
                          <a:ea typeface="+mn-ea"/>
                          <a:cs typeface="Calibri"/>
                        </a:rPr>
                        <a:t>SIGNIFICANT WEATHER</a:t>
                      </a:r>
                      <a:endParaRPr lang="en-TT" sz="1300" b="1" kern="1200" spc="-20" dirty="0">
                        <a:solidFill>
                          <a:schemeClr val="tx1"/>
                        </a:solidFill>
                        <a:latin typeface="Calibri"/>
                        <a:ea typeface="+mn-ea"/>
                        <a:cs typeface="Calibri"/>
                      </a:endParaRPr>
                    </a:p>
                  </a:txBody>
                  <a:tcPr marL="0" marR="0" marT="635" marB="0" anchor="ctr">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algn="ctr"/>
                      <a:r>
                        <a:rPr lang="en-US" sz="1300" b="1" kern="1200" spc="-20" dirty="0">
                          <a:solidFill>
                            <a:schemeClr val="tx1"/>
                          </a:solidFill>
                          <a:latin typeface="Calibri"/>
                          <a:ea typeface="+mn-ea"/>
                          <a:cs typeface="Calibri"/>
                        </a:rPr>
                        <a:t>OTHER</a:t>
                      </a:r>
                      <a:endParaRPr lang="en-TT" sz="1300" b="1" kern="1200" spc="-20" dirty="0">
                        <a:solidFill>
                          <a:schemeClr val="tx1"/>
                        </a:solidFill>
                        <a:latin typeface="Calibri"/>
                        <a:ea typeface="+mn-ea"/>
                        <a:cs typeface="Calibri"/>
                      </a:endParaRPr>
                    </a:p>
                  </a:txBody>
                  <a:tcPr marL="0" marR="0" marT="635" marB="0" anchor="ctr">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551783838"/>
                  </a:ext>
                </a:extLst>
              </a:tr>
              <a:tr h="5526137">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400" b="1" i="0" kern="1200" spc="-5" baseline="0" dirty="0">
                          <a:solidFill>
                            <a:srgbClr val="FF0000"/>
                          </a:solidFill>
                          <a:latin typeface="Calibri"/>
                          <a:ea typeface="+mn-ea"/>
                          <a:cs typeface="Calibri"/>
                        </a:rPr>
                        <a:t>TAPA</a:t>
                      </a:r>
                    </a:p>
                    <a:p>
                      <a:pPr marL="290830" marR="0" lvl="0" indent="-285750" algn="l" defTabSz="914400" rtl="0" eaLnBrk="1" fontAlgn="auto" latinLnBrk="0" hangingPunct="1">
                        <a:lnSpc>
                          <a:spcPct val="100000"/>
                        </a:lnSpc>
                        <a:spcBef>
                          <a:spcPts val="25"/>
                        </a:spcBef>
                        <a:spcAft>
                          <a:spcPts val="0"/>
                        </a:spcAft>
                        <a:buClrTx/>
                        <a:buSzTx/>
                        <a:buFont typeface="Arial" panose="020B0604020202020204" pitchFamily="34" charset="0"/>
                        <a:buChar char="•"/>
                        <a:tabLst/>
                        <a:defRPr/>
                      </a:pPr>
                      <a:r>
                        <a:rPr lang="en-US" sz="1400" b="1" i="0" kern="1200" spc="-5" baseline="0" dirty="0">
                          <a:solidFill>
                            <a:schemeClr val="tx1"/>
                          </a:solidFill>
                          <a:latin typeface="Calibri"/>
                          <a:ea typeface="+mn-ea"/>
                          <a:cs typeface="Calibri"/>
                        </a:rPr>
                        <a:t>A1411/26 &amp; A1402/26 </a:t>
                      </a:r>
                      <a:r>
                        <a:rPr lang="en-US" sz="1400" b="0" i="0" kern="1200" spc="-5" baseline="0" dirty="0">
                          <a:solidFill>
                            <a:schemeClr val="tx1"/>
                          </a:solidFill>
                          <a:latin typeface="Calibri"/>
                          <a:ea typeface="+mn-ea"/>
                          <a:cs typeface="Calibri"/>
                        </a:rPr>
                        <a:t> V.C. BIRD APP CONTROL SERVICE UNAVAILABLE AND AD CLSD  DUE STAFF SHORTAGE </a:t>
                      </a:r>
                      <a:r>
                        <a:rPr lang="en-US" sz="1400" b="1" i="0" kern="1200" spc="-5" baseline="0" dirty="0">
                          <a:solidFill>
                            <a:schemeClr val="tx1"/>
                          </a:solidFill>
                          <a:latin typeface="Calibri"/>
                          <a:ea typeface="+mn-ea"/>
                          <a:cs typeface="Calibri"/>
                        </a:rPr>
                        <a:t>0200 -1000 </a:t>
                      </a:r>
                      <a:r>
                        <a:rPr lang="en-US" sz="1400" b="0" i="0" kern="1200" spc="-5" baseline="0" dirty="0">
                          <a:solidFill>
                            <a:schemeClr val="tx1"/>
                          </a:solidFill>
                          <a:latin typeface="Calibri"/>
                          <a:ea typeface="+mn-ea"/>
                          <a:cs typeface="Calibri"/>
                        </a:rPr>
                        <a:t>UTC </a:t>
                      </a:r>
                      <a:r>
                        <a:rPr lang="en-US" sz="1400" b="1" i="0" kern="1200" spc="-5" baseline="0" dirty="0">
                          <a:solidFill>
                            <a:schemeClr val="tx1"/>
                          </a:solidFill>
                          <a:latin typeface="Calibri"/>
                          <a:ea typeface="+mn-ea"/>
                          <a:cs typeface="Calibri"/>
                        </a:rPr>
                        <a:t>DAILY</a:t>
                      </a:r>
                      <a:r>
                        <a:rPr lang="en-US" sz="1400" b="0" i="0" kern="1200" spc="-5" baseline="0" dirty="0">
                          <a:solidFill>
                            <a:schemeClr val="tx1"/>
                          </a:solidFill>
                          <a:latin typeface="Calibri"/>
                          <a:ea typeface="+mn-ea"/>
                          <a:cs typeface="Calibri"/>
                        </a:rPr>
                        <a:t> UNTIL </a:t>
                      </a:r>
                      <a:r>
                        <a:rPr lang="en-US" sz="1400" b="1" i="0" kern="1200" spc="-5" baseline="0" dirty="0">
                          <a:solidFill>
                            <a:schemeClr val="tx1"/>
                          </a:solidFill>
                          <a:latin typeface="Calibri"/>
                          <a:ea typeface="+mn-ea"/>
                          <a:cs typeface="Calibri"/>
                        </a:rPr>
                        <a:t>07 DEC</a:t>
                      </a:r>
                      <a:r>
                        <a:rPr lang="en-US" sz="1400" b="0" i="0" kern="1200" spc="-5" baseline="0" dirty="0">
                          <a:solidFill>
                            <a:schemeClr val="tx1"/>
                          </a:solidFill>
                          <a:latin typeface="Calibri"/>
                          <a:ea typeface="+mn-ea"/>
                          <a:cs typeface="Calibri"/>
                        </a:rPr>
                        <a:t>.</a:t>
                      </a:r>
                    </a:p>
                    <a:p>
                      <a:pPr marL="290830" marR="0" lvl="0" indent="-285750" algn="l" defTabSz="914400" rtl="0" eaLnBrk="1" fontAlgn="auto" latinLnBrk="0" hangingPunct="1">
                        <a:lnSpc>
                          <a:spcPct val="100000"/>
                        </a:lnSpc>
                        <a:spcBef>
                          <a:spcPts val="25"/>
                        </a:spcBef>
                        <a:spcAft>
                          <a:spcPts val="0"/>
                        </a:spcAft>
                        <a:buClrTx/>
                        <a:buSzTx/>
                        <a:buFont typeface="Arial" panose="020B0604020202020204" pitchFamily="34" charset="0"/>
                        <a:buChar char="•"/>
                        <a:tabLst/>
                        <a:defRPr/>
                      </a:pPr>
                      <a:endParaRPr lang="en-US" sz="1400" b="0" i="0" kern="1200" spc="-5" baseline="0" dirty="0">
                        <a:solidFill>
                          <a:schemeClr val="tx1"/>
                        </a:solidFill>
                        <a:latin typeface="Calibri"/>
                        <a:ea typeface="+mn-ea"/>
                        <a:cs typeface="Calibri"/>
                      </a:endParaRPr>
                    </a:p>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400" b="1" i="0" kern="1200" spc="-5" baseline="0" dirty="0">
                          <a:solidFill>
                            <a:srgbClr val="FF0000"/>
                          </a:solidFill>
                          <a:latin typeface="Calibri"/>
                          <a:ea typeface="+mn-ea"/>
                          <a:cs typeface="Calibri"/>
                        </a:rPr>
                        <a:t>TFFF </a:t>
                      </a:r>
                    </a:p>
                    <a:p>
                      <a:pPr marL="176530" marR="0" lvl="0" indent="-171450" algn="l" defTabSz="914400" rtl="0" eaLnBrk="1" fontAlgn="auto" latinLnBrk="0" hangingPunct="1">
                        <a:lnSpc>
                          <a:spcPct val="100000"/>
                        </a:lnSpc>
                        <a:spcBef>
                          <a:spcPts val="25"/>
                        </a:spcBef>
                        <a:spcAft>
                          <a:spcPts val="0"/>
                        </a:spcAft>
                        <a:buClrTx/>
                        <a:buSzTx/>
                        <a:buFont typeface="Arial" panose="020B0604020202020204" pitchFamily="34" charset="0"/>
                        <a:buChar char="•"/>
                        <a:tabLst/>
                        <a:defRPr/>
                      </a:pPr>
                      <a:r>
                        <a:rPr lang="en-US" sz="1400" b="1" i="0" kern="1200" spc="-5" baseline="0" dirty="0">
                          <a:solidFill>
                            <a:schemeClr val="tx1"/>
                          </a:solidFill>
                          <a:latin typeface="Calibri"/>
                          <a:ea typeface="+mn-ea"/>
                          <a:cs typeface="Calibri"/>
                        </a:rPr>
                        <a:t>A1605/26, A1600/26, &amp; A1583/26 </a:t>
                      </a:r>
                      <a:r>
                        <a:rPr lang="en-US" sz="1400" dirty="0"/>
                        <a:t>FLOW CONTROL IMPLEMENTED DUE TO STAFF SHORTAGE ON VARIOUS DAYS DURING VARIOUS HOURS UNTIL </a:t>
                      </a:r>
                      <a:r>
                        <a:rPr lang="en-US" sz="1400" b="1" dirty="0"/>
                        <a:t>15 NOV. </a:t>
                      </a:r>
                      <a:r>
                        <a:rPr lang="en-US" sz="1400" b="0" dirty="0"/>
                        <a:t>SEE NOTAMS FOR DETAILS.</a:t>
                      </a:r>
                    </a:p>
                    <a:p>
                      <a:pPr marL="176530" marR="0" lvl="0" indent="-171450" algn="l" defTabSz="914400" rtl="0" eaLnBrk="1" fontAlgn="auto" latinLnBrk="0" hangingPunct="1">
                        <a:lnSpc>
                          <a:spcPct val="100000"/>
                        </a:lnSpc>
                        <a:spcBef>
                          <a:spcPts val="25"/>
                        </a:spcBef>
                        <a:spcAft>
                          <a:spcPts val="0"/>
                        </a:spcAft>
                        <a:buClrTx/>
                        <a:buSzTx/>
                        <a:buFont typeface="Arial" panose="020B0604020202020204" pitchFamily="34" charset="0"/>
                        <a:buChar char="•"/>
                        <a:tabLst/>
                        <a:defRPr/>
                      </a:pPr>
                      <a:endParaRPr lang="en-US" sz="1400" b="1" dirty="0"/>
                    </a:p>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400" b="1" i="0" kern="1200" spc="-5" baseline="0" dirty="0">
                          <a:solidFill>
                            <a:srgbClr val="FF0000"/>
                          </a:solidFill>
                          <a:latin typeface="Calibri"/>
                          <a:ea typeface="+mn-ea"/>
                          <a:cs typeface="Calibri"/>
                        </a:rPr>
                        <a:t>TLPL </a:t>
                      </a:r>
                    </a:p>
                    <a:p>
                      <a:pPr marL="176530" marR="0" lvl="0" indent="-171450" algn="l" defTabSz="914400" rtl="0" eaLnBrk="1" fontAlgn="auto" latinLnBrk="0" hangingPunct="1">
                        <a:lnSpc>
                          <a:spcPct val="100000"/>
                        </a:lnSpc>
                        <a:spcBef>
                          <a:spcPts val="25"/>
                        </a:spcBef>
                        <a:spcAft>
                          <a:spcPts val="0"/>
                        </a:spcAft>
                        <a:buClrTx/>
                        <a:buSzTx/>
                        <a:buFont typeface="Arial" panose="020B0604020202020204" pitchFamily="34" charset="0"/>
                        <a:buChar char="•"/>
                        <a:tabLst/>
                        <a:defRPr/>
                      </a:pPr>
                      <a:r>
                        <a:rPr lang="en-US" sz="1400" b="1" i="0" kern="1200" spc="-5" baseline="0" dirty="0">
                          <a:solidFill>
                            <a:schemeClr val="tx1"/>
                          </a:solidFill>
                          <a:latin typeface="Calibri"/>
                          <a:ea typeface="+mn-ea"/>
                          <a:cs typeface="Calibri"/>
                        </a:rPr>
                        <a:t>A1452/26 </a:t>
                      </a:r>
                      <a:r>
                        <a:rPr lang="en-US" sz="1400" b="0" i="0" kern="1200" spc="-5" baseline="0" dirty="0">
                          <a:solidFill>
                            <a:schemeClr val="tx1"/>
                          </a:solidFill>
                          <a:latin typeface="Calibri"/>
                          <a:ea typeface="+mn-ea"/>
                          <a:cs typeface="Calibri"/>
                        </a:rPr>
                        <a:t>AERODROME HOURS OF OPERATION REDUCED SEE NOTAM FOR CONSTRAINTS, VALID UNTIL </a:t>
                      </a:r>
                      <a:r>
                        <a:rPr lang="en-US" sz="1400" b="1" i="0" kern="1200" spc="-5" baseline="0" dirty="0">
                          <a:solidFill>
                            <a:schemeClr val="tx1"/>
                          </a:solidFill>
                          <a:latin typeface="Calibri"/>
                          <a:ea typeface="+mn-ea"/>
                          <a:cs typeface="Calibri"/>
                        </a:rPr>
                        <a:t>16 DEC.</a:t>
                      </a:r>
                    </a:p>
                    <a:p>
                      <a:pPr marL="176530" marR="0" lvl="0" indent="-171450" algn="l" defTabSz="914400" rtl="0" eaLnBrk="1" fontAlgn="auto" latinLnBrk="0" hangingPunct="1">
                        <a:lnSpc>
                          <a:spcPct val="100000"/>
                        </a:lnSpc>
                        <a:spcBef>
                          <a:spcPts val="25"/>
                        </a:spcBef>
                        <a:spcAft>
                          <a:spcPts val="0"/>
                        </a:spcAft>
                        <a:buClrTx/>
                        <a:buSzTx/>
                        <a:buFont typeface="Arial" panose="020B0604020202020204" pitchFamily="34" charset="0"/>
                        <a:buChar char="•"/>
                        <a:tabLst/>
                        <a:defRPr/>
                      </a:pPr>
                      <a:endParaRPr lang="en-US" sz="1400" b="1" i="0" kern="1200" spc="-5" baseline="0" dirty="0">
                        <a:solidFill>
                          <a:schemeClr val="tx1"/>
                        </a:solidFill>
                        <a:latin typeface="Calibri"/>
                        <a:ea typeface="+mn-ea"/>
                        <a:cs typeface="Calibri"/>
                      </a:endParaRPr>
                    </a:p>
                    <a:p>
                      <a:pPr marL="5080" marR="0" lvl="0" indent="0" algn="just"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400" b="1" i="0" kern="1200" spc="-5" baseline="0" dirty="0">
                          <a:solidFill>
                            <a:srgbClr val="FF0000"/>
                          </a:solidFill>
                          <a:latin typeface="Calibri"/>
                          <a:ea typeface="+mn-ea"/>
                          <a:cs typeface="Calibri"/>
                        </a:rPr>
                        <a:t>TTZP</a:t>
                      </a:r>
                      <a:endParaRPr lang="en-US" sz="1400" b="1" i="0" kern="1200" spc="-5" baseline="0" dirty="0">
                        <a:solidFill>
                          <a:schemeClr val="tx1"/>
                        </a:solidFill>
                        <a:latin typeface="Calibri"/>
                        <a:ea typeface="+mn-ea"/>
                        <a:cs typeface="Calibri"/>
                      </a:endParaRPr>
                    </a:p>
                    <a:p>
                      <a:pPr marL="290830" marR="0" lvl="0" indent="-285750" algn="l" defTabSz="914400" rtl="0" eaLnBrk="1" fontAlgn="auto" latinLnBrk="0" hangingPunct="1">
                        <a:lnSpc>
                          <a:spcPct val="100000"/>
                        </a:lnSpc>
                        <a:spcBef>
                          <a:spcPts val="25"/>
                        </a:spcBef>
                        <a:spcAft>
                          <a:spcPts val="0"/>
                        </a:spcAft>
                        <a:buClrTx/>
                        <a:buSzTx/>
                        <a:buFont typeface="Wingdings" panose="05000000000000000000" pitchFamily="2" charset="2"/>
                        <a:buChar char="§"/>
                        <a:tabLst/>
                        <a:defRPr/>
                      </a:pPr>
                      <a:r>
                        <a:rPr lang="en-US" sz="1400" b="1" i="0" kern="1200" spc="-5" baseline="0" dirty="0">
                          <a:solidFill>
                            <a:schemeClr val="tx1"/>
                          </a:solidFill>
                          <a:latin typeface="Calibri"/>
                          <a:ea typeface="+mn-ea"/>
                          <a:cs typeface="Calibri"/>
                        </a:rPr>
                        <a:t>A1325/26 </a:t>
                      </a:r>
                      <a:r>
                        <a:rPr lang="en-US" sz="1400" b="0" i="0" kern="1200" spc="-5" baseline="0" dirty="0">
                          <a:solidFill>
                            <a:schemeClr val="tx1"/>
                          </a:solidFill>
                          <a:latin typeface="Calibri"/>
                          <a:ea typeface="+mn-ea"/>
                          <a:cs typeface="Calibri"/>
                        </a:rPr>
                        <a:t>DUE LIMITED VHF COVERAGE IN TTZP FIR, ACFT ARE REQUESTED TO LOG ON TTZP FOR CPDLC OR RELAY REPORTS VIA NY HF VALID UNTIL </a:t>
                      </a:r>
                      <a:r>
                        <a:rPr lang="en-US" sz="1400" b="1" i="0" kern="1200" spc="-5" baseline="0" dirty="0">
                          <a:solidFill>
                            <a:schemeClr val="tx1"/>
                          </a:solidFill>
                          <a:latin typeface="Calibri"/>
                          <a:ea typeface="+mn-ea"/>
                          <a:cs typeface="Calibri"/>
                        </a:rPr>
                        <a:t>29 NOV. </a:t>
                      </a:r>
                    </a:p>
                    <a:p>
                      <a:pPr marL="290830" marR="0" lvl="0" indent="-285750" algn="l" defTabSz="914400" rtl="0" eaLnBrk="1" fontAlgn="auto" latinLnBrk="0" hangingPunct="1">
                        <a:lnSpc>
                          <a:spcPct val="100000"/>
                        </a:lnSpc>
                        <a:spcBef>
                          <a:spcPts val="25"/>
                        </a:spcBef>
                        <a:spcAft>
                          <a:spcPts val="0"/>
                        </a:spcAft>
                        <a:buClrTx/>
                        <a:buSzTx/>
                        <a:buFont typeface="Wingdings" panose="05000000000000000000" pitchFamily="2" charset="2"/>
                        <a:buChar char="§"/>
                        <a:tabLst/>
                        <a:defRPr/>
                      </a:pPr>
                      <a:r>
                        <a:rPr lang="en-US" sz="1400" b="1" i="0" kern="1200" spc="-5" baseline="0" dirty="0">
                          <a:solidFill>
                            <a:schemeClr val="tx1"/>
                          </a:solidFill>
                          <a:latin typeface="Calibri"/>
                          <a:ea typeface="+mn-ea"/>
                          <a:cs typeface="Calibri"/>
                        </a:rPr>
                        <a:t>A1430/26 </a:t>
                      </a:r>
                      <a:r>
                        <a:rPr lang="en-US" sz="1400" b="0" i="0" kern="1200" spc="-5" baseline="0" dirty="0">
                          <a:solidFill>
                            <a:schemeClr val="tx1"/>
                          </a:solidFill>
                          <a:latin typeface="Calibri"/>
                          <a:ea typeface="+mn-ea"/>
                          <a:cs typeface="Calibri"/>
                        </a:rPr>
                        <a:t>TTPP </a:t>
                      </a:r>
                      <a:r>
                        <a:rPr lang="en-US" sz="1400" dirty="0"/>
                        <a:t>AD CLSD DUE TO FULL SCALE EMERGENCY EXERCISE </a:t>
                      </a:r>
                      <a:r>
                        <a:rPr lang="en-US" sz="1400" b="1" dirty="0"/>
                        <a:t>1230-1500UTC</a:t>
                      </a:r>
                      <a:r>
                        <a:rPr lang="en-US" sz="1400" dirty="0"/>
                        <a:t> ON </a:t>
                      </a:r>
                      <a:r>
                        <a:rPr lang="en-US" sz="1400" b="1" dirty="0"/>
                        <a:t>27 NOV.</a:t>
                      </a:r>
                    </a:p>
                  </a:txBody>
                  <a:tcPr marL="0" marR="0" marT="0" marB="0">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300" b="1" kern="1200" spc="-20" dirty="0">
                        <a:solidFill>
                          <a:schemeClr val="tx1"/>
                        </a:solidFill>
                        <a:latin typeface="Calibri"/>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r>
                        <a:rPr lang="en-US" sz="1800" b="1" kern="1200" spc="-20" dirty="0">
                          <a:solidFill>
                            <a:schemeClr val="tx1"/>
                          </a:solidFill>
                          <a:latin typeface="+mn-lt"/>
                          <a:ea typeface="+mn-ea"/>
                          <a:cs typeface="Calibri"/>
                        </a:rPr>
                        <a:t>TTZP:</a:t>
                      </a: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800" b="1" kern="1200" spc="-20" dirty="0">
                        <a:solidFill>
                          <a:schemeClr val="tx1"/>
                        </a:solidFill>
                        <a:latin typeface="+mn-lt"/>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r>
                        <a:rPr lang="en-US" sz="1600" b="1" kern="1200" spc="-20" dirty="0">
                          <a:solidFill>
                            <a:schemeClr val="tx1"/>
                          </a:solidFill>
                          <a:latin typeface="+mn-lt"/>
                          <a:ea typeface="+mn-ea"/>
                          <a:cs typeface="Calibri"/>
                        </a:rPr>
                        <a:t>NO SIGNIFICANT WEATHER</a:t>
                      </a: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r>
                        <a:rPr lang="en-US" sz="1600" b="1" kern="1200" spc="-20" dirty="0">
                          <a:solidFill>
                            <a:schemeClr val="tx1"/>
                          </a:solidFill>
                          <a:latin typeface="Calibri"/>
                          <a:ea typeface="+mn-ea"/>
                          <a:cs typeface="Calibri"/>
                        </a:rPr>
                        <a:t> </a:t>
                      </a:r>
                    </a:p>
                  </a:txBody>
                  <a:tcPr marL="0" marR="0" marT="0" marB="0">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300" b="1" i="0" kern="1200" spc="-5" baseline="0" dirty="0">
                        <a:solidFill>
                          <a:schemeClr val="tx1"/>
                        </a:solidFill>
                        <a:latin typeface="Calibri"/>
                        <a:ea typeface="+mn-ea"/>
                        <a:cs typeface="Calibri"/>
                      </a:endParaRP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300" b="1" i="0" kern="1200" spc="-5" baseline="0" dirty="0">
                        <a:solidFill>
                          <a:schemeClr val="tx1"/>
                        </a:solidFill>
                        <a:latin typeface="Calibri"/>
                        <a:ea typeface="+mn-ea"/>
                        <a:cs typeface="Calibri"/>
                      </a:endParaRP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400" b="1" i="0" kern="1200" spc="-5" baseline="0" dirty="0">
                          <a:solidFill>
                            <a:schemeClr val="tx1"/>
                          </a:solidFill>
                          <a:latin typeface="+mn-lt"/>
                          <a:ea typeface="+mn-ea"/>
                          <a:cs typeface="Calibri"/>
                        </a:rPr>
                        <a:t>DEMAND: MODERATE</a:t>
                      </a: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400" b="1" i="0" kern="1200" spc="-5" baseline="0" dirty="0">
                        <a:solidFill>
                          <a:schemeClr val="tx1"/>
                        </a:solidFill>
                        <a:latin typeface="+mn-lt"/>
                        <a:ea typeface="+mn-ea"/>
                        <a:cs typeface="Calibri"/>
                      </a:endParaRP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400" b="1" i="0" kern="1200" spc="-5" baseline="0" dirty="0">
                          <a:solidFill>
                            <a:schemeClr val="tx1"/>
                          </a:solidFill>
                          <a:latin typeface="+mn-lt"/>
                          <a:ea typeface="+mn-ea"/>
                          <a:cs typeface="Calibri"/>
                        </a:rPr>
                        <a:t>STAFFING: ADEQUATE</a:t>
                      </a: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300" b="1" i="0" kern="1200" spc="-5" baseline="0" dirty="0">
                        <a:solidFill>
                          <a:schemeClr val="tx1"/>
                        </a:solidFill>
                        <a:latin typeface="Calibri"/>
                        <a:ea typeface="+mn-ea"/>
                        <a:cs typeface="Calibri"/>
                      </a:endParaRPr>
                    </a:p>
                  </a:txBody>
                  <a:tcPr marL="0" marR="0" marT="0" marB="0">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1"/>
                  </a:ext>
                </a:extLst>
              </a:tr>
            </a:tbl>
          </a:graphicData>
        </a:graphic>
      </p:graphicFrame>
      <p:pic>
        <p:nvPicPr>
          <p:cNvPr id="5" name="Picture 4"/>
          <p:cNvPicPr>
            <a:picLocks noChangeAspect="1"/>
          </p:cNvPicPr>
          <p:nvPr/>
        </p:nvPicPr>
        <p:blipFill>
          <a:blip r:embed="rId3"/>
          <a:stretch>
            <a:fillRect/>
          </a:stretch>
        </p:blipFill>
        <p:spPr>
          <a:xfrm>
            <a:off x="8961" y="79927"/>
            <a:ext cx="658139" cy="639344"/>
          </a:xfrm>
          <a:prstGeom prst="rect">
            <a:avLst/>
          </a:prstGeom>
        </p:spPr>
      </p:pic>
      <p:sp>
        <p:nvSpPr>
          <p:cNvPr id="8" name="TextBox 7"/>
          <p:cNvSpPr txBox="1"/>
          <p:nvPr/>
        </p:nvSpPr>
        <p:spPr>
          <a:xfrm>
            <a:off x="2213357" y="6488668"/>
            <a:ext cx="578223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800" b="1" i="0" u="none" strike="noStrike" kern="1200" cap="none" spc="0" normalizeH="0" baseline="0" noProof="0" dirty="0">
              <a:ln>
                <a:noFill/>
              </a:ln>
              <a:solidFill>
                <a:srgbClr val="1D1A36"/>
              </a:solidFill>
              <a:effectLst/>
              <a:uLnTx/>
              <a:uFillTx/>
              <a:latin typeface="Arial" panose="020B0604020202020204"/>
              <a:ea typeface="+mn-ea"/>
              <a:cs typeface="Arial"/>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1D1A36"/>
                </a:solidFill>
                <a:effectLst/>
                <a:uLnTx/>
                <a:uFillTx/>
                <a:latin typeface="Arial" panose="020B0604020202020204"/>
                <a:ea typeface="+mn-ea"/>
                <a:cs typeface="Arial"/>
              </a:rPr>
              <a:t>ALL CURRENT NOTAMs: </a:t>
            </a:r>
            <a:r>
              <a:rPr kumimoji="0" lang="en-US" sz="1000" b="1" i="0" u="none" strike="noStrike" kern="0" cap="none" spc="0" normalizeH="0" baseline="0" noProof="0" dirty="0">
                <a:ln>
                  <a:noFill/>
                </a:ln>
                <a:solidFill>
                  <a:srgbClr val="1D1A36"/>
                </a:solidFill>
                <a:effectLst/>
                <a:uLnTx/>
                <a:uFillTx/>
                <a:latin typeface="Arial" panose="020B0604020202020204"/>
                <a:ea typeface="+mn-ea"/>
                <a:cs typeface="Arial"/>
              </a:rPr>
              <a:t> </a:t>
            </a:r>
            <a:r>
              <a:rPr kumimoji="0" lang="en-US" sz="1000" b="1" i="0" u="none" strike="noStrike" kern="0" cap="none" spc="0" normalizeH="0" baseline="0" noProof="0" dirty="0">
                <a:ln>
                  <a:noFill/>
                </a:ln>
                <a:solidFill>
                  <a:srgbClr val="1D1A36"/>
                </a:solidFill>
                <a:effectLst/>
                <a:uLnTx/>
                <a:uFillTx/>
                <a:latin typeface="Arial" panose="020B0604020202020204"/>
                <a:ea typeface="+mn-ea"/>
                <a:cs typeface="Arial"/>
                <a:hlinkClick r:id="rId4"/>
              </a:rPr>
              <a:t>https://caa.gov.tt/n/</a:t>
            </a:r>
            <a:endParaRPr kumimoji="0" lang="en-US" sz="1000" b="1" i="0" u="none" strike="noStrike" kern="0" cap="none" spc="0" normalizeH="0" baseline="0" noProof="0" dirty="0">
              <a:ln>
                <a:noFill/>
              </a:ln>
              <a:solidFill>
                <a:srgbClr val="1D1A36"/>
              </a:solidFill>
              <a:effectLst/>
              <a:uLnTx/>
              <a:uFillTx/>
              <a:latin typeface="Arial" panose="020B0604020202020204"/>
              <a:ea typeface="+mn-ea"/>
              <a:cs typeface="Arial"/>
            </a:endParaRPr>
          </a:p>
        </p:txBody>
      </p:sp>
      <p:sp>
        <p:nvSpPr>
          <p:cNvPr id="6" name="Rectangle 5"/>
          <p:cNvSpPr/>
          <p:nvPr/>
        </p:nvSpPr>
        <p:spPr>
          <a:xfrm>
            <a:off x="3016622" y="349939"/>
            <a:ext cx="6033247" cy="369332"/>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0000"/>
                </a:solidFill>
                <a:effectLst/>
                <a:uLnTx/>
                <a:uFillTx/>
                <a:latin typeface="Arial" panose="020B0604020202020204"/>
                <a:ea typeface="+mn-ea"/>
                <a:cs typeface="Arial"/>
              </a:rPr>
              <a:t>PIARCO – 29 OCTOBER 2026</a:t>
            </a:r>
          </a:p>
        </p:txBody>
      </p:sp>
      <p:pic>
        <p:nvPicPr>
          <p:cNvPr id="10" name="Picture 9">
            <a:extLst>
              <a:ext uri="{FF2B5EF4-FFF2-40B4-BE49-F238E27FC236}">
                <a16:creationId xmlns:a16="http://schemas.microsoft.com/office/drawing/2014/main" id="{0E011579-DAFC-4CE7-B62F-EED21A9225D6}"/>
              </a:ext>
            </a:extLst>
          </p:cNvPr>
          <p:cNvPicPr>
            <a:picLocks noChangeAspect="1"/>
          </p:cNvPicPr>
          <p:nvPr/>
        </p:nvPicPr>
        <p:blipFill>
          <a:blip r:embed="rId5"/>
          <a:stretch>
            <a:fillRect/>
          </a:stretch>
        </p:blipFill>
        <p:spPr>
          <a:xfrm>
            <a:off x="9777046" y="0"/>
            <a:ext cx="2352200" cy="724329"/>
          </a:xfrm>
          <a:prstGeom prst="rect">
            <a:avLst/>
          </a:prstGeom>
        </p:spPr>
      </p:pic>
      <p:pic>
        <p:nvPicPr>
          <p:cNvPr id="9" name="Picture 8">
            <a:extLst>
              <a:ext uri="{FF2B5EF4-FFF2-40B4-BE49-F238E27FC236}">
                <a16:creationId xmlns:a16="http://schemas.microsoft.com/office/drawing/2014/main" id="{529D76CD-A2F1-4708-AAE2-454AD74018F7}"/>
              </a:ext>
            </a:extLst>
          </p:cNvPr>
          <p:cNvPicPr>
            <a:picLocks noChangeAspect="1"/>
          </p:cNvPicPr>
          <p:nvPr/>
        </p:nvPicPr>
        <p:blipFill>
          <a:blip r:embed="rId6"/>
          <a:stretch>
            <a:fillRect/>
          </a:stretch>
        </p:blipFill>
        <p:spPr>
          <a:xfrm>
            <a:off x="5872127" y="4444747"/>
            <a:ext cx="6239435" cy="2226986"/>
          </a:xfrm>
          <a:prstGeom prst="rect">
            <a:avLst/>
          </a:prstGeom>
        </p:spPr>
      </p:pic>
    </p:spTree>
    <p:extLst>
      <p:ext uri="{BB962C8B-B14F-4D97-AF65-F5344CB8AC3E}">
        <p14:creationId xmlns:p14="http://schemas.microsoft.com/office/powerpoint/2010/main" val="28126980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pic>
        <p:nvPicPr>
          <p:cNvPr id="7" name="Picture 6"/>
          <p:cNvPicPr>
            <a:picLocks noChangeAspect="1"/>
          </p:cNvPicPr>
          <p:nvPr/>
        </p:nvPicPr>
        <p:blipFill>
          <a:blip r:embed="rId2"/>
          <a:stretch/>
        </p:blipFill>
        <p:spPr bwMode="auto">
          <a:xfrm>
            <a:off x="3886094" y="1461824"/>
            <a:ext cx="4419812" cy="4501111"/>
          </a:xfrm>
          <a:prstGeom prst="rect">
            <a:avLst/>
          </a:prstGeom>
        </p:spPr>
      </p:pic>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2" name="Picture 1"/>
          <p:cNvPicPr>
            <a:picLocks noChangeAspect="1"/>
          </p:cNvPicPr>
          <p:nvPr/>
        </p:nvPicPr>
        <p:blipFill>
          <a:blip r:embed="rId3"/>
          <a:srcRect l="16000" r="25333"/>
          <a:stretch/>
        </p:blipFill>
        <p:spPr bwMode="auto">
          <a:xfrm>
            <a:off x="2057400" y="1442489"/>
            <a:ext cx="1676400" cy="160020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009900" y="227069"/>
            <a:ext cx="6286500" cy="5078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700" b="1" i="0" u="none" strike="noStrike" kern="1200" cap="none" spc="0" normalizeH="0" baseline="0" noProof="0" dirty="0">
                <a:ln>
                  <a:noFill/>
                </a:ln>
                <a:solidFill>
                  <a:srgbClr val="002060"/>
                </a:solidFill>
                <a:effectLst/>
                <a:uLnTx/>
                <a:uFillTx/>
                <a:latin typeface="Helvetica"/>
                <a:ea typeface="+mn-ea"/>
                <a:cs typeface="+mn-cs"/>
              </a:rPr>
              <a:t>CADENA</a:t>
            </a:r>
            <a:endParaRPr kumimoji="0" lang="en-US" sz="2700" b="1" i="0" u="none" strike="noStrike" kern="1200" cap="none" spc="0" normalizeH="0" baseline="0" noProof="0" dirty="0">
              <a:ln>
                <a:noFill/>
              </a:ln>
              <a:solidFill>
                <a:prstClr val="black"/>
              </a:solidFill>
              <a:effectLst/>
              <a:uLnTx/>
              <a:uFillTx/>
              <a:latin typeface="Helvetica"/>
              <a:ea typeface="+mn-ea"/>
              <a:cs typeface="+mn-cs"/>
            </a:endParaRPr>
          </a:p>
        </p:txBody>
      </p:sp>
      <p:sp>
        <p:nvSpPr>
          <p:cNvPr id="3" name="Rectángulo 10"/>
          <p:cNvSpPr/>
          <p:nvPr/>
        </p:nvSpPr>
        <p:spPr>
          <a:xfrm>
            <a:off x="3524250" y="734900"/>
            <a:ext cx="5630636" cy="830997"/>
          </a:xfrm>
          <a:prstGeom prst="rect">
            <a:avLst/>
          </a:prstGeom>
        </p:spPr>
        <p:txBody>
          <a:bodyPr wrap="square" lIns="91440" tIns="45720" rIns="91440" bIns="4572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Arial" panose="020B0604020202020204"/>
                <a:ea typeface="+mn-ea"/>
                <a:cs typeface="+mn-cs"/>
              </a:rPr>
              <a:t>ZSU </a:t>
            </a:r>
            <a:r>
              <a:rPr kumimoji="0" lang="en-US" sz="2400" b="1" i="0" u="none" strike="noStrike" kern="1200" cap="none" spc="0" normalizeH="0" baseline="0" noProof="0">
                <a:ln>
                  <a:noFill/>
                </a:ln>
                <a:solidFill>
                  <a:srgbClr val="FF0000"/>
                </a:solidFill>
                <a:effectLst/>
                <a:uLnTx/>
                <a:uFillTx/>
                <a:latin typeface="Arial" panose="020B0604020202020204"/>
                <a:ea typeface="+mn-ea"/>
                <a:cs typeface="+mn-cs"/>
              </a:rPr>
              <a:t>– 29OCT26</a:t>
            </a:r>
            <a:endParaRPr kumimoji="0" lang="en-US" sz="2400" b="1" i="0" u="none" strike="noStrike" kern="1200" cap="none" spc="0" normalizeH="0" baseline="0" noProof="0" dirty="0">
              <a:ln>
                <a:noFill/>
              </a:ln>
              <a:solidFill>
                <a:srgbClr val="FF0000"/>
              </a:solidFill>
              <a:effectLst/>
              <a:uLnTx/>
              <a:uFillTx/>
              <a:latin typeface="Arial" panose="020B060402020202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Arial" panose="020B0604020202020204"/>
                <a:ea typeface="+mn-ea"/>
                <a:cs typeface="+mn-cs"/>
              </a:rPr>
              <a:t> </a:t>
            </a:r>
          </a:p>
        </p:txBody>
      </p:sp>
      <p:graphicFrame>
        <p:nvGraphicFramePr>
          <p:cNvPr id="2" name="object 7">
            <a:extLst>
              <a:ext uri="{FF2B5EF4-FFF2-40B4-BE49-F238E27FC236}">
                <a16:creationId xmlns:a16="http://schemas.microsoft.com/office/drawing/2014/main" id="{21CB853A-94BC-0536-51C7-F656E5A0C033}"/>
              </a:ext>
            </a:extLst>
          </p:cNvPr>
          <p:cNvGraphicFramePr>
            <a:graphicFrameLocks noGrp="1"/>
          </p:cNvGraphicFramePr>
          <p:nvPr/>
        </p:nvGraphicFramePr>
        <p:xfrm>
          <a:off x="137160" y="1281393"/>
          <a:ext cx="11878056" cy="5349538"/>
        </p:xfrm>
        <a:graphic>
          <a:graphicData uri="http://schemas.openxmlformats.org/drawingml/2006/table">
            <a:tbl>
              <a:tblPr firstRow="1" bandRow="1"/>
              <a:tblGrid>
                <a:gridCol w="5294376">
                  <a:extLst>
                    <a:ext uri="{9D8B030D-6E8A-4147-A177-3AD203B41FA5}">
                      <a16:colId xmlns:a16="http://schemas.microsoft.com/office/drawing/2014/main" val="20000"/>
                    </a:ext>
                  </a:extLst>
                </a:gridCol>
                <a:gridCol w="2633472">
                  <a:extLst>
                    <a:ext uri="{9D8B030D-6E8A-4147-A177-3AD203B41FA5}">
                      <a16:colId xmlns:a16="http://schemas.microsoft.com/office/drawing/2014/main" val="20001"/>
                    </a:ext>
                  </a:extLst>
                </a:gridCol>
                <a:gridCol w="3950208">
                  <a:extLst>
                    <a:ext uri="{9D8B030D-6E8A-4147-A177-3AD203B41FA5}">
                      <a16:colId xmlns:a16="http://schemas.microsoft.com/office/drawing/2014/main" val="3692319164"/>
                    </a:ext>
                  </a:extLst>
                </a:gridCol>
              </a:tblGrid>
              <a:tr h="920842">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176213" indent="0" algn="ctr">
                        <a:lnSpc>
                          <a:spcPct val="100000"/>
                        </a:lnSpc>
                        <a:spcBef>
                          <a:spcPts val="5"/>
                        </a:spcBef>
                        <a:buFont typeface="Wingdings"/>
                        <a:buNone/>
                        <a:tabLst>
                          <a:tab pos="360363" algn="l"/>
                        </a:tabLst>
                      </a:pPr>
                      <a:r>
                        <a:rPr lang="en-US" sz="2000" b="1" spc="-20" dirty="0">
                          <a:latin typeface="Calibri"/>
                          <a:cs typeface="Calibri"/>
                        </a:rPr>
                        <a:t>Airport/Airspace Constraints </a:t>
                      </a:r>
                    </a:p>
                    <a:p>
                      <a:pPr marL="176213" indent="0" algn="ctr">
                        <a:lnSpc>
                          <a:spcPct val="100000"/>
                        </a:lnSpc>
                        <a:spcBef>
                          <a:spcPts val="5"/>
                        </a:spcBef>
                        <a:buFont typeface="Wingdings"/>
                        <a:buNone/>
                        <a:tabLst>
                          <a:tab pos="360363" algn="l"/>
                        </a:tabLst>
                      </a:pPr>
                      <a:r>
                        <a:rPr lang="en-US" sz="1600" b="1" spc="-20" dirty="0">
                          <a:latin typeface="Calibri"/>
                          <a:cs typeface="Calibri"/>
                        </a:rPr>
                        <a:t>(Equipment Outages/Significant NOTAMS/Special Events)</a:t>
                      </a:r>
                      <a:endParaRPr sz="1800" dirty="0">
                        <a:latin typeface="Calibri"/>
                        <a:cs typeface="Calibri"/>
                      </a:endParaRPr>
                    </a:p>
                  </a:txBody>
                  <a:tcPr marL="0" marR="0" marT="635" marB="0">
                    <a:lnL w="12700" cap="flat" cmpd="sng" algn="ctr">
                      <a:solidFill>
                        <a:srgbClr val="FFFFFF"/>
                      </a:solidFill>
                      <a:prstDash val="solid"/>
                      <a:round/>
                      <a:headEnd type="none" w="med" len="med"/>
                      <a:tailEnd type="none" w="med" len="med"/>
                    </a:lnL>
                    <a:lnR w="12700">
                      <a:solidFill>
                        <a:srgbClr val="FFFFFF"/>
                      </a:solidFill>
                      <a:prstDash val="soli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85725" indent="0" algn="ctr">
                        <a:lnSpc>
                          <a:spcPct val="100000"/>
                        </a:lnSpc>
                      </a:pPr>
                      <a:r>
                        <a:rPr lang="en-US" sz="2000" b="1" kern="1200" spc="-20" dirty="0">
                          <a:solidFill>
                            <a:schemeClr val="tx1"/>
                          </a:solidFill>
                          <a:latin typeface="Calibri"/>
                          <a:ea typeface="+mn-ea"/>
                          <a:cs typeface="Calibri"/>
                        </a:rPr>
                        <a:t>Significant Weather</a:t>
                      </a:r>
                      <a:endParaRPr sz="2000" b="1" kern="1200" spc="-20" dirty="0">
                        <a:solidFill>
                          <a:schemeClr val="tx1"/>
                        </a:solidFill>
                        <a:latin typeface="Calibri"/>
                        <a:ea typeface="+mn-ea"/>
                        <a:cs typeface="Calibri"/>
                      </a:endParaRPr>
                    </a:p>
                  </a:txBody>
                  <a:tcPr marL="0" marR="0" marT="0" marB="0" anchor="ctr">
                    <a:lnL w="12700">
                      <a:solidFill>
                        <a:srgbClr val="FFFFFF"/>
                      </a:solidFill>
                      <a:prstDash val="solid"/>
                    </a:lnL>
                    <a:lnR w="12700" cap="flat" cmpd="sng" algn="ctr">
                      <a:solidFill>
                        <a:srgbClr val="FFFFFF"/>
                      </a:solidFill>
                      <a:prstDash val="solid"/>
                      <a:round/>
                      <a:headEnd type="none" w="med" len="med"/>
                      <a:tailEnd type="none" w="med" len="med"/>
                    </a:lnR>
                    <a:lnT w="12700">
                      <a:solidFill>
                        <a:srgbClr val="FFFFFF"/>
                      </a:solidFill>
                      <a:prstDash val="solid"/>
                    </a:lnT>
                    <a:lnB w="12700">
                      <a:solidFill>
                        <a:srgbClr val="FFFFFF"/>
                      </a:solidFill>
                      <a:prstDash val="soli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85725" indent="0" algn="ctr">
                        <a:lnSpc>
                          <a:spcPct val="100000"/>
                        </a:lnSpc>
                      </a:pPr>
                      <a:r>
                        <a:rPr lang="en-US" sz="2000" b="1" kern="1200" spc="-20" dirty="0">
                          <a:solidFill>
                            <a:schemeClr val="tx1"/>
                          </a:solidFill>
                          <a:latin typeface="Calibri"/>
                          <a:ea typeface="+mn-ea"/>
                          <a:cs typeface="Calibri"/>
                        </a:rPr>
                        <a:t>Other</a:t>
                      </a:r>
                      <a:endParaRPr sz="2000" b="1" kern="1200" spc="-20" dirty="0">
                        <a:solidFill>
                          <a:schemeClr val="tx1"/>
                        </a:solidFill>
                        <a:latin typeface="Calibri"/>
                        <a:ea typeface="+mn-ea"/>
                        <a:cs typeface="Calibri"/>
                      </a:endParaRPr>
                    </a:p>
                  </a:txBody>
                  <a:tcPr marL="0" marR="0" marT="0" marB="0" anchor="ctr">
                    <a:lnL w="12700">
                      <a:solidFill>
                        <a:srgbClr val="FFFFFF"/>
                      </a:solidFill>
                      <a:prstDash val="solid"/>
                    </a:lnL>
                    <a:lnR w="12700">
                      <a:solidFill>
                        <a:srgbClr val="FFFFFF"/>
                      </a:solidFill>
                      <a:prstDash val="soli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0"/>
                  </a:ext>
                </a:extLst>
              </a:tr>
              <a:tr h="4428696">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552450" marR="0" lvl="0" indent="-285750" algn="l" defTabSz="914400" rtl="0" eaLnBrk="1" fontAlgn="base" latinLnBrk="0" hangingPunct="1">
                        <a:lnSpc>
                          <a:spcPct val="100000"/>
                        </a:lnSpc>
                        <a:spcBef>
                          <a:spcPts val="0"/>
                        </a:spcBef>
                        <a:spcAft>
                          <a:spcPts val="0"/>
                        </a:spcAft>
                        <a:buClrTx/>
                        <a:buSzTx/>
                        <a:buFontTx/>
                        <a:buChar char="-"/>
                        <a:tabLst/>
                        <a:defRPr/>
                      </a:pPr>
                      <a:r>
                        <a:rPr lang="en-US" sz="1600" b="1" dirty="0">
                          <a:solidFill>
                            <a:schemeClr val="tx1"/>
                          </a:solidFill>
                          <a:latin typeface="Calibri"/>
                          <a:cs typeface="Calibri"/>
                        </a:rPr>
                        <a:t>TJSJ:</a:t>
                      </a:r>
                      <a:endParaRPr lang="en-US" sz="1400" b="0" i="0" kern="1200" dirty="0">
                        <a:solidFill>
                          <a:schemeClr val="tx1"/>
                        </a:solidFill>
                        <a:effectLst/>
                        <a:latin typeface="Calibri" panose="020F0502020204030204"/>
                        <a:ea typeface="+mn-ea"/>
                        <a:cs typeface="+mn-cs"/>
                      </a:endParaRPr>
                    </a:p>
                    <a:p>
                      <a:pPr marL="266700" marR="0" lvl="0" indent="0" algn="l" defTabSz="914400" rtl="0" eaLnBrk="1" fontAlgn="base" latinLnBrk="0" hangingPunct="1">
                        <a:lnSpc>
                          <a:spcPct val="100000"/>
                        </a:lnSpc>
                        <a:spcBef>
                          <a:spcPts val="0"/>
                        </a:spcBef>
                        <a:spcAft>
                          <a:spcPts val="0"/>
                        </a:spcAft>
                        <a:buClrTx/>
                        <a:buSzTx/>
                        <a:buFontTx/>
                        <a:buNone/>
                        <a:tabLst/>
                        <a:defRPr/>
                      </a:pPr>
                      <a:endParaRPr lang="en-US" sz="1400" b="0" i="0" kern="12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p>
                      <a:pPr marL="266700" marR="0" lvl="0" indent="0" algn="l" defTabSz="914400" rtl="0" eaLnBrk="1" fontAlgn="base" latinLnBrk="0" hangingPunct="1">
                        <a:lnSpc>
                          <a:spcPct val="100000"/>
                        </a:lnSpc>
                        <a:spcBef>
                          <a:spcPts val="0"/>
                        </a:spcBef>
                        <a:spcAft>
                          <a:spcPts val="0"/>
                        </a:spcAft>
                        <a:buClrTx/>
                        <a:buSzTx/>
                        <a:buFontTx/>
                        <a:buNone/>
                        <a:tabLst/>
                        <a:defRPr/>
                      </a:pPr>
                      <a:r>
                        <a:rPr lang="sv-SE" sz="1400" b="0" i="0" kern="12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NOTAM </a:t>
                      </a:r>
                      <a:r>
                        <a:rPr lang="en-US" sz="1400" b="0" i="0" kern="12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10/068:  SJU NAV VORTAC U/S (10/07-11/27)</a:t>
                      </a:r>
                    </a:p>
                    <a:p>
                      <a:pPr marL="266700" marR="0" lvl="0" indent="0" algn="l" defTabSz="914400" rtl="0" eaLnBrk="1" fontAlgn="base" latinLnBrk="0" hangingPunct="1">
                        <a:lnSpc>
                          <a:spcPct val="100000"/>
                        </a:lnSpc>
                        <a:spcBef>
                          <a:spcPts val="0"/>
                        </a:spcBef>
                        <a:spcAft>
                          <a:spcPts val="0"/>
                        </a:spcAft>
                        <a:buClrTx/>
                        <a:buSzTx/>
                        <a:buFontTx/>
                        <a:buNone/>
                        <a:tabLst/>
                        <a:defRPr/>
                      </a:pPr>
                      <a:endParaRPr lang="en-US" sz="1400" b="0" i="0" kern="1200" dirty="0">
                        <a:solidFill>
                          <a:schemeClr val="tx1"/>
                        </a:solidFill>
                        <a:effectLst/>
                        <a:latin typeface="Calibri" panose="020F0502020204030204"/>
                        <a:ea typeface="+mn-ea"/>
                        <a:cs typeface="+mn-cs"/>
                      </a:endParaRPr>
                    </a:p>
                    <a:p>
                      <a:pPr marL="552450" marR="0" lvl="0" indent="-285750" algn="l" defTabSz="914400" rtl="0" eaLnBrk="1" fontAlgn="base" latinLnBrk="0" hangingPunct="1">
                        <a:lnSpc>
                          <a:spcPct val="100000"/>
                        </a:lnSpc>
                        <a:spcBef>
                          <a:spcPts val="0"/>
                        </a:spcBef>
                        <a:spcAft>
                          <a:spcPts val="0"/>
                        </a:spcAft>
                        <a:buClrTx/>
                        <a:buSzTx/>
                        <a:buFontTx/>
                        <a:buChar char="-"/>
                        <a:tabLst/>
                        <a:defRPr/>
                      </a:pPr>
                      <a:r>
                        <a:rPr lang="en-US" sz="1600" b="1" dirty="0">
                          <a:solidFill>
                            <a:schemeClr val="tx1"/>
                          </a:solidFill>
                          <a:latin typeface="Calibri"/>
                          <a:cs typeface="Calibri"/>
                        </a:rPr>
                        <a:t>TIST:</a:t>
                      </a:r>
                    </a:p>
                    <a:p>
                      <a:pPr marL="266700" marR="0" lvl="0" indent="0" algn="l" defTabSz="914400" rtl="0" eaLnBrk="1" fontAlgn="base" latinLnBrk="0" hangingPunct="1">
                        <a:lnSpc>
                          <a:spcPct val="100000"/>
                        </a:lnSpc>
                        <a:spcBef>
                          <a:spcPts val="0"/>
                        </a:spcBef>
                        <a:spcAft>
                          <a:spcPts val="0"/>
                        </a:spcAft>
                        <a:buClrTx/>
                        <a:buSzTx/>
                        <a:buFontTx/>
                        <a:buNone/>
                        <a:tabLst/>
                        <a:defRPr/>
                      </a:pPr>
                      <a:endParaRPr lang="en-US" sz="1200" b="0" i="0" kern="1200" dirty="0">
                        <a:solidFill>
                          <a:schemeClr val="tx1"/>
                        </a:solidFill>
                        <a:effectLst/>
                        <a:latin typeface="Calibri" panose="020F0502020204030204"/>
                        <a:ea typeface="+mn-ea"/>
                        <a:cs typeface="+mn-cs"/>
                      </a:endParaRPr>
                    </a:p>
                    <a:p>
                      <a:pPr marL="266700" marR="0" lvl="0" indent="0" algn="l" defTabSz="914400" rtl="0" eaLnBrk="1" fontAlgn="base" latinLnBrk="0" hangingPunct="1">
                        <a:lnSpc>
                          <a:spcPct val="100000"/>
                        </a:lnSpc>
                        <a:spcBef>
                          <a:spcPts val="0"/>
                        </a:spcBef>
                        <a:spcAft>
                          <a:spcPts val="0"/>
                        </a:spcAft>
                        <a:buClrTx/>
                        <a:buSzTx/>
                        <a:buFontTx/>
                        <a:buNone/>
                        <a:tabLst/>
                        <a:defRPr/>
                      </a:pPr>
                      <a:r>
                        <a:rPr lang="en-US" sz="1400" b="0" i="0" kern="1200" dirty="0">
                          <a:solidFill>
                            <a:schemeClr val="tx1"/>
                          </a:solidFill>
                          <a:effectLst/>
                          <a:latin typeface="Calibri" panose="020F0502020204030204"/>
                          <a:ea typeface="+mn-ea"/>
                          <a:cs typeface="+mn-cs"/>
                        </a:rPr>
                        <a:t>NOTAM 10/034: STT RWY 10/28 CLSD DLY 0200-0900 (10/27-10/31)</a:t>
                      </a:r>
                    </a:p>
                    <a:p>
                      <a:pPr marL="266700" marR="0" lvl="0" indent="0" algn="l" defTabSz="914400" rtl="0" eaLnBrk="1" fontAlgn="base" latinLnBrk="0" hangingPunct="1">
                        <a:lnSpc>
                          <a:spcPct val="100000"/>
                        </a:lnSpc>
                        <a:spcBef>
                          <a:spcPts val="0"/>
                        </a:spcBef>
                        <a:spcAft>
                          <a:spcPts val="0"/>
                        </a:spcAft>
                        <a:buClrTx/>
                        <a:buSzTx/>
                        <a:buFontTx/>
                        <a:buNone/>
                        <a:tabLst/>
                        <a:defRPr/>
                      </a:pPr>
                      <a:r>
                        <a:rPr lang="en-US" sz="1400" b="0" i="0" kern="1200" dirty="0">
                          <a:solidFill>
                            <a:schemeClr val="tx1"/>
                          </a:solidFill>
                          <a:effectLst/>
                          <a:latin typeface="Calibri" panose="020F0502020204030204"/>
                          <a:ea typeface="+mn-ea"/>
                          <a:cs typeface="+mn-cs"/>
                        </a:rPr>
                        <a:t>NOTAM 03/045: STT </a:t>
                      </a:r>
                      <a:r>
                        <a:rPr lang="pl-PL" sz="1400" b="0" i="0" kern="1200" dirty="0">
                          <a:solidFill>
                            <a:schemeClr val="tx1"/>
                          </a:solidFill>
                          <a:effectLst/>
                          <a:latin typeface="Calibri" panose="020F0502020204030204"/>
                          <a:ea typeface="+mn-ea"/>
                          <a:cs typeface="+mn-cs"/>
                        </a:rPr>
                        <a:t>ILS RWY 10 U/S</a:t>
                      </a:r>
                      <a:r>
                        <a:rPr lang="en-US" sz="1400" b="0" i="0" kern="1200" dirty="0">
                          <a:solidFill>
                            <a:schemeClr val="tx1"/>
                          </a:solidFill>
                          <a:effectLst/>
                          <a:latin typeface="Calibri" panose="020F0502020204030204"/>
                          <a:ea typeface="+mn-ea"/>
                          <a:cs typeface="+mn-cs"/>
                        </a:rPr>
                        <a:t> (04/01-12/01)</a:t>
                      </a:r>
                    </a:p>
                    <a:p>
                      <a:pPr marL="266700" marR="0" lvl="0" indent="0" algn="l" defTabSz="914400" rtl="0" eaLnBrk="1" fontAlgn="base" latinLnBrk="0" hangingPunct="1">
                        <a:lnSpc>
                          <a:spcPct val="100000"/>
                        </a:lnSpc>
                        <a:spcBef>
                          <a:spcPts val="0"/>
                        </a:spcBef>
                        <a:spcAft>
                          <a:spcPts val="0"/>
                        </a:spcAft>
                        <a:buClrTx/>
                        <a:buSzTx/>
                        <a:buFontTx/>
                        <a:buNone/>
                        <a:tabLst/>
                        <a:defRPr/>
                      </a:pPr>
                      <a:endParaRPr lang="en-US" sz="1400" b="0" i="0" kern="1200" dirty="0">
                        <a:solidFill>
                          <a:schemeClr val="tx1"/>
                        </a:solidFill>
                        <a:effectLst/>
                        <a:latin typeface="Calibri" panose="020F0502020204030204"/>
                        <a:ea typeface="+mn-ea"/>
                        <a:cs typeface="+mn-cs"/>
                      </a:endParaRPr>
                    </a:p>
                    <a:p>
                      <a:pPr marL="552450" marR="0" lvl="0" indent="-285750" algn="l" defTabSz="914400" rtl="0" eaLnBrk="1" fontAlgn="base" latinLnBrk="0" hangingPunct="1">
                        <a:lnSpc>
                          <a:spcPct val="100000"/>
                        </a:lnSpc>
                        <a:spcBef>
                          <a:spcPts val="0"/>
                        </a:spcBef>
                        <a:spcAft>
                          <a:spcPts val="0"/>
                        </a:spcAft>
                        <a:buClrTx/>
                        <a:buSzTx/>
                        <a:buFontTx/>
                        <a:buChar char="-"/>
                        <a:tabLst/>
                        <a:defRPr/>
                      </a:pPr>
                      <a:r>
                        <a:rPr lang="en-US" sz="1600" b="1" i="0" kern="1200" dirty="0">
                          <a:solidFill>
                            <a:schemeClr val="tx1"/>
                          </a:solidFill>
                          <a:effectLst/>
                          <a:latin typeface="Calibri" panose="020F0502020204030204"/>
                          <a:ea typeface="+mn-ea"/>
                          <a:cs typeface="+mn-cs"/>
                        </a:rPr>
                        <a:t>TISX:</a:t>
                      </a:r>
                    </a:p>
                    <a:p>
                      <a:pPr marL="266700" marR="0" lvl="0" indent="0" algn="l" defTabSz="914400" rtl="0" eaLnBrk="1" fontAlgn="base" latinLnBrk="0" hangingPunct="1">
                        <a:lnSpc>
                          <a:spcPct val="100000"/>
                        </a:lnSpc>
                        <a:spcBef>
                          <a:spcPts val="0"/>
                        </a:spcBef>
                        <a:spcAft>
                          <a:spcPts val="0"/>
                        </a:spcAft>
                        <a:buClrTx/>
                        <a:buSzTx/>
                        <a:buFontTx/>
                        <a:buNone/>
                        <a:tabLst/>
                        <a:defRPr/>
                      </a:pPr>
                      <a:endParaRPr lang="en-US" sz="1400" b="0" i="0" kern="1200" dirty="0">
                        <a:solidFill>
                          <a:schemeClr val="tx1"/>
                        </a:solidFill>
                        <a:effectLst/>
                        <a:latin typeface="Calibri" panose="020F0502020204030204"/>
                        <a:ea typeface="+mn-ea"/>
                        <a:cs typeface="+mn-cs"/>
                      </a:endParaRPr>
                    </a:p>
                    <a:p>
                      <a:pPr marL="266700" marR="0" lvl="0" indent="0" algn="l" defTabSz="914400" rtl="0" eaLnBrk="1" fontAlgn="base" latinLnBrk="0" hangingPunct="1">
                        <a:lnSpc>
                          <a:spcPct val="100000"/>
                        </a:lnSpc>
                        <a:spcBef>
                          <a:spcPts val="0"/>
                        </a:spcBef>
                        <a:spcAft>
                          <a:spcPts val="0"/>
                        </a:spcAft>
                        <a:buClrTx/>
                        <a:buSzTx/>
                        <a:buFontTx/>
                        <a:buNone/>
                        <a:tabLst/>
                        <a:defRPr/>
                      </a:pPr>
                      <a:r>
                        <a:rPr lang="en-US" sz="1400" b="0" i="0" kern="1200" dirty="0">
                          <a:solidFill>
                            <a:schemeClr val="tx1"/>
                          </a:solidFill>
                          <a:effectLst/>
                          <a:latin typeface="Calibri" panose="020F0502020204030204"/>
                          <a:ea typeface="+mn-ea"/>
                          <a:cs typeface="+mn-cs"/>
                        </a:rPr>
                        <a:t>NOTAM 10/003: COY NAV DME U/S (10/02-11/06)</a:t>
                      </a:r>
                    </a:p>
                    <a:p>
                      <a:pPr marL="266700" marR="0" lvl="0" indent="0" algn="l" defTabSz="914400" rtl="0" eaLnBrk="1" fontAlgn="base" latinLnBrk="0" hangingPunct="1">
                        <a:lnSpc>
                          <a:spcPct val="100000"/>
                        </a:lnSpc>
                        <a:spcBef>
                          <a:spcPts val="0"/>
                        </a:spcBef>
                        <a:spcAft>
                          <a:spcPts val="0"/>
                        </a:spcAft>
                        <a:buClrTx/>
                        <a:buSzTx/>
                        <a:buFontTx/>
                        <a:buNone/>
                        <a:tabLst/>
                        <a:defRPr/>
                      </a:pPr>
                      <a:endParaRPr lang="en-US" sz="1400" b="0" i="0" kern="1200" dirty="0">
                        <a:solidFill>
                          <a:schemeClr val="tx1"/>
                        </a:solidFill>
                        <a:effectLst/>
                        <a:latin typeface="Calibri" panose="020F0502020204030204"/>
                        <a:ea typeface="+mn-ea"/>
                        <a:cs typeface="+mn-cs"/>
                      </a:endParaRPr>
                    </a:p>
                  </a:txBody>
                  <a:tcPr marL="0" marR="0" marT="0" marB="0" anchor="ctr">
                    <a:lnL w="12700" cap="flat" cmpd="sng" algn="ctr">
                      <a:solidFill>
                        <a:srgbClr val="FFFFFF"/>
                      </a:solidFill>
                      <a:prstDash val="solid"/>
                      <a:round/>
                      <a:headEnd type="none" w="med" len="med"/>
                      <a:tailEnd type="none" w="med" len="me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287338" marR="0" lvl="0" indent="-285750" algn="l" defTabSz="914400" rtl="0" eaLnBrk="1" fontAlgn="base" latinLnBrk="0" hangingPunct="1">
                        <a:lnSpc>
                          <a:spcPct val="100000"/>
                        </a:lnSpc>
                        <a:spcBef>
                          <a:spcPts val="0"/>
                        </a:spcBef>
                        <a:spcAft>
                          <a:spcPts val="0"/>
                        </a:spcAft>
                        <a:buClrTx/>
                        <a:buSzTx/>
                        <a:buFontTx/>
                        <a:buChar char="-"/>
                        <a:tabLst/>
                        <a:defRPr/>
                      </a:pPr>
                      <a:r>
                        <a:rPr lang="en-US" sz="1600" baseline="0" dirty="0">
                          <a:solidFill>
                            <a:schemeClr val="tx1"/>
                          </a:solidFill>
                          <a:latin typeface="Calibri"/>
                          <a:cs typeface="Calibri"/>
                        </a:rPr>
                        <a:t>Mostly VFR</a:t>
                      </a:r>
                    </a:p>
                    <a:p>
                      <a:pPr marL="287338" marR="0" lvl="0" indent="-285750" algn="l" defTabSz="914400" rtl="0" eaLnBrk="1" fontAlgn="base" latinLnBrk="0" hangingPunct="1">
                        <a:lnSpc>
                          <a:spcPct val="100000"/>
                        </a:lnSpc>
                        <a:spcBef>
                          <a:spcPts val="0"/>
                        </a:spcBef>
                        <a:spcAft>
                          <a:spcPts val="0"/>
                        </a:spcAft>
                        <a:buClrTx/>
                        <a:buSzTx/>
                        <a:buFontTx/>
                        <a:buChar char="-"/>
                        <a:tabLst/>
                        <a:defRPr/>
                      </a:pPr>
                      <a:endParaRPr lang="en-US" sz="1600" baseline="0" dirty="0">
                        <a:solidFill>
                          <a:schemeClr val="tx1"/>
                        </a:solidFill>
                        <a:latin typeface="Calibri"/>
                        <a:cs typeface="Calibri"/>
                      </a:endParaRPr>
                    </a:p>
                    <a:p>
                      <a:pPr marL="287338" marR="0" lvl="0" indent="-285750" algn="l" defTabSz="914400" rtl="0" eaLnBrk="1" fontAlgn="base" latinLnBrk="0" hangingPunct="1">
                        <a:lnSpc>
                          <a:spcPct val="100000"/>
                        </a:lnSpc>
                        <a:spcBef>
                          <a:spcPts val="0"/>
                        </a:spcBef>
                        <a:spcAft>
                          <a:spcPts val="0"/>
                        </a:spcAft>
                        <a:buClrTx/>
                        <a:buSzTx/>
                        <a:buFontTx/>
                        <a:buChar char="-"/>
                        <a:tabLst/>
                        <a:defRPr/>
                      </a:pPr>
                      <a:r>
                        <a:rPr lang="en-US" sz="1600" baseline="0" dirty="0">
                          <a:solidFill>
                            <a:schemeClr val="tx1"/>
                          </a:solidFill>
                          <a:latin typeface="Calibri"/>
                          <a:cs typeface="Calibri"/>
                        </a:rPr>
                        <a:t>OCNL SHRA/TSRA</a:t>
                      </a:r>
                    </a:p>
                  </a:txBody>
                  <a:tcPr marL="0" marR="0" marT="0" marB="0" anchor="ctr">
                    <a:lnL w="12700">
                      <a:solidFill>
                        <a:srgbClr val="FFFFFF"/>
                      </a:solidFill>
                      <a:prstDash val="solid"/>
                    </a:lnL>
                    <a:lnR w="12700" cap="flat" cmpd="sng" algn="ctr">
                      <a:solidFill>
                        <a:srgbClr val="FFFFFF"/>
                      </a:solidFill>
                      <a:prstDash val="solid"/>
                      <a:round/>
                      <a:headEnd type="none" w="med" len="med"/>
                      <a:tailEnd type="none" w="med" len="me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609600" marR="0" lvl="0" indent="-342900" algn="l" defTabSz="914400" rtl="0" eaLnBrk="1" fontAlgn="base" latinLnBrk="0" hangingPunct="1">
                        <a:lnSpc>
                          <a:spcPct val="100000"/>
                        </a:lnSpc>
                        <a:spcBef>
                          <a:spcPts val="0"/>
                        </a:spcBef>
                        <a:spcAft>
                          <a:spcPts val="0"/>
                        </a:spcAft>
                        <a:buClrTx/>
                        <a:buSzTx/>
                        <a:buFontTx/>
                        <a:buChar char="-"/>
                        <a:tabLst/>
                        <a:defRPr/>
                      </a:pPr>
                      <a:r>
                        <a:rPr lang="en-US" sz="1600" baseline="0" dirty="0">
                          <a:solidFill>
                            <a:schemeClr val="tx1"/>
                          </a:solidFill>
                          <a:latin typeface="Calibri"/>
                          <a:cs typeface="Calibri"/>
                        </a:rPr>
                        <a:t>Expected Traffic Demand: </a:t>
                      </a:r>
                    </a:p>
                    <a:p>
                      <a:pPr marL="266700" marR="0" lvl="0" indent="0" algn="l" defTabSz="914400" rtl="0" eaLnBrk="1" fontAlgn="base" latinLnBrk="0" hangingPunct="1">
                        <a:lnSpc>
                          <a:spcPct val="100000"/>
                        </a:lnSpc>
                        <a:spcBef>
                          <a:spcPts val="0"/>
                        </a:spcBef>
                        <a:spcAft>
                          <a:spcPts val="0"/>
                        </a:spcAft>
                        <a:buClrTx/>
                        <a:buSzTx/>
                        <a:buFontTx/>
                        <a:buNone/>
                        <a:tabLst/>
                        <a:defRPr/>
                      </a:pPr>
                      <a:r>
                        <a:rPr lang="en-US" sz="1600" baseline="0" dirty="0">
                          <a:solidFill>
                            <a:schemeClr val="tx1"/>
                          </a:solidFill>
                          <a:latin typeface="Calibri"/>
                          <a:cs typeface="Calibri"/>
                        </a:rPr>
                        <a:t>      </a:t>
                      </a:r>
                    </a:p>
                    <a:p>
                      <a:pPr marL="266700" marR="0" lvl="0" indent="0" algn="l" defTabSz="914400" rtl="0" eaLnBrk="1" fontAlgn="base" latinLnBrk="0" hangingPunct="1">
                        <a:lnSpc>
                          <a:spcPct val="100000"/>
                        </a:lnSpc>
                        <a:spcBef>
                          <a:spcPts val="0"/>
                        </a:spcBef>
                        <a:spcAft>
                          <a:spcPts val="0"/>
                        </a:spcAft>
                        <a:buClrTx/>
                        <a:buSzTx/>
                        <a:buFontTx/>
                        <a:buNone/>
                        <a:tabLst/>
                        <a:defRPr/>
                      </a:pPr>
                      <a:r>
                        <a:rPr lang="en-US" sz="1600" baseline="0" dirty="0">
                          <a:solidFill>
                            <a:schemeClr val="tx1"/>
                          </a:solidFill>
                          <a:latin typeface="Calibri"/>
                          <a:cs typeface="Calibri"/>
                        </a:rPr>
                        <a:t>       LOW</a:t>
                      </a:r>
                    </a:p>
                    <a:p>
                      <a:pPr marL="266700" marR="0" lvl="0" indent="0" algn="l" defTabSz="914400" rtl="0" eaLnBrk="1" fontAlgn="base" latinLnBrk="0" hangingPunct="1">
                        <a:lnSpc>
                          <a:spcPct val="100000"/>
                        </a:lnSpc>
                        <a:spcBef>
                          <a:spcPts val="0"/>
                        </a:spcBef>
                        <a:spcAft>
                          <a:spcPts val="0"/>
                        </a:spcAft>
                        <a:buClrTx/>
                        <a:buSzTx/>
                        <a:buFontTx/>
                        <a:buNone/>
                        <a:tabLst/>
                        <a:defRPr/>
                      </a:pPr>
                      <a:endParaRPr lang="en-US" sz="1600" baseline="0" dirty="0">
                        <a:solidFill>
                          <a:schemeClr val="tx1"/>
                        </a:solidFill>
                        <a:latin typeface="Calibri"/>
                        <a:cs typeface="Calibri"/>
                      </a:endParaRPr>
                    </a:p>
                    <a:p>
                      <a:pPr marL="609600" marR="0" lvl="0" indent="-342900" algn="l" defTabSz="914400" rtl="0" eaLnBrk="1" fontAlgn="base" latinLnBrk="0" hangingPunct="1">
                        <a:lnSpc>
                          <a:spcPct val="100000"/>
                        </a:lnSpc>
                        <a:spcBef>
                          <a:spcPts val="0"/>
                        </a:spcBef>
                        <a:spcAft>
                          <a:spcPts val="0"/>
                        </a:spcAft>
                        <a:buClrTx/>
                        <a:buSzTx/>
                        <a:buFontTx/>
                        <a:buChar char="-"/>
                        <a:tabLst/>
                        <a:defRPr/>
                      </a:pPr>
                      <a:r>
                        <a:rPr lang="en-US" sz="1600" baseline="0" dirty="0">
                          <a:solidFill>
                            <a:schemeClr val="tx1"/>
                          </a:solidFill>
                          <a:latin typeface="Calibri"/>
                          <a:cs typeface="Calibri"/>
                        </a:rPr>
                        <a:t>Expected TMI’s: </a:t>
                      </a:r>
                    </a:p>
                    <a:p>
                      <a:pPr marL="266700" marR="0" lvl="0" indent="0" algn="l" defTabSz="914400" rtl="0" eaLnBrk="1" fontAlgn="base" latinLnBrk="0" hangingPunct="1">
                        <a:lnSpc>
                          <a:spcPct val="100000"/>
                        </a:lnSpc>
                        <a:spcBef>
                          <a:spcPts val="0"/>
                        </a:spcBef>
                        <a:spcAft>
                          <a:spcPts val="0"/>
                        </a:spcAft>
                        <a:buClrTx/>
                        <a:buSzTx/>
                        <a:buFontTx/>
                        <a:buNone/>
                        <a:tabLst/>
                        <a:defRPr/>
                      </a:pPr>
                      <a:r>
                        <a:rPr lang="en-US" sz="1600" baseline="0" dirty="0">
                          <a:solidFill>
                            <a:schemeClr val="tx1"/>
                          </a:solidFill>
                          <a:latin typeface="Calibri"/>
                          <a:cs typeface="Calibri"/>
                        </a:rPr>
                        <a:t>       </a:t>
                      </a:r>
                    </a:p>
                    <a:p>
                      <a:pPr marL="266700" marR="0" lvl="0" indent="0" algn="l" defTabSz="914400" rtl="0" eaLnBrk="1" fontAlgn="base" latinLnBrk="0" hangingPunct="1">
                        <a:lnSpc>
                          <a:spcPct val="100000"/>
                        </a:lnSpc>
                        <a:spcBef>
                          <a:spcPts val="0"/>
                        </a:spcBef>
                        <a:spcAft>
                          <a:spcPts val="0"/>
                        </a:spcAft>
                        <a:buClrTx/>
                        <a:buSzTx/>
                        <a:buFontTx/>
                        <a:buNone/>
                        <a:tabLst/>
                        <a:defRPr/>
                      </a:pPr>
                      <a:r>
                        <a:rPr lang="en-US" sz="1600" baseline="0" dirty="0">
                          <a:solidFill>
                            <a:schemeClr val="tx1"/>
                          </a:solidFill>
                          <a:latin typeface="Calibri"/>
                          <a:cs typeface="Calibri"/>
                        </a:rPr>
                        <a:t>        None</a:t>
                      </a:r>
                    </a:p>
                    <a:p>
                      <a:pPr marL="266700" marR="0" lvl="0" indent="0" algn="l" defTabSz="914400" rtl="0" eaLnBrk="1" fontAlgn="base" latinLnBrk="0" hangingPunct="1">
                        <a:lnSpc>
                          <a:spcPct val="100000"/>
                        </a:lnSpc>
                        <a:spcBef>
                          <a:spcPts val="0"/>
                        </a:spcBef>
                        <a:spcAft>
                          <a:spcPts val="0"/>
                        </a:spcAft>
                        <a:buClrTx/>
                        <a:buSzTx/>
                        <a:buFontTx/>
                        <a:buNone/>
                        <a:tabLst/>
                        <a:defRPr/>
                      </a:pPr>
                      <a:endParaRPr lang="en-US" sz="1600" baseline="0" dirty="0">
                        <a:solidFill>
                          <a:schemeClr val="tx1"/>
                        </a:solidFill>
                        <a:latin typeface="Calibri"/>
                        <a:cs typeface="Calibri"/>
                      </a:endParaRPr>
                    </a:p>
                    <a:p>
                      <a:pPr marL="609600" marR="0" lvl="0" indent="-342900" algn="l" defTabSz="914400" rtl="0" eaLnBrk="1" fontAlgn="base" latinLnBrk="0" hangingPunct="1">
                        <a:lnSpc>
                          <a:spcPct val="100000"/>
                        </a:lnSpc>
                        <a:spcBef>
                          <a:spcPts val="0"/>
                        </a:spcBef>
                        <a:spcAft>
                          <a:spcPts val="0"/>
                        </a:spcAft>
                        <a:buClrTx/>
                        <a:buSzTx/>
                        <a:buFontTx/>
                        <a:buChar char="-"/>
                        <a:tabLst/>
                        <a:defRPr/>
                      </a:pPr>
                      <a:r>
                        <a:rPr lang="en-US" sz="1600" baseline="0" dirty="0">
                          <a:solidFill>
                            <a:schemeClr val="tx1"/>
                          </a:solidFill>
                          <a:latin typeface="Calibri"/>
                          <a:cs typeface="Calibri"/>
                        </a:rPr>
                        <a:t>Check NOTAMs for SUA</a:t>
                      </a:r>
                    </a:p>
                    <a:p>
                      <a:pPr marL="266700" marR="0" lvl="0" indent="0" algn="l" defTabSz="914400" rtl="0" eaLnBrk="1" fontAlgn="base" latinLnBrk="0" hangingPunct="1">
                        <a:lnSpc>
                          <a:spcPct val="100000"/>
                        </a:lnSpc>
                        <a:spcBef>
                          <a:spcPts val="0"/>
                        </a:spcBef>
                        <a:spcAft>
                          <a:spcPts val="0"/>
                        </a:spcAft>
                        <a:buClrTx/>
                        <a:buSzTx/>
                        <a:buFontTx/>
                        <a:buNone/>
                        <a:tabLst/>
                        <a:defRPr/>
                      </a:pPr>
                      <a:endParaRPr lang="en-US" sz="1600" baseline="0" dirty="0">
                        <a:solidFill>
                          <a:schemeClr val="tx1"/>
                        </a:solidFill>
                        <a:latin typeface="Calibri"/>
                        <a:cs typeface="Calibri"/>
                      </a:endParaRPr>
                    </a:p>
                    <a:p>
                      <a:pPr marL="609600" marR="0" lvl="0" indent="-342900" algn="l" defTabSz="914400" rtl="0" eaLnBrk="1" fontAlgn="base" latinLnBrk="0" hangingPunct="1">
                        <a:lnSpc>
                          <a:spcPct val="100000"/>
                        </a:lnSpc>
                        <a:spcBef>
                          <a:spcPts val="0"/>
                        </a:spcBef>
                        <a:spcAft>
                          <a:spcPts val="0"/>
                        </a:spcAft>
                        <a:buClrTx/>
                        <a:buSzTx/>
                        <a:buFontTx/>
                        <a:buChar char="-"/>
                        <a:tabLst/>
                        <a:defRPr/>
                      </a:pPr>
                      <a:r>
                        <a:rPr lang="en-US" sz="1600" baseline="0" dirty="0">
                          <a:solidFill>
                            <a:schemeClr val="tx1"/>
                          </a:solidFill>
                          <a:latin typeface="Calibri"/>
                          <a:cs typeface="Calibri"/>
                        </a:rPr>
                        <a:t>Intermittent MEVA Lines issues</a:t>
                      </a:r>
                    </a:p>
                    <a:p>
                      <a:pPr marL="609600" marR="0" lvl="0" indent="-342900" algn="l" defTabSz="914400" rtl="0" eaLnBrk="1" fontAlgn="base" latinLnBrk="0" hangingPunct="1">
                        <a:lnSpc>
                          <a:spcPct val="100000"/>
                        </a:lnSpc>
                        <a:spcBef>
                          <a:spcPts val="0"/>
                        </a:spcBef>
                        <a:spcAft>
                          <a:spcPts val="0"/>
                        </a:spcAft>
                        <a:buClrTx/>
                        <a:buSzTx/>
                        <a:buFontTx/>
                        <a:buChar char="-"/>
                        <a:tabLst/>
                        <a:defRPr/>
                      </a:pPr>
                      <a:endParaRPr lang="en-US" sz="1600" baseline="0" dirty="0">
                        <a:solidFill>
                          <a:schemeClr val="tx1"/>
                        </a:solidFill>
                        <a:latin typeface="Calibri"/>
                        <a:cs typeface="Calibri"/>
                      </a:endParaRPr>
                    </a:p>
                    <a:p>
                      <a:pPr marL="266700" marR="0" lvl="0" indent="0" algn="l" defTabSz="914400" rtl="0" eaLnBrk="1" fontAlgn="base" latinLnBrk="0" hangingPunct="1">
                        <a:lnSpc>
                          <a:spcPct val="100000"/>
                        </a:lnSpc>
                        <a:spcBef>
                          <a:spcPts val="0"/>
                        </a:spcBef>
                        <a:spcAft>
                          <a:spcPts val="0"/>
                        </a:spcAft>
                        <a:buClrTx/>
                        <a:buSzTx/>
                        <a:buFontTx/>
                        <a:buNone/>
                        <a:tabLst/>
                        <a:defRPr/>
                      </a:pPr>
                      <a:r>
                        <a:rPr lang="en-US" sz="2000" baseline="0" dirty="0">
                          <a:solidFill>
                            <a:schemeClr val="tx1"/>
                          </a:solidFill>
                          <a:latin typeface="Calibri"/>
                          <a:cs typeface="Calibri"/>
                        </a:rPr>
                        <a:t> </a:t>
                      </a:r>
                    </a:p>
                  </a:txBody>
                  <a:tcPr marL="0" marR="0" marT="0" marB="0" anchor="ctr">
                    <a:lnL w="12700">
                      <a:solidFill>
                        <a:srgbClr val="FFFFFF"/>
                      </a:solidFill>
                      <a:prstDash val="soli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7577622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6" name="TextBox 5"/>
          <p:cNvSpPr txBox="1"/>
          <p:nvPr/>
        </p:nvSpPr>
        <p:spPr bwMode="auto">
          <a:xfrm>
            <a:off x="108154" y="3257147"/>
            <a:ext cx="4191000" cy="2062103"/>
          </a:xfrm>
          <a:prstGeom prst="rect">
            <a:avLst/>
          </a:prstGeom>
          <a:noFill/>
        </p:spPr>
        <p:txBody>
          <a:bodyPr wrap="square" rtlCol="0">
            <a:spAutoFit/>
          </a:bodyPr>
          <a:lstStyle/>
          <a:p>
            <a:pPr marL="0" marR="0" lvl="0" indent="0" algn="ctr" defTabSz="914400">
              <a:lnSpc>
                <a:spcPct val="100000"/>
              </a:lnSpc>
              <a:spcBef>
                <a:spcPts val="0"/>
              </a:spcBef>
              <a:spcAft>
                <a:spcPts val="0"/>
              </a:spcAft>
              <a:buClrTx/>
              <a:buSzTx/>
              <a:buFontTx/>
              <a:buNone/>
              <a:defRPr/>
            </a:pPr>
            <a:endParaRPr lang="en-US" sz="3200" b="1" i="1" u="none" strike="noStrike" cap="none" spc="0">
              <a:ln>
                <a:noFill/>
              </a:ln>
              <a:solidFill>
                <a:srgbClr val="002060"/>
              </a:solidFill>
              <a:latin typeface="Calibri"/>
              <a:ea typeface="+mn-ea"/>
              <a:cs typeface="+mn-cs"/>
            </a:endParaRPr>
          </a:p>
          <a:p>
            <a:pPr marL="0" marR="0" lvl="0" indent="0" algn="ctr" defTabSz="914400">
              <a:lnSpc>
                <a:spcPct val="100000"/>
              </a:lnSpc>
              <a:spcBef>
                <a:spcPts val="0"/>
              </a:spcBef>
              <a:spcAft>
                <a:spcPts val="0"/>
              </a:spcAft>
              <a:buClrTx/>
              <a:buSzTx/>
              <a:buFontTx/>
              <a:buNone/>
              <a:defRPr/>
            </a:pPr>
            <a:r>
              <a:rPr lang="en-US" sz="3200" b="1" i="1" u="none" strike="noStrike" cap="none" spc="0">
                <a:ln>
                  <a:noFill/>
                </a:ln>
                <a:solidFill>
                  <a:srgbClr val="002060"/>
                </a:solidFill>
                <a:latin typeface="Calibri"/>
                <a:ea typeface="+mn-ea"/>
                <a:cs typeface="+mn-cs"/>
              </a:rPr>
              <a:t>Direction Navigation Aerienne</a:t>
            </a:r>
            <a:br>
              <a:rPr lang="en-US" sz="3200" b="1" i="0" u="none" strike="noStrike" cap="none" spc="0">
                <a:ln>
                  <a:noFill/>
                </a:ln>
                <a:solidFill>
                  <a:srgbClr val="002060"/>
                </a:solidFill>
                <a:latin typeface="Calibri"/>
                <a:ea typeface="+mn-ea"/>
                <a:cs typeface="+mn-cs"/>
              </a:rPr>
            </a:br>
            <a:r>
              <a:rPr lang="en-US" sz="3200" b="1" i="1" u="none" strike="noStrike" cap="none" spc="0">
                <a:ln>
                  <a:noFill/>
                </a:ln>
                <a:solidFill>
                  <a:srgbClr val="002060"/>
                </a:solidFill>
                <a:latin typeface="Calibri"/>
                <a:ea typeface="+mn-ea"/>
                <a:cs typeface="+mn-cs"/>
              </a:rPr>
              <a:t>ATS</a:t>
            </a:r>
            <a:endParaRPr lang="en-US" sz="3200" b="1" i="1" u="none" strike="noStrike" cap="none" spc="0">
              <a:ln>
                <a:noFill/>
              </a:ln>
              <a:solidFill>
                <a:prstClr val="black"/>
              </a:solidFill>
              <a:latin typeface="Calibri"/>
              <a:ea typeface="+mn-ea"/>
              <a:cs typeface="+mn-cs"/>
            </a:endParaRPr>
          </a:p>
        </p:txBody>
      </p:sp>
      <p:pic>
        <p:nvPicPr>
          <p:cNvPr id="4" name="Picture 3"/>
          <p:cNvPicPr>
            <a:picLocks noChangeAspect="1"/>
          </p:cNvPicPr>
          <p:nvPr/>
        </p:nvPicPr>
        <p:blipFill>
          <a:blip r:embed="rId2"/>
          <a:stretch/>
        </p:blipFill>
        <p:spPr bwMode="auto">
          <a:xfrm>
            <a:off x="1591259" y="1538750"/>
            <a:ext cx="1187922" cy="1890250"/>
          </a:xfrm>
          <a:prstGeom prst="rect">
            <a:avLst/>
          </a:prstGeom>
        </p:spPr>
      </p:pic>
      <p:pic>
        <p:nvPicPr>
          <p:cNvPr id="3" name="Picture 2" descr="Map&#10;&#10;Description automatically generated"/>
          <p:cNvPicPr>
            <a:picLocks noChangeAspect="1"/>
          </p:cNvPicPr>
          <p:nvPr/>
        </p:nvPicPr>
        <p:blipFill>
          <a:blip r:embed="rId3"/>
          <a:stretch/>
        </p:blipFill>
        <p:spPr bwMode="auto">
          <a:xfrm>
            <a:off x="4643899" y="951132"/>
            <a:ext cx="6784258" cy="5501640"/>
          </a:xfrm>
          <a:prstGeom prst="rect">
            <a:avLst/>
          </a:prstGeom>
        </p:spPr>
      </p:pic>
      <p:sp>
        <p:nvSpPr>
          <p:cNvPr id="7" name="TextBox 6"/>
          <p:cNvSpPr txBox="1"/>
          <p:nvPr/>
        </p:nvSpPr>
        <p:spPr bwMode="auto">
          <a:xfrm>
            <a:off x="396055" y="306906"/>
            <a:ext cx="3438526" cy="584775"/>
          </a:xfrm>
          <a:prstGeom prst="rect">
            <a:avLst/>
          </a:prstGeom>
          <a:noFill/>
        </p:spPr>
        <p:txBody>
          <a:bodyPr wrap="square" rtlCol="0">
            <a:spAutoFit/>
          </a:bodyPr>
          <a:lstStyle/>
          <a:p>
            <a:pPr marL="0" marR="0" lvl="0" indent="0" algn="ctr" defTabSz="914400">
              <a:lnSpc>
                <a:spcPct val="100000"/>
              </a:lnSpc>
              <a:spcBef>
                <a:spcPts val="0"/>
              </a:spcBef>
              <a:spcAft>
                <a:spcPts val="0"/>
              </a:spcAft>
              <a:buClrTx/>
              <a:buSzTx/>
              <a:buFontTx/>
              <a:buNone/>
              <a:defRPr/>
            </a:pPr>
            <a:r>
              <a:rPr lang="en-US" sz="3200" b="1" i="0" u="none" strike="noStrike" cap="none" spc="0">
                <a:ln>
                  <a:noFill/>
                </a:ln>
                <a:solidFill>
                  <a:srgbClr val="002060"/>
                </a:solidFill>
                <a:latin typeface="Calibri"/>
                <a:ea typeface="+mn-ea"/>
                <a:cs typeface="+mn-cs"/>
              </a:rPr>
              <a:t>CADENA</a:t>
            </a:r>
            <a:endParaRPr lang="en-US" sz="3200" b="1" i="0" u="none" strike="noStrike" cap="none" spc="0">
              <a:ln>
                <a:noFill/>
              </a:ln>
              <a:solidFill>
                <a:prstClr val="black"/>
              </a:solidFill>
              <a:latin typeface="Calibri"/>
              <a:ea typeface="+mn-ea"/>
              <a:cs typeface="+mn-cs"/>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443845" y="-23405"/>
            <a:ext cx="5043131"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Helvetica"/>
                <a:ea typeface="+mn-ea"/>
                <a:cs typeface="Arial"/>
              </a:rPr>
              <a:t>CADENA</a:t>
            </a:r>
            <a:endParaRPr kumimoji="0" lang="en-US" sz="2400" b="1" i="0" u="none" strike="noStrike" kern="1200" cap="none" spc="0" normalizeH="0" baseline="0" noProof="0" dirty="0">
              <a:ln>
                <a:noFill/>
              </a:ln>
              <a:solidFill>
                <a:prstClr val="black"/>
              </a:solidFill>
              <a:effectLst/>
              <a:uLnTx/>
              <a:uFillTx/>
              <a:latin typeface="Helvetica"/>
              <a:ea typeface="+mn-ea"/>
              <a:cs typeface="Arial"/>
            </a:endParaRPr>
          </a:p>
        </p:txBody>
      </p:sp>
      <p:sp>
        <p:nvSpPr>
          <p:cNvPr id="3" name="Rectángulo 10"/>
          <p:cNvSpPr/>
          <p:nvPr/>
        </p:nvSpPr>
        <p:spPr>
          <a:xfrm>
            <a:off x="2134764" y="438260"/>
            <a:ext cx="7519800" cy="369332"/>
          </a:xfrm>
          <a:prstGeom prst="rect">
            <a:avLst/>
          </a:prstGeom>
        </p:spPr>
        <p:txBody>
          <a:bodyPr wrap="square" lIns="91440" tIns="45720" rIns="91440" bIns="4572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0000"/>
                </a:solidFill>
                <a:effectLst/>
                <a:uLnTx/>
                <a:uFillTx/>
                <a:latin typeface="Arial" panose="020B0604020202020204"/>
                <a:ea typeface="+mn-ea"/>
                <a:cs typeface="Arial"/>
              </a:rPr>
              <a:t> </a:t>
            </a:r>
          </a:p>
        </p:txBody>
      </p:sp>
      <p:graphicFrame>
        <p:nvGraphicFramePr>
          <p:cNvPr id="2" name="object 7">
            <a:extLst>
              <a:ext uri="{FF2B5EF4-FFF2-40B4-BE49-F238E27FC236}">
                <a16:creationId xmlns:a16="http://schemas.microsoft.com/office/drawing/2014/main" id="{21CB853A-94BC-0536-51C7-F656E5A0C033}"/>
              </a:ext>
            </a:extLst>
          </p:cNvPr>
          <p:cNvGraphicFramePr>
            <a:graphicFrameLocks noGrp="1"/>
          </p:cNvGraphicFramePr>
          <p:nvPr/>
        </p:nvGraphicFramePr>
        <p:xfrm>
          <a:off x="0" y="895913"/>
          <a:ext cx="12174573" cy="6234092"/>
        </p:xfrm>
        <a:graphic>
          <a:graphicData uri="http://schemas.openxmlformats.org/drawingml/2006/table">
            <a:tbl>
              <a:tblPr firstRow="1" bandRow="1"/>
              <a:tblGrid>
                <a:gridCol w="5427442">
                  <a:extLst>
                    <a:ext uri="{9D8B030D-6E8A-4147-A177-3AD203B41FA5}">
                      <a16:colId xmlns:a16="http://schemas.microsoft.com/office/drawing/2014/main" val="20000"/>
                    </a:ext>
                  </a:extLst>
                </a:gridCol>
                <a:gridCol w="5326009">
                  <a:extLst>
                    <a:ext uri="{9D8B030D-6E8A-4147-A177-3AD203B41FA5}">
                      <a16:colId xmlns:a16="http://schemas.microsoft.com/office/drawing/2014/main" val="414455015"/>
                    </a:ext>
                  </a:extLst>
                </a:gridCol>
                <a:gridCol w="1421122">
                  <a:extLst>
                    <a:ext uri="{9D8B030D-6E8A-4147-A177-3AD203B41FA5}">
                      <a16:colId xmlns:a16="http://schemas.microsoft.com/office/drawing/2014/main" val="2846535691"/>
                    </a:ext>
                  </a:extLst>
                </a:gridCol>
              </a:tblGrid>
              <a:tr h="512901">
                <a:tc gridSpan="3">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85725" indent="0" algn="ctr" defTabSz="914400" rtl="0" eaLnBrk="1" latinLnBrk="0" hangingPunct="1">
                        <a:lnSpc>
                          <a:spcPct val="100000"/>
                        </a:lnSpc>
                        <a:spcBef>
                          <a:spcPts val="5"/>
                        </a:spcBef>
                        <a:buFont typeface="Wingdings"/>
                        <a:buNone/>
                      </a:pPr>
                      <a:r>
                        <a:rPr lang="en-US" sz="1600" b="1" kern="1200" spc="-20" dirty="0">
                          <a:solidFill>
                            <a:schemeClr val="tx1"/>
                          </a:solidFill>
                          <a:latin typeface="Calibri"/>
                          <a:ea typeface="+mn-ea"/>
                          <a:cs typeface="Calibri"/>
                        </a:rPr>
                        <a:t>Airport/Airspace Constraints</a:t>
                      </a:r>
                    </a:p>
                    <a:p>
                      <a:pPr marL="85725" indent="0" algn="ctr" defTabSz="914400" rtl="0" eaLnBrk="1" latinLnBrk="0" hangingPunct="1">
                        <a:lnSpc>
                          <a:spcPct val="100000"/>
                        </a:lnSpc>
                        <a:spcBef>
                          <a:spcPts val="5"/>
                        </a:spcBef>
                        <a:buFont typeface="Wingdings"/>
                        <a:buNone/>
                      </a:pPr>
                      <a:r>
                        <a:rPr lang="en-US" sz="1600" b="1" kern="1200" spc="-20" dirty="0">
                          <a:solidFill>
                            <a:schemeClr val="tx1"/>
                          </a:solidFill>
                          <a:latin typeface="Calibri"/>
                          <a:ea typeface="+mn-ea"/>
                          <a:cs typeface="Calibri"/>
                        </a:rPr>
                        <a:t> </a:t>
                      </a:r>
                      <a:r>
                        <a:rPr lang="en-US" sz="1600" b="1" kern="1200" spc="-20" noProof="0" dirty="0">
                          <a:solidFill>
                            <a:schemeClr val="tx1"/>
                          </a:solidFill>
                          <a:latin typeface="Calibri"/>
                          <a:ea typeface="+mn-ea"/>
                          <a:cs typeface="Calibri"/>
                        </a:rPr>
                        <a:t>(Equipment Outages/Significant NOTAMs/Special Events)</a:t>
                      </a:r>
                    </a:p>
                  </a:txBody>
                  <a:tcPr marL="0" marR="0" marT="635" marB="0" anchor="ctr">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hMerge="1">
                  <a:txBody>
                    <a:bodyPr/>
                    <a:lstStyle/>
                    <a:p>
                      <a:endParaRPr lang="en-TT"/>
                    </a:p>
                  </a:txBody>
                  <a:tcPr>
                    <a:lnL w="12700" cap="flat" cmpd="sng" algn="ctr">
                      <a:solidFill>
                        <a:srgbClr val="FFFFFF"/>
                      </a:solidFill>
                      <a:prstDash val="solid"/>
                      <a:round/>
                      <a:headEnd type="none" w="med" len="med"/>
                      <a:tailEnd type="none" w="med" len="med"/>
                    </a:lnL>
                  </a:tcPr>
                </a:tc>
                <a:tc hMerge="1">
                  <a:txBody>
                    <a:bodyPr/>
                    <a:lstStyle/>
                    <a:p>
                      <a:endParaRPr lang="en-TT"/>
                    </a:p>
                  </a:txBody>
                  <a:tcPr>
                    <a:lnL w="12700" cap="flat" cmpd="sng" algn="ctr">
                      <a:solidFill>
                        <a:srgbClr val="FFFFFF"/>
                      </a:solidFill>
                      <a:prstDash val="solid"/>
                      <a:round/>
                      <a:headEnd type="none" w="med" len="med"/>
                      <a:tailEnd type="none" w="med" len="med"/>
                    </a:lnL>
                  </a:tcPr>
                </a:tc>
                <a:extLst>
                  <a:ext uri="{0D108BD9-81ED-4DB2-BD59-A6C34878D82A}">
                    <a16:rowId xmlns:a16="http://schemas.microsoft.com/office/drawing/2014/main" val="10000"/>
                  </a:ext>
                </a:extLst>
              </a:tr>
              <a:tr h="291620">
                <a:tc>
                  <a:txBody>
                    <a:bodyPr/>
                    <a:lstStyle/>
                    <a:p>
                      <a:pPr marL="85725" indent="0" algn="ctr" defTabSz="914400" rtl="0" eaLnBrk="1" latinLnBrk="0" hangingPunct="1">
                        <a:lnSpc>
                          <a:spcPct val="100000"/>
                        </a:lnSpc>
                        <a:spcBef>
                          <a:spcPts val="5"/>
                        </a:spcBef>
                        <a:buFont typeface="Wingdings"/>
                        <a:buNone/>
                      </a:pPr>
                      <a:r>
                        <a:rPr lang="en-US" sz="1600" b="1" kern="1200" spc="-20" noProof="0" dirty="0">
                          <a:solidFill>
                            <a:schemeClr val="tx1"/>
                          </a:solidFill>
                          <a:latin typeface="Calibri"/>
                          <a:ea typeface="+mn-ea"/>
                          <a:cs typeface="Calibri"/>
                        </a:rPr>
                        <a:t>CONSTRAINTS AND SIGNIFICANT NOTAMS</a:t>
                      </a:r>
                    </a:p>
                  </a:txBody>
                  <a:tcPr marL="0" marR="0" marT="635" marB="0" anchor="ctr">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85725" indent="0" algn="ctr" defTabSz="914400" rtl="0" eaLnBrk="1" latinLnBrk="0" hangingPunct="1">
                        <a:lnSpc>
                          <a:spcPct val="100000"/>
                        </a:lnSpc>
                        <a:spcBef>
                          <a:spcPts val="5"/>
                        </a:spcBef>
                        <a:buFont typeface="Wingdings"/>
                        <a:buNone/>
                      </a:pPr>
                      <a:r>
                        <a:rPr lang="en-US" sz="1600" b="1" kern="1200" spc="-20" dirty="0">
                          <a:solidFill>
                            <a:schemeClr val="tx1"/>
                          </a:solidFill>
                          <a:latin typeface="Calibri"/>
                          <a:ea typeface="+mn-ea"/>
                          <a:cs typeface="Calibri"/>
                        </a:rPr>
                        <a:t>SIGNIFICANT WEATHER</a:t>
                      </a:r>
                      <a:endParaRPr lang="en-TT" sz="1600" b="1" kern="1200" spc="-20" dirty="0">
                        <a:solidFill>
                          <a:schemeClr val="tx1"/>
                        </a:solidFill>
                        <a:latin typeface="Calibri"/>
                        <a:ea typeface="+mn-ea"/>
                        <a:cs typeface="Calibri"/>
                      </a:endParaRPr>
                    </a:p>
                  </a:txBody>
                  <a:tcPr marL="0" marR="0" marT="635" marB="0" anchor="ctr">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algn="ctr"/>
                      <a:r>
                        <a:rPr lang="en-US" sz="1600" b="1" kern="1200" spc="-20" dirty="0">
                          <a:solidFill>
                            <a:schemeClr val="tx1"/>
                          </a:solidFill>
                          <a:latin typeface="Calibri"/>
                          <a:ea typeface="+mn-ea"/>
                          <a:cs typeface="Calibri"/>
                        </a:rPr>
                        <a:t>OTHER</a:t>
                      </a:r>
                      <a:endParaRPr lang="en-TT" sz="1600" b="1" kern="1200" spc="-20" dirty="0">
                        <a:solidFill>
                          <a:schemeClr val="tx1"/>
                        </a:solidFill>
                        <a:latin typeface="Calibri"/>
                        <a:ea typeface="+mn-ea"/>
                        <a:cs typeface="Calibri"/>
                      </a:endParaRPr>
                    </a:p>
                  </a:txBody>
                  <a:tcPr marL="0" marR="0" marT="635" marB="0" anchor="ctr">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551783838"/>
                  </a:ext>
                </a:extLst>
              </a:tr>
              <a:tr h="5429571">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5080" marR="0" lvl="0" indent="0" algn="l" defTabSz="914400" rtl="0" eaLnBrk="1" fontAlgn="auto" latinLnBrk="0" hangingPunct="1">
                        <a:lnSpc>
                          <a:spcPct val="100000"/>
                        </a:lnSpc>
                        <a:spcBef>
                          <a:spcPts val="25"/>
                        </a:spcBef>
                        <a:spcAft>
                          <a:spcPts val="0"/>
                        </a:spcAft>
                        <a:buClrTx/>
                        <a:buSzTx/>
                        <a:buFont typeface="Wingdings" panose="05000000000000000000" pitchFamily="2" charset="2"/>
                        <a:buNone/>
                        <a:tabLst/>
                        <a:defRPr/>
                      </a:pPr>
                      <a:endParaRPr lang="en-US" sz="1800" b="1" i="0" u="sng" kern="1200" spc="-5" baseline="0" dirty="0">
                        <a:solidFill>
                          <a:srgbClr val="FF0000"/>
                        </a:solidFill>
                        <a:latin typeface="Calibri"/>
                        <a:ea typeface="+mn-ea"/>
                        <a:cs typeface="Calibri"/>
                      </a:endParaRPr>
                    </a:p>
                    <a:p>
                      <a:pPr marL="5080" marR="0" lvl="0" indent="0" algn="l">
                        <a:lnSpc>
                          <a:spcPct val="100000"/>
                        </a:lnSpc>
                        <a:spcBef>
                          <a:spcPts val="25"/>
                        </a:spcBef>
                        <a:spcAft>
                          <a:spcPts val="0"/>
                        </a:spcAft>
                        <a:buClrTx/>
                        <a:buSzTx/>
                        <a:buFont typeface="Wingdings" panose="05000000000000000000" pitchFamily="2" charset="2"/>
                        <a:buNone/>
                      </a:pPr>
                      <a:endParaRPr lang="en-US" sz="1800" b="1" i="0" u="sng" kern="1200" spc="-5" baseline="0" dirty="0">
                        <a:solidFill>
                          <a:srgbClr val="FF0000"/>
                        </a:solidFill>
                        <a:latin typeface="Calibri"/>
                        <a:ea typeface="+mn-ea"/>
                        <a:cs typeface="Calibri"/>
                      </a:endParaRPr>
                    </a:p>
                    <a:p>
                      <a:pPr marL="5080" marR="0" lvl="0" indent="0" algn="l">
                        <a:lnSpc>
                          <a:spcPct val="100000"/>
                        </a:lnSpc>
                        <a:spcBef>
                          <a:spcPts val="25"/>
                        </a:spcBef>
                        <a:spcAft>
                          <a:spcPts val="0"/>
                        </a:spcAft>
                        <a:buClrTx/>
                        <a:buSzTx/>
                        <a:buFont typeface="Wingdings" panose="05000000000000000000" pitchFamily="2" charset="2"/>
                        <a:buNone/>
                      </a:pPr>
                      <a:endParaRPr lang="en-US" sz="1800" b="1" i="0" u="sng" kern="1200" spc="-5" baseline="0" dirty="0">
                        <a:solidFill>
                          <a:srgbClr val="FF0000"/>
                        </a:solidFill>
                        <a:latin typeface="Calibri"/>
                        <a:ea typeface="+mn-ea"/>
                        <a:cs typeface="Calibri"/>
                      </a:endParaRPr>
                    </a:p>
                    <a:p>
                      <a:pPr marL="5080" marR="0" lvl="0" indent="0" algn="l">
                        <a:lnSpc>
                          <a:spcPct val="100000"/>
                        </a:lnSpc>
                        <a:spcBef>
                          <a:spcPts val="25"/>
                        </a:spcBef>
                        <a:spcAft>
                          <a:spcPts val="0"/>
                        </a:spcAft>
                        <a:buClrTx/>
                        <a:buSzTx/>
                        <a:buFont typeface="Wingdings" panose="05000000000000000000" pitchFamily="2" charset="2"/>
                        <a:buNone/>
                      </a:pPr>
                      <a:endParaRPr lang="en-US" sz="1800" b="1" i="0" u="sng" kern="1200" spc="-5" baseline="0" dirty="0">
                        <a:solidFill>
                          <a:srgbClr val="FF0000"/>
                        </a:solidFill>
                        <a:latin typeface="Calibri"/>
                        <a:ea typeface="+mn-ea"/>
                        <a:cs typeface="Calibri"/>
                      </a:endParaRPr>
                    </a:p>
                    <a:p>
                      <a:pPr marL="5080" marR="0" lvl="0" indent="0" algn="l" defTabSz="914400" rtl="0" eaLnBrk="1" fontAlgn="auto" latinLnBrk="0" hangingPunct="1">
                        <a:lnSpc>
                          <a:spcPct val="100000"/>
                        </a:lnSpc>
                        <a:spcBef>
                          <a:spcPts val="25"/>
                        </a:spcBef>
                        <a:spcAft>
                          <a:spcPts val="0"/>
                        </a:spcAft>
                        <a:buClrTx/>
                        <a:buSzTx/>
                        <a:buFont typeface="Wingdings" panose="05000000000000000000" pitchFamily="2" charset="2"/>
                        <a:buNone/>
                        <a:tabLst/>
                        <a:defRPr/>
                      </a:pPr>
                      <a:r>
                        <a:rPr lang="en-US" sz="1800" b="1" i="0" u="sng" kern="1200" spc="-5" baseline="0" dirty="0">
                          <a:solidFill>
                            <a:srgbClr val="FF0000"/>
                          </a:solidFill>
                          <a:latin typeface="Calibri"/>
                          <a:ea typeface="+mn-ea"/>
                          <a:cs typeface="Calibri"/>
                        </a:rPr>
                        <a:t>MTPP</a:t>
                      </a:r>
                    </a:p>
                    <a:p>
                      <a:pPr marL="5080" marR="0" lvl="0" indent="0" algn="just" defTabSz="914400" rtl="0" eaLnBrk="1" fontAlgn="auto" latinLnBrk="0" hangingPunct="1">
                        <a:lnSpc>
                          <a:spcPct val="100000"/>
                        </a:lnSpc>
                        <a:spcBef>
                          <a:spcPts val="25"/>
                        </a:spcBef>
                        <a:spcAft>
                          <a:spcPts val="0"/>
                        </a:spcAft>
                        <a:buClrTx/>
                        <a:buSzTx/>
                        <a:buFont typeface="Wingdings" panose="05000000000000000000" pitchFamily="2" charset="2"/>
                        <a:buNone/>
                        <a:tabLst/>
                        <a:defRPr/>
                      </a:pPr>
                      <a:r>
                        <a:rPr lang="en-US" sz="1800" b="1" i="0" kern="1200" spc="-5" baseline="0" dirty="0">
                          <a:solidFill>
                            <a:schemeClr val="tx1"/>
                          </a:solidFill>
                          <a:latin typeface="Calibri"/>
                          <a:ea typeface="+mn-ea"/>
                          <a:cs typeface="Calibri"/>
                        </a:rPr>
                        <a:t>   </a:t>
                      </a:r>
                      <a:endParaRPr lang="en-US" sz="1800" b="0" i="1" kern="1200" spc="-5" baseline="0" dirty="0">
                        <a:solidFill>
                          <a:schemeClr val="tx1"/>
                        </a:solidFill>
                        <a:effectLst/>
                        <a:latin typeface="Calibri" panose="020F0502020204030204"/>
                        <a:ea typeface="+mn-ea"/>
                        <a:cs typeface="+mn-cs"/>
                      </a:endParaRPr>
                    </a:p>
                    <a:p>
                      <a:pPr marL="290830" marR="0" lvl="0" indent="-285750" algn="l" defTabSz="914400" rtl="0" eaLnBrk="1" fontAlgn="auto" latinLnBrk="0" hangingPunct="1">
                        <a:lnSpc>
                          <a:spcPct val="100000"/>
                        </a:lnSpc>
                        <a:spcBef>
                          <a:spcPts val="25"/>
                        </a:spcBef>
                        <a:spcAft>
                          <a:spcPts val="0"/>
                        </a:spcAft>
                        <a:buClrTx/>
                        <a:buSzTx/>
                        <a:buFont typeface="Wingdings" panose="05000000000000000000" pitchFamily="2" charset="2"/>
                        <a:buChar char="q"/>
                        <a:tabLst/>
                        <a:defRPr/>
                      </a:pPr>
                      <a:r>
                        <a:rPr lang="en-US" sz="1800" b="1" i="0" kern="1200" spc="-5" baseline="0" dirty="0">
                          <a:solidFill>
                            <a:schemeClr val="tx1"/>
                          </a:solidFill>
                          <a:effectLst/>
                          <a:latin typeface="Calibri" panose="020F0502020204030204"/>
                          <a:ea typeface="+mn-ea"/>
                          <a:cs typeface="+mn-cs"/>
                        </a:rPr>
                        <a:t>NOTAM A0044/26 </a:t>
                      </a:r>
                      <a:r>
                        <a:rPr lang="en-US" sz="1800" b="0" i="1" kern="1200" spc="-5" baseline="0" dirty="0">
                          <a:solidFill>
                            <a:schemeClr val="tx1"/>
                          </a:solidFill>
                          <a:effectLst/>
                          <a:latin typeface="Calibri" panose="020F0502020204030204"/>
                          <a:ea typeface="+mn-ea"/>
                          <a:cs typeface="+mn-cs"/>
                        </a:rPr>
                        <a:t>- </a:t>
                      </a:r>
                      <a:r>
                        <a:rPr lang="en-US" sz="1800" b="0" i="0" kern="1200" dirty="0">
                          <a:solidFill>
                            <a:schemeClr val="tx1"/>
                          </a:solidFill>
                          <a:effectLst/>
                          <a:latin typeface="Calibri" panose="020F0502020204030204"/>
                          <a:ea typeface="+mn-ea"/>
                          <a:cs typeface="+mn-cs"/>
                        </a:rPr>
                        <a:t>LANDING RWY 10 ONLY. DEPARTURE RWY 28 ONLY EXCEPT WHEN EASTERLY WIND PREVAILS DEPARTURE RWY 10 WITH SPECIAL MEASURES FOR LIGHT ACFT. EXC MEDEVAC, STATE, SAR, AND APPROVED FLT.</a:t>
                      </a:r>
                    </a:p>
                    <a:p>
                      <a:pPr marL="290830" marR="0" lvl="0" indent="-285750" algn="l" defTabSz="914400" rtl="0" eaLnBrk="1" fontAlgn="auto" latinLnBrk="0" hangingPunct="1">
                        <a:lnSpc>
                          <a:spcPct val="100000"/>
                        </a:lnSpc>
                        <a:spcBef>
                          <a:spcPts val="25"/>
                        </a:spcBef>
                        <a:spcAft>
                          <a:spcPts val="0"/>
                        </a:spcAft>
                        <a:buClrTx/>
                        <a:buSzTx/>
                        <a:buFont typeface="Wingdings" panose="05000000000000000000" pitchFamily="2" charset="2"/>
                        <a:buChar char="q"/>
                        <a:tabLst/>
                        <a:defRPr/>
                      </a:pPr>
                      <a:endParaRPr lang="en-US" sz="1800" b="0" i="0" kern="1200" spc="-5" baseline="0" dirty="0">
                        <a:solidFill>
                          <a:schemeClr val="tx1"/>
                        </a:solidFill>
                        <a:effectLst/>
                        <a:latin typeface="Calibri" panose="020F0502020204030204"/>
                        <a:ea typeface="+mn-ea"/>
                        <a:cs typeface="+mn-cs"/>
                      </a:endParaRPr>
                    </a:p>
                    <a:p>
                      <a:pPr marL="5080" marR="0" lvl="0" indent="0" algn="l" defTabSz="914400" rtl="0" eaLnBrk="1" fontAlgn="auto" latinLnBrk="0" hangingPunct="1">
                        <a:lnSpc>
                          <a:spcPct val="100000"/>
                        </a:lnSpc>
                        <a:spcBef>
                          <a:spcPts val="25"/>
                        </a:spcBef>
                        <a:spcAft>
                          <a:spcPts val="0"/>
                        </a:spcAft>
                        <a:buClrTx/>
                        <a:buSzTx/>
                        <a:buNone/>
                        <a:tabLst/>
                        <a:defRPr/>
                      </a:pPr>
                      <a:endParaRPr lang="en-US" sz="1800" b="1" i="0" kern="1200" spc="-5" baseline="0" dirty="0">
                        <a:solidFill>
                          <a:schemeClr val="tx1"/>
                        </a:solidFill>
                        <a:effectLst/>
                        <a:latin typeface="Calibri"/>
                        <a:ea typeface="+mn-ea"/>
                        <a:cs typeface="+mn-cs"/>
                      </a:endParaRPr>
                    </a:p>
                  </a:txBody>
                  <a:tcPr marL="0" marR="365760" marT="0" marB="0">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85725" marR="0" lvl="0" indent="0" algn="l" defTabSz="914400" rtl="0" eaLnBrk="1" fontAlgn="auto" latinLnBrk="0" hangingPunct="1">
                        <a:lnSpc>
                          <a:spcPct val="100000"/>
                        </a:lnSpc>
                        <a:spcBef>
                          <a:spcPts val="5"/>
                        </a:spcBef>
                        <a:spcAft>
                          <a:spcPts val="0"/>
                        </a:spcAft>
                        <a:buClrTx/>
                        <a:buSzTx/>
                        <a:buFont typeface="Wingdings" panose="05000000000000000000" pitchFamily="2" charset="2"/>
                        <a:buNone/>
                        <a:tabLst/>
                        <a:defRPr/>
                      </a:pPr>
                      <a:r>
                        <a:rPr lang="en-US" sz="1300" b="1" i="1" kern="1200" spc="-20" dirty="0">
                          <a:solidFill>
                            <a:schemeClr val="tx1"/>
                          </a:solidFill>
                          <a:latin typeface="Calibri"/>
                          <a:ea typeface="+mn-ea"/>
                          <a:cs typeface="Calibri"/>
                        </a:rPr>
                        <a:t>                                                        </a:t>
                      </a:r>
                      <a:r>
                        <a:rPr lang="en-US" sz="1800" b="1" i="1" kern="1200" spc="-20" dirty="0">
                          <a:solidFill>
                            <a:srgbClr val="FF0000"/>
                          </a:solidFill>
                          <a:latin typeface="Calibri"/>
                          <a:ea typeface="+mn-ea"/>
                          <a:cs typeface="Calibri"/>
                        </a:rPr>
                        <a:t>MTPP</a:t>
                      </a:r>
                      <a:endParaRPr lang="en-US" sz="1800" b="1" i="1" kern="1200" spc="-20" dirty="0">
                        <a:solidFill>
                          <a:srgbClr val="FF0000"/>
                        </a:solidFill>
                        <a:latin typeface="+mn-lt"/>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Calibri"/>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Calibri"/>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Calibri"/>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Calibri"/>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Calibri"/>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Calibri"/>
                        <a:ea typeface="+mn-ea"/>
                        <a:cs typeface="Calibri"/>
                      </a:endParaRPr>
                    </a:p>
                    <a:p>
                      <a:pPr marL="85725" marR="0" lvl="0" indent="0" algn="l" defTabSz="914400" rtl="0" eaLnBrk="1" fontAlgn="auto" latinLnBrk="0" hangingPunct="1">
                        <a:lnSpc>
                          <a:spcPct val="100000"/>
                        </a:lnSpc>
                        <a:spcBef>
                          <a:spcPts val="5"/>
                        </a:spcBef>
                        <a:spcAft>
                          <a:spcPts val="0"/>
                        </a:spcAft>
                        <a:buClrTx/>
                        <a:buSzTx/>
                        <a:buFont typeface="Wingdings"/>
                        <a:buNone/>
                        <a:tabLst/>
                        <a:defRPr/>
                      </a:pPr>
                      <a:r>
                        <a:rPr lang="en-US" sz="1600" b="1" kern="1200" spc="-20" dirty="0">
                          <a:solidFill>
                            <a:schemeClr val="tx1"/>
                          </a:solidFill>
                          <a:latin typeface="Calibri"/>
                          <a:ea typeface="+mn-ea"/>
                          <a:cs typeface="Calibri"/>
                        </a:rPr>
                        <a:t>                                               </a:t>
                      </a:r>
                      <a:r>
                        <a:rPr lang="en-US" sz="1800" b="1" kern="1200" spc="-20" dirty="0">
                          <a:solidFill>
                            <a:schemeClr val="tx1"/>
                          </a:solidFill>
                          <a:latin typeface="+mn-lt"/>
                          <a:ea typeface="+mn-ea"/>
                          <a:cs typeface="Calibri"/>
                        </a:rPr>
                        <a:t> </a:t>
                      </a:r>
                      <a:r>
                        <a:rPr lang="en-US" sz="1800" b="1" i="1" kern="1200" spc="-20" dirty="0">
                          <a:solidFill>
                            <a:srgbClr val="FF0000"/>
                          </a:solidFill>
                          <a:latin typeface="+mn-lt"/>
                          <a:ea typeface="+mn-ea"/>
                          <a:cs typeface="Calibri"/>
                        </a:rPr>
                        <a:t>MTCH</a:t>
                      </a: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mn-lt"/>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mn-lt"/>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mn-lt"/>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mn-lt"/>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mn-lt"/>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mn-lt"/>
                        <a:ea typeface="+mn-ea"/>
                        <a:cs typeface="Calibri"/>
                      </a:endParaRPr>
                    </a:p>
                    <a:p>
                      <a:pPr marL="85725" marR="0" lvl="0" indent="0" algn="l" defTabSz="914400" rtl="0" eaLnBrk="1" fontAlgn="auto" latinLnBrk="0" hangingPunct="1">
                        <a:lnSpc>
                          <a:spcPct val="100000"/>
                        </a:lnSpc>
                        <a:spcBef>
                          <a:spcPts val="5"/>
                        </a:spcBef>
                        <a:spcAft>
                          <a:spcPts val="0"/>
                        </a:spcAft>
                        <a:buClrTx/>
                        <a:buSzTx/>
                        <a:buFont typeface="Wingdings"/>
                        <a:buNone/>
                        <a:tabLst/>
                        <a:defRPr/>
                      </a:pPr>
                      <a:r>
                        <a:rPr lang="en-US" sz="1200" b="1" kern="1200" spc="-20" dirty="0">
                          <a:solidFill>
                            <a:schemeClr val="tx1"/>
                          </a:solidFill>
                          <a:latin typeface="+mn-lt"/>
                          <a:ea typeface="+mn-ea"/>
                          <a:cs typeface="Calibri"/>
                        </a:rPr>
                        <a:t>                                                                  </a:t>
                      </a:r>
                      <a:r>
                        <a:rPr lang="en-US" sz="1800" b="1" i="1" kern="1200" spc="-20" dirty="0">
                          <a:solidFill>
                            <a:srgbClr val="FF0000"/>
                          </a:solidFill>
                          <a:latin typeface="+mn-lt"/>
                          <a:ea typeface="+mn-ea"/>
                          <a:cs typeface="Calibri"/>
                        </a:rPr>
                        <a:t>MTCA</a:t>
                      </a:r>
                      <a:endParaRPr lang="en-US" sz="1800" b="1" i="1" kern="1200" spc="-20" dirty="0">
                        <a:solidFill>
                          <a:srgbClr val="FF0000"/>
                        </a:solidFill>
                        <a:latin typeface="Calibri"/>
                        <a:ea typeface="+mn-ea"/>
                        <a:cs typeface="Calibri"/>
                      </a:endParaRPr>
                    </a:p>
                  </a:txBody>
                  <a:tcPr marL="0" marR="0" marT="0" marB="0">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300" b="1" i="0" kern="1200" spc="-5" baseline="0" dirty="0">
                        <a:solidFill>
                          <a:schemeClr val="tx1"/>
                        </a:solidFill>
                        <a:latin typeface="Calibri"/>
                        <a:ea typeface="+mn-ea"/>
                        <a:cs typeface="Calibri"/>
                      </a:endParaRP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300" b="1" i="0" kern="1200" spc="-5" baseline="0" dirty="0">
                        <a:solidFill>
                          <a:schemeClr val="tx1"/>
                        </a:solidFill>
                        <a:latin typeface="Calibri"/>
                        <a:ea typeface="+mn-ea"/>
                        <a:cs typeface="Calibri"/>
                      </a:endParaRP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800" b="1" i="0" kern="1200" spc="-5" baseline="0" dirty="0">
                          <a:solidFill>
                            <a:schemeClr val="tx1"/>
                          </a:solidFill>
                          <a:latin typeface="+mn-lt"/>
                          <a:ea typeface="+mn-ea"/>
                          <a:cs typeface="Calibri"/>
                        </a:rPr>
                        <a:t>DEMAND: LOW</a:t>
                      </a: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400" b="1" i="0" kern="1200" spc="-5" baseline="0" dirty="0">
                        <a:solidFill>
                          <a:schemeClr val="tx1"/>
                        </a:solidFill>
                        <a:latin typeface="+mn-lt"/>
                        <a:ea typeface="+mn-ea"/>
                        <a:cs typeface="Calibri"/>
                      </a:endParaRP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800" b="1" i="0" kern="1200" spc="-5" baseline="0" dirty="0">
                          <a:solidFill>
                            <a:schemeClr val="tx1"/>
                          </a:solidFill>
                          <a:latin typeface="+mn-lt"/>
                          <a:ea typeface="+mn-ea"/>
                          <a:cs typeface="Calibri"/>
                        </a:rPr>
                        <a:t>STAFFING: ADEQUATE</a:t>
                      </a: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300" b="1" i="0" kern="1200" spc="-5" baseline="0" dirty="0">
                        <a:solidFill>
                          <a:schemeClr val="tx1"/>
                        </a:solidFill>
                        <a:latin typeface="Calibri"/>
                        <a:ea typeface="+mn-ea"/>
                        <a:cs typeface="Calibri"/>
                      </a:endParaRPr>
                    </a:p>
                  </a:txBody>
                  <a:tcPr marL="0" marR="0" marT="0" marB="0">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1"/>
                  </a:ext>
                </a:extLst>
              </a:tr>
            </a:tbl>
          </a:graphicData>
        </a:graphic>
      </p:graphicFrame>
      <p:sp>
        <p:nvSpPr>
          <p:cNvPr id="6" name="Rectangle 5"/>
          <p:cNvSpPr/>
          <p:nvPr/>
        </p:nvSpPr>
        <p:spPr>
          <a:xfrm>
            <a:off x="3016622" y="349939"/>
            <a:ext cx="6033247" cy="400110"/>
          </a:xfrm>
          <a:prstGeom prst="rect">
            <a:avLst/>
          </a:prstGeom>
        </p:spPr>
        <p:txBody>
          <a:bodyPr wrap="square" lIns="91440" tIns="45720" rIns="91440" bIns="4572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a:ln>
                  <a:noFill/>
                </a:ln>
                <a:solidFill>
                  <a:srgbClr val="FF0000"/>
                </a:solidFill>
                <a:effectLst/>
                <a:uLnTx/>
                <a:uFillTx/>
                <a:latin typeface="Arial" panose="020B0604020202020204"/>
                <a:ea typeface="+mn-ea"/>
                <a:cs typeface="Arial"/>
              </a:rPr>
              <a:t>OFNAC – 29 Octobre 2026</a:t>
            </a:r>
          </a:p>
        </p:txBody>
      </p:sp>
      <p:pic>
        <p:nvPicPr>
          <p:cNvPr id="11" name="Picture 10">
            <a:extLst>
              <a:ext uri="{FF2B5EF4-FFF2-40B4-BE49-F238E27FC236}">
                <a16:creationId xmlns:a16="http://schemas.microsoft.com/office/drawing/2014/main" id="{932FCE34-2072-69FB-C297-3255F0AA7E6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80747" y="-1"/>
            <a:ext cx="1393826" cy="965201"/>
          </a:xfrm>
          <a:prstGeom prst="rect">
            <a:avLst/>
          </a:prstGeom>
        </p:spPr>
      </p:pic>
      <p:pic>
        <p:nvPicPr>
          <p:cNvPr id="13" name="Picture 12" descr="Map&#10;&#10;Description automatically generated">
            <a:extLst>
              <a:ext uri="{FF2B5EF4-FFF2-40B4-BE49-F238E27FC236}">
                <a16:creationId xmlns:a16="http://schemas.microsoft.com/office/drawing/2014/main" id="{2AD7D84A-75A5-1FC9-9D4D-5602676E466A}"/>
              </a:ext>
            </a:extLst>
          </p:cNvPr>
          <p:cNvPicPr>
            <a:picLocks noChangeAspect="1"/>
          </p:cNvPicPr>
          <p:nvPr/>
        </p:nvPicPr>
        <p:blipFill>
          <a:blip r:embed="rId4">
            <a:extLst>
              <a:ext uri="{BEBA8EAE-BF5A-486C-A8C5-ECC9F3942E4B}">
                <a14:imgProps xmlns:a14="http://schemas.microsoft.com/office/drawing/2010/main">
                  <a14:imgLayer r:embed="rId5">
                    <a14:imgEffect>
                      <a14:artisticGlowEdges/>
                    </a14:imgEffect>
                  </a14:imgLayer>
                </a14:imgProps>
              </a:ext>
            </a:extLst>
          </a:blip>
          <a:stretch>
            <a:fillRect/>
          </a:stretch>
        </p:blipFill>
        <p:spPr>
          <a:xfrm>
            <a:off x="1" y="0"/>
            <a:ext cx="1393826" cy="965200"/>
          </a:xfrm>
          <a:prstGeom prst="rect">
            <a:avLst/>
          </a:prstGeom>
        </p:spPr>
      </p:pic>
      <p:pic>
        <p:nvPicPr>
          <p:cNvPr id="5" name="Picture 4" descr="PAP.jpeg">
            <a:extLst>
              <a:ext uri="{FF2B5EF4-FFF2-40B4-BE49-F238E27FC236}">
                <a16:creationId xmlns:a16="http://schemas.microsoft.com/office/drawing/2014/main" id="{3FF6C881-CB1D-9D95-E149-95CDDBD7DF40}"/>
              </a:ext>
            </a:extLst>
          </p:cNvPr>
          <p:cNvPicPr>
            <a:picLocks noChangeAspect="1"/>
          </p:cNvPicPr>
          <p:nvPr/>
        </p:nvPicPr>
        <p:blipFill>
          <a:blip r:embed="rId6"/>
          <a:stretch>
            <a:fillRect/>
          </a:stretch>
        </p:blipFill>
        <p:spPr>
          <a:xfrm>
            <a:off x="5659437" y="2052637"/>
            <a:ext cx="4896485" cy="1279525"/>
          </a:xfrm>
          <a:prstGeom prst="rect">
            <a:avLst/>
          </a:prstGeom>
        </p:spPr>
      </p:pic>
      <p:pic>
        <p:nvPicPr>
          <p:cNvPr id="8" name="Picture 7" descr="HCN.jpeg">
            <a:extLst>
              <a:ext uri="{FF2B5EF4-FFF2-40B4-BE49-F238E27FC236}">
                <a16:creationId xmlns:a16="http://schemas.microsoft.com/office/drawing/2014/main" id="{612C9749-0849-AC66-1FDA-F1544574C660}"/>
              </a:ext>
            </a:extLst>
          </p:cNvPr>
          <p:cNvPicPr>
            <a:picLocks noChangeAspect="1"/>
          </p:cNvPicPr>
          <p:nvPr/>
        </p:nvPicPr>
        <p:blipFill>
          <a:blip r:embed="rId7"/>
          <a:stretch>
            <a:fillRect/>
          </a:stretch>
        </p:blipFill>
        <p:spPr>
          <a:xfrm>
            <a:off x="5654675" y="3774440"/>
            <a:ext cx="4906010" cy="1371600"/>
          </a:xfrm>
          <a:prstGeom prst="rect">
            <a:avLst/>
          </a:prstGeom>
        </p:spPr>
      </p:pic>
      <p:pic>
        <p:nvPicPr>
          <p:cNvPr id="9" name="Picture 8" descr="CAY.jpeg">
            <a:extLst>
              <a:ext uri="{FF2B5EF4-FFF2-40B4-BE49-F238E27FC236}">
                <a16:creationId xmlns:a16="http://schemas.microsoft.com/office/drawing/2014/main" id="{5A2529B3-3C88-C83A-6285-1BFE04CC3FB6}"/>
              </a:ext>
            </a:extLst>
          </p:cNvPr>
          <p:cNvPicPr>
            <a:picLocks noChangeAspect="1"/>
          </p:cNvPicPr>
          <p:nvPr/>
        </p:nvPicPr>
        <p:blipFill>
          <a:blip r:embed="rId8"/>
          <a:stretch>
            <a:fillRect/>
          </a:stretch>
        </p:blipFill>
        <p:spPr>
          <a:xfrm>
            <a:off x="5658802" y="5551805"/>
            <a:ext cx="4897755" cy="1362710"/>
          </a:xfrm>
          <a:prstGeom prst="rect">
            <a:avLst/>
          </a:prstGeom>
        </p:spPr>
      </p:pic>
    </p:spTree>
    <p:extLst>
      <p:ext uri="{BB962C8B-B14F-4D97-AF65-F5344CB8AC3E}">
        <p14:creationId xmlns:p14="http://schemas.microsoft.com/office/powerpoint/2010/main" val="42663717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667000" y="405826"/>
            <a:ext cx="7010400" cy="707886"/>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2060"/>
                </a:solidFill>
                <a:effectLst/>
                <a:uLnTx/>
                <a:uFillTx/>
                <a:latin typeface="Calibri"/>
                <a:cs typeface="Arial"/>
              </a:rPr>
              <a:t>CADENA  </a:t>
            </a:r>
          </a:p>
        </p:txBody>
      </p:sp>
      <p:pic>
        <p:nvPicPr>
          <p:cNvPr id="4" name="Picture 3">
            <a:extLst>
              <a:ext uri="{FF2B5EF4-FFF2-40B4-BE49-F238E27FC236}">
                <a16:creationId xmlns:a16="http://schemas.microsoft.com/office/drawing/2014/main" id="{5B263FBB-CA63-E28A-7425-4992D7C4DEA7}"/>
              </a:ext>
            </a:extLst>
          </p:cNvPr>
          <p:cNvPicPr>
            <a:picLocks noChangeAspect="1"/>
          </p:cNvPicPr>
          <p:nvPr/>
        </p:nvPicPr>
        <p:blipFill>
          <a:blip r:embed="rId2"/>
          <a:stretch>
            <a:fillRect/>
          </a:stretch>
        </p:blipFill>
        <p:spPr>
          <a:xfrm>
            <a:off x="1561512" y="1971612"/>
            <a:ext cx="3207436" cy="2732260"/>
          </a:xfrm>
          <a:prstGeom prst="rect">
            <a:avLst/>
          </a:prstGeom>
        </p:spPr>
      </p:pic>
      <p:pic>
        <p:nvPicPr>
          <p:cNvPr id="5" name="Picture 4">
            <a:extLst>
              <a:ext uri="{FF2B5EF4-FFF2-40B4-BE49-F238E27FC236}">
                <a16:creationId xmlns:a16="http://schemas.microsoft.com/office/drawing/2014/main" id="{77E5F8CE-0286-1D94-C81F-A494690B7575}"/>
              </a:ext>
            </a:extLst>
          </p:cNvPr>
          <p:cNvPicPr>
            <a:picLocks noChangeAspect="1"/>
          </p:cNvPicPr>
          <p:nvPr/>
        </p:nvPicPr>
        <p:blipFill>
          <a:blip r:embed="rId3"/>
          <a:stretch>
            <a:fillRect/>
          </a:stretch>
        </p:blipFill>
        <p:spPr>
          <a:xfrm>
            <a:off x="6621194" y="2748513"/>
            <a:ext cx="4128986" cy="1584336"/>
          </a:xfrm>
          <a:prstGeom prst="rect">
            <a:avLst/>
          </a:prstGeom>
        </p:spPr>
      </p:pic>
    </p:spTree>
    <p:extLst>
      <p:ext uri="{BB962C8B-B14F-4D97-AF65-F5344CB8AC3E}">
        <p14:creationId xmlns:p14="http://schemas.microsoft.com/office/powerpoint/2010/main" val="1324925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856CC945-E51C-4B46-8248-96CC9A99C6F0}"/>
              </a:ext>
            </a:extLst>
          </p:cNvPr>
          <p:cNvPicPr>
            <a:picLocks noChangeAspect="1"/>
          </p:cNvPicPr>
          <p:nvPr/>
        </p:nvPicPr>
        <p:blipFill>
          <a:blip r:embed="rId2"/>
          <a:stretch>
            <a:fillRect/>
          </a:stretch>
        </p:blipFill>
        <p:spPr>
          <a:xfrm>
            <a:off x="10744200" y="442569"/>
            <a:ext cx="838200" cy="563253"/>
          </a:xfrm>
          <a:prstGeom prst="rect">
            <a:avLst/>
          </a:prstGeom>
        </p:spPr>
      </p:pic>
      <p:sp>
        <p:nvSpPr>
          <p:cNvPr id="15" name="Rectángulo 1">
            <a:extLst>
              <a:ext uri="{FF2B5EF4-FFF2-40B4-BE49-F238E27FC236}">
                <a16:creationId xmlns:a16="http://schemas.microsoft.com/office/drawing/2014/main" id="{9B288EB9-203E-A854-F99C-A7ABAD684F6E}"/>
              </a:ext>
            </a:extLst>
          </p:cNvPr>
          <p:cNvSpPr/>
          <p:nvPr/>
        </p:nvSpPr>
        <p:spPr>
          <a:xfrm>
            <a:off x="2286000" y="1258432"/>
            <a:ext cx="4038600" cy="246221"/>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Montserrat Medium" panose="00000600000000000000" pitchFamily="2" charset="0"/>
                <a:ea typeface="+mn-ea"/>
                <a:cs typeface="Biome" panose="020B0503030204020804" pitchFamily="34" charset="0"/>
              </a:rPr>
              <a:t>SIGNIFICANT NOTAMS | AIRPORT | AIRSPACE CONSTRAINTS </a:t>
            </a:r>
            <a:endParaRPr kumimoji="0" lang="en-US" sz="1000" b="1" i="0" u="none" strike="noStrike" kern="1200" cap="none" spc="0" normalizeH="0" baseline="0" noProof="0" dirty="0">
              <a:ln>
                <a:noFill/>
              </a:ln>
              <a:solidFill>
                <a:srgbClr val="002060"/>
              </a:solidFill>
              <a:effectLst/>
              <a:uLnTx/>
              <a:uFillTx/>
              <a:latin typeface="Biome" panose="020B0503030204020804" pitchFamily="34" charset="0"/>
              <a:ea typeface="+mn-ea"/>
              <a:cs typeface="Biome" panose="020B0503030204020804" pitchFamily="34" charset="0"/>
            </a:endParaRPr>
          </a:p>
        </p:txBody>
      </p:sp>
      <p:sp>
        <p:nvSpPr>
          <p:cNvPr id="28" name="TextBox 27">
            <a:extLst>
              <a:ext uri="{FF2B5EF4-FFF2-40B4-BE49-F238E27FC236}">
                <a16:creationId xmlns:a16="http://schemas.microsoft.com/office/drawing/2014/main" id="{4B8C0F43-D81F-B0DF-251E-EBB5F8445CF6}"/>
              </a:ext>
            </a:extLst>
          </p:cNvPr>
          <p:cNvSpPr txBox="1"/>
          <p:nvPr/>
        </p:nvSpPr>
        <p:spPr>
          <a:xfrm>
            <a:off x="2819400" y="407074"/>
            <a:ext cx="9144000" cy="55399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Montserrat Medium" panose="00000600000000000000" pitchFamily="2" charset="0"/>
                <a:ea typeface="+mn-ea"/>
                <a:cs typeface="+mn-cs"/>
              </a:rPr>
              <a:t>CADENA</a:t>
            </a:r>
            <a:r>
              <a:rPr kumimoji="0" lang="en-US" sz="22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Montserrat Medium" panose="00000600000000000000" pitchFamily="2" charset="0"/>
                <a:ea typeface="+mn-ea"/>
                <a:cs typeface="+mn-cs"/>
              </a:rPr>
              <a:t> </a:t>
            </a:r>
            <a:r>
              <a:rPr kumimoji="0" lang="en-US" sz="1400" b="1" i="0" u="none" strike="noStrike" kern="1200" cap="all" spc="0" normalizeH="0" baseline="0" noProof="0" dirty="0">
                <a:ln>
                  <a:noFill/>
                </a:ln>
                <a:solidFill>
                  <a:srgbClr val="002060"/>
                </a:solidFill>
                <a:effectLst>
                  <a:outerShdw blurRad="38100" dist="38100" dir="2700000" algn="tl">
                    <a:srgbClr val="000000">
                      <a:alpha val="43137"/>
                    </a:srgbClr>
                  </a:outerShdw>
                </a:effectLst>
                <a:uLnTx/>
                <a:uFillTx/>
                <a:latin typeface="Montserrat Medium" panose="00000600000000000000" pitchFamily="2" charset="0"/>
                <a:ea typeface="+mn-ea"/>
                <a:cs typeface="Biome" panose="020B0503030204020804" pitchFamily="34" charset="0"/>
              </a:rPr>
              <a:t> </a:t>
            </a:r>
            <a:r>
              <a:rPr kumimoji="0" lang="en-US" sz="14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Montserrat Medium" panose="00000600000000000000" pitchFamily="2" charset="0"/>
                <a:ea typeface="+mn-ea"/>
                <a:cs typeface="+mn-cs"/>
              </a:rPr>
              <a:t>NASSAU CTA/FIR  | THU OCT 26</a:t>
            </a:r>
            <a:r>
              <a:rPr kumimoji="0" lang="en-US" sz="1400" b="1" i="0" u="none" strike="noStrike" kern="1200" cap="none" spc="0" normalizeH="0" baseline="30000" noProof="0" dirty="0">
                <a:ln>
                  <a:noFill/>
                </a:ln>
                <a:solidFill>
                  <a:srgbClr val="000000"/>
                </a:solidFill>
                <a:effectLst>
                  <a:outerShdw blurRad="38100" dist="38100" dir="2700000" algn="tl">
                    <a:srgbClr val="000000">
                      <a:alpha val="43137"/>
                    </a:srgbClr>
                  </a:outerShdw>
                </a:effectLst>
                <a:uLnTx/>
                <a:uFillTx/>
                <a:latin typeface="Montserrat Medium" panose="00000600000000000000" pitchFamily="2" charset="0"/>
                <a:ea typeface="+mn-ea"/>
                <a:cs typeface="+mn-cs"/>
              </a:rPr>
              <a:t>TH</a:t>
            </a:r>
            <a:r>
              <a:rPr kumimoji="0" lang="en-US" sz="14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Montserrat Medium" panose="00000600000000000000" pitchFamily="2" charset="0"/>
                <a:ea typeface="+mn-ea"/>
                <a:cs typeface="+mn-cs"/>
              </a:rPr>
              <a:t>    -   MON NOV 2</a:t>
            </a:r>
            <a:r>
              <a:rPr kumimoji="0" lang="en-US" sz="1400" b="1" i="0" u="none" strike="noStrike" kern="1200" cap="none" spc="0" normalizeH="0" baseline="30000" noProof="0" dirty="0">
                <a:ln>
                  <a:noFill/>
                </a:ln>
                <a:solidFill>
                  <a:srgbClr val="000000"/>
                </a:solidFill>
                <a:effectLst>
                  <a:outerShdw blurRad="38100" dist="38100" dir="2700000" algn="tl">
                    <a:srgbClr val="000000">
                      <a:alpha val="43137"/>
                    </a:srgbClr>
                  </a:outerShdw>
                </a:effectLst>
                <a:uLnTx/>
                <a:uFillTx/>
                <a:latin typeface="Montserrat Medium" panose="00000600000000000000" pitchFamily="2" charset="0"/>
                <a:ea typeface="+mn-ea"/>
                <a:cs typeface="+mn-cs"/>
              </a:rPr>
              <a:t>ND</a:t>
            </a:r>
            <a:r>
              <a:rPr kumimoji="0" lang="en-US" sz="14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Montserrat Medium" panose="00000600000000000000" pitchFamily="2" charset="0"/>
                <a:ea typeface="+mn-ea"/>
                <a:cs typeface="+mn-cs"/>
              </a:rPr>
              <a:t>  </a:t>
            </a:r>
          </a:p>
        </p:txBody>
      </p:sp>
      <p:pic>
        <p:nvPicPr>
          <p:cNvPr id="5" name="Picture 4">
            <a:extLst>
              <a:ext uri="{FF2B5EF4-FFF2-40B4-BE49-F238E27FC236}">
                <a16:creationId xmlns:a16="http://schemas.microsoft.com/office/drawing/2014/main" id="{0F04F3BA-C145-332B-2428-A2FBE9702D1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7200" y="131904"/>
            <a:ext cx="1600200" cy="1600200"/>
          </a:xfrm>
          <a:prstGeom prst="rect">
            <a:avLst/>
          </a:prstGeom>
        </p:spPr>
      </p:pic>
      <p:pic>
        <p:nvPicPr>
          <p:cNvPr id="9" name="Picture 8">
            <a:extLst>
              <a:ext uri="{FF2B5EF4-FFF2-40B4-BE49-F238E27FC236}">
                <a16:creationId xmlns:a16="http://schemas.microsoft.com/office/drawing/2014/main" id="{A08956DF-B02B-D5D1-017C-C44052029C3E}"/>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7848600" y="1624826"/>
            <a:ext cx="3733800" cy="2098950"/>
          </a:xfrm>
          <a:prstGeom prst="rect">
            <a:avLst/>
          </a:prstGeom>
        </p:spPr>
      </p:pic>
      <p:sp>
        <p:nvSpPr>
          <p:cNvPr id="2" name="TextBox 1">
            <a:extLst>
              <a:ext uri="{FF2B5EF4-FFF2-40B4-BE49-F238E27FC236}">
                <a16:creationId xmlns:a16="http://schemas.microsoft.com/office/drawing/2014/main" id="{B8F72ED5-780B-B777-131D-0A363810263D}"/>
              </a:ext>
            </a:extLst>
          </p:cNvPr>
          <p:cNvSpPr txBox="1"/>
          <p:nvPr/>
        </p:nvSpPr>
        <p:spPr>
          <a:xfrm>
            <a:off x="1905000" y="6088560"/>
            <a:ext cx="4191000" cy="769441"/>
          </a:xfrm>
          <a:prstGeom prst="rect">
            <a:avLst/>
          </a:prstGeom>
          <a:noFill/>
        </p:spPr>
        <p:txBody>
          <a:bodyPr wrap="squar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en-US" sz="11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further details, </a:t>
            </a:r>
          </a:p>
          <a:p>
            <a:pPr marL="0" marR="0" lvl="0" indent="0" algn="ctr" defTabSz="914377" rtl="0" eaLnBrk="1" fontAlgn="auto" latinLnBrk="0" hangingPunct="1">
              <a:lnSpc>
                <a:spcPct val="100000"/>
              </a:lnSpc>
              <a:spcBef>
                <a:spcPts val="0"/>
              </a:spcBef>
              <a:spcAft>
                <a:spcPts val="0"/>
              </a:spcAft>
              <a:buClrTx/>
              <a:buSzTx/>
              <a:buFontTx/>
              <a:buNone/>
              <a:tabLst/>
              <a:defRPr/>
            </a:pPr>
            <a:r>
              <a:rPr kumimoji="0" lang="en-US" sz="11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NOTAMS/AIP and Runway Rehabilitation Project</a:t>
            </a:r>
          </a:p>
          <a:p>
            <a:pPr marL="0" marR="0" lvl="0" indent="0" algn="ctr" defTabSz="914377" rtl="0" eaLnBrk="1" fontAlgn="auto" latinLnBrk="0" hangingPunct="1">
              <a:lnSpc>
                <a:spcPct val="100000"/>
              </a:lnSpc>
              <a:spcBef>
                <a:spcPts val="0"/>
              </a:spcBef>
              <a:spcAft>
                <a:spcPts val="0"/>
              </a:spcAft>
              <a:buClrTx/>
              <a:buSzTx/>
              <a:buFontTx/>
              <a:buNone/>
              <a:tabLst/>
              <a:defRPr/>
            </a:pPr>
            <a:r>
              <a:rPr kumimoji="0" lang="en-US" sz="1100" b="1" i="1" u="sng"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https://bansabahamas.com</a:t>
            </a:r>
          </a:p>
          <a:p>
            <a:pPr marL="0" marR="0" lvl="0" indent="0" algn="ctr" defTabSz="914377" rtl="0" eaLnBrk="1" fontAlgn="auto" latinLnBrk="0" hangingPunct="1">
              <a:lnSpc>
                <a:spcPct val="100000"/>
              </a:lnSpc>
              <a:spcBef>
                <a:spcPts val="0"/>
              </a:spcBef>
              <a:spcAft>
                <a:spcPts val="0"/>
              </a:spcAft>
              <a:buClrTx/>
              <a:buSzTx/>
              <a:buFontTx/>
              <a:buNone/>
              <a:tabLst/>
              <a:defRPr/>
            </a:pPr>
            <a:r>
              <a:rPr kumimoji="0" lang="en-US" sz="1100" b="1" i="1"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and COMPASS OIS </a:t>
            </a:r>
          </a:p>
        </p:txBody>
      </p:sp>
      <p:sp>
        <p:nvSpPr>
          <p:cNvPr id="4" name="TextBox 3">
            <a:extLst>
              <a:ext uri="{FF2B5EF4-FFF2-40B4-BE49-F238E27FC236}">
                <a16:creationId xmlns:a16="http://schemas.microsoft.com/office/drawing/2014/main" id="{99CB5E84-A69A-1448-A039-C3D39DE6D786}"/>
              </a:ext>
            </a:extLst>
          </p:cNvPr>
          <p:cNvSpPr txBox="1"/>
          <p:nvPr/>
        </p:nvSpPr>
        <p:spPr>
          <a:xfrm>
            <a:off x="7848600" y="3886200"/>
            <a:ext cx="3733800" cy="307777"/>
          </a:xfrm>
          <a:prstGeom prst="rect">
            <a:avLst/>
          </a:prstGeom>
          <a:solidFill>
            <a:schemeClr val="accent5">
              <a:lumMod val="20000"/>
              <a:lumOff val="80000"/>
            </a:schemeClr>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Montserrat Medium" panose="00000600000000000000" pitchFamily="2" charset="0"/>
                <a:ea typeface="+mn-ea"/>
                <a:cs typeface="Biome" panose="020B0503030204020804" pitchFamily="34" charset="0"/>
              </a:rPr>
              <a:t>TMM’s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NONE</a:t>
            </a:r>
          </a:p>
        </p:txBody>
      </p:sp>
      <p:sp>
        <p:nvSpPr>
          <p:cNvPr id="10" name="TextBox 9">
            <a:extLst>
              <a:ext uri="{FF2B5EF4-FFF2-40B4-BE49-F238E27FC236}">
                <a16:creationId xmlns:a16="http://schemas.microsoft.com/office/drawing/2014/main" id="{FF76AB95-5A44-06AE-CA4C-1666CBEB3208}"/>
              </a:ext>
            </a:extLst>
          </p:cNvPr>
          <p:cNvSpPr txBox="1"/>
          <p:nvPr/>
        </p:nvSpPr>
        <p:spPr>
          <a:xfrm>
            <a:off x="7848600" y="4419600"/>
            <a:ext cx="3733800" cy="1477328"/>
          </a:xfrm>
          <a:prstGeom prst="rect">
            <a:avLst/>
          </a:prstGeom>
          <a:solidFill>
            <a:schemeClr val="accent5">
              <a:lumMod val="20000"/>
              <a:lumOff val="80000"/>
            </a:schemeClr>
          </a:solidFill>
        </p:spPr>
        <p:txBody>
          <a:bodyPr wrap="square" rtlCol="0">
            <a:spAutoFit/>
          </a:bodyPr>
          <a:lstStyle/>
          <a:p>
            <a:pPr marL="0" marR="0" lvl="0" indent="0" algn="l" defTabSz="914400" rtl="0" eaLnBrk="1" fontAlgn="ctr" latinLnBrk="0" hangingPunct="1">
              <a:lnSpc>
                <a:spcPct val="100000"/>
              </a:lnSpc>
              <a:spcBef>
                <a:spcPts val="0"/>
              </a:spcBef>
              <a:spcAft>
                <a:spcPts val="0"/>
              </a:spcAft>
              <a:buClrTx/>
              <a:buSzTx/>
              <a:buFontTx/>
              <a:buNone/>
              <a:tabLst/>
              <a:defRPr/>
            </a:pPr>
            <a:r>
              <a:rPr kumimoji="0" lang="en-US" sz="600" b="1"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MYNN </a:t>
            </a:r>
          </a:p>
          <a:p>
            <a:pPr marL="0" marR="0" lvl="0" indent="0" algn="l" defTabSz="914400" rtl="0" eaLnBrk="1" fontAlgn="ctr" latinLnBrk="0" hangingPunct="1">
              <a:lnSpc>
                <a:spcPct val="100000"/>
              </a:lnSpc>
              <a:spcBef>
                <a:spcPts val="0"/>
              </a:spcBef>
              <a:spcAft>
                <a:spcPts val="0"/>
              </a:spcAft>
              <a:buClrTx/>
              <a:buSzTx/>
              <a:buFontTx/>
              <a:buNone/>
              <a:tabLst/>
              <a:defRPr/>
            </a:pPr>
            <a:r>
              <a:rPr kumimoji="0" lang="en-US" sz="600" b="1"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ANTICIPATED DEMAND</a:t>
            </a:r>
          </a:p>
          <a:p>
            <a:pPr marL="0" marR="0" lvl="0" indent="0" algn="l" defTabSz="914377" rtl="0" eaLnBrk="1" fontAlgn="ctr"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Low-Normal </a:t>
            </a:r>
          </a:p>
          <a:p>
            <a:pPr marL="0" marR="0" lvl="0" indent="0" algn="l" defTabSz="914377" rtl="0" eaLnBrk="1" fontAlgn="ctr" latinLnBrk="0" hangingPunct="1">
              <a:lnSpc>
                <a:spcPct val="100000"/>
              </a:lnSpc>
              <a:spcBef>
                <a:spcPts val="0"/>
              </a:spcBef>
              <a:spcAft>
                <a:spcPts val="0"/>
              </a:spcAft>
              <a:buClrTx/>
              <a:buSzTx/>
              <a:buFontTx/>
              <a:buNone/>
              <a:tabLst/>
              <a:defRPr/>
            </a:pPr>
            <a:endParaRPr kumimoji="0" lang="en-US" sz="600" b="0"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endParaRPr>
          </a:p>
          <a:p>
            <a:pPr marL="0" marR="0" lvl="0" indent="0" algn="l" defTabSz="914400" rtl="0" eaLnBrk="1" fontAlgn="ctr" latinLnBrk="0" hangingPunct="1">
              <a:lnSpc>
                <a:spcPct val="100000"/>
              </a:lnSpc>
              <a:spcBef>
                <a:spcPts val="0"/>
              </a:spcBef>
              <a:spcAft>
                <a:spcPts val="0"/>
              </a:spcAft>
              <a:buClrTx/>
              <a:buSzTx/>
              <a:buFontTx/>
              <a:buNone/>
              <a:tabLst/>
              <a:defRPr/>
            </a:pPr>
            <a:r>
              <a:rPr kumimoji="0" lang="en-US" sz="600" b="1"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 SPECIAL EVENTS</a:t>
            </a:r>
          </a:p>
          <a:p>
            <a:pPr marL="0" marR="0" lvl="0" indent="0" algn="l" defTabSz="914400" rtl="0" eaLnBrk="1" fontAlgn="ctr" latinLnBrk="0" hangingPunct="1">
              <a:lnSpc>
                <a:spcPct val="100000"/>
              </a:lnSpc>
              <a:spcBef>
                <a:spcPts val="0"/>
              </a:spcBef>
              <a:spcAft>
                <a:spcPts val="0"/>
              </a:spcAft>
              <a:buClrTx/>
              <a:buSzTx/>
              <a:buFontTx/>
              <a:buNone/>
              <a:tabLst/>
              <a:defRPr/>
            </a:pPr>
            <a:r>
              <a:rPr kumimoji="0" lang="en-US" sz="600" b="0" i="0" u="sng"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THU29 14Z-15Z</a:t>
            </a:r>
          </a:p>
          <a:p>
            <a:pPr marL="0" marR="0" lvl="0" indent="0" algn="l" defTabSz="914400" rtl="0" eaLnBrk="1" fontAlgn="ctr"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  DEP KING CHARLES III </a:t>
            </a:r>
          </a:p>
          <a:p>
            <a:pPr marL="0" marR="0" lvl="0" indent="0" algn="l" defTabSz="914400" rtl="0" eaLnBrk="1" fontAlgn="ctr"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  AIRSPACE&amp; GROUND RESTRICTIONS IN PLACE (NOTAMS A606/26 &amp;A608/26)  </a:t>
            </a:r>
          </a:p>
          <a:p>
            <a:pPr marL="0" marR="0" lvl="0" indent="0" algn="l" defTabSz="914377" rtl="0" eaLnBrk="1" fontAlgn="ctr" latinLnBrk="0" hangingPunct="1">
              <a:lnSpc>
                <a:spcPct val="100000"/>
              </a:lnSpc>
              <a:spcBef>
                <a:spcPts val="0"/>
              </a:spcBef>
              <a:spcAft>
                <a:spcPts val="0"/>
              </a:spcAft>
              <a:buClrTx/>
              <a:buSzTx/>
              <a:buFontTx/>
              <a:buNone/>
              <a:tabLst/>
              <a:defRPr/>
            </a:pPr>
            <a:endParaRPr kumimoji="0" lang="en-US" sz="600" b="1"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endParaRPr>
          </a:p>
          <a:p>
            <a:pPr marL="0" marR="0" lvl="0" indent="0" algn="l" defTabSz="914377" rtl="0" eaLnBrk="1" fontAlgn="ctr" latinLnBrk="0" hangingPunct="1">
              <a:lnSpc>
                <a:spcPct val="100000"/>
              </a:lnSpc>
              <a:spcBef>
                <a:spcPts val="0"/>
              </a:spcBef>
              <a:spcAft>
                <a:spcPts val="0"/>
              </a:spcAft>
              <a:buClrTx/>
              <a:buSzTx/>
              <a:buFontTx/>
              <a:buNone/>
              <a:tabLst/>
              <a:defRPr/>
            </a:pPr>
            <a:r>
              <a:rPr kumimoji="0" lang="en-US" sz="600" b="1"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STAFFING :   </a:t>
            </a:r>
            <a:r>
              <a:rPr kumimoji="0" lang="en-US" sz="600" b="0"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LOW- ADEQUATE</a:t>
            </a:r>
          </a:p>
          <a:p>
            <a:pPr marL="0" marR="0" lvl="0" indent="0" algn="l" defTabSz="914400" rtl="0" eaLnBrk="1" fontAlgn="ctr" latinLnBrk="0" hangingPunct="1">
              <a:lnSpc>
                <a:spcPct val="100000"/>
              </a:lnSpc>
              <a:spcBef>
                <a:spcPts val="0"/>
              </a:spcBef>
              <a:spcAft>
                <a:spcPts val="0"/>
              </a:spcAft>
              <a:buClrTx/>
              <a:buSzTx/>
              <a:buFontTx/>
              <a:buNone/>
              <a:tabLst/>
              <a:defRPr/>
            </a:pPr>
            <a:r>
              <a:rPr kumimoji="0" lang="en-US" sz="600" b="1"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EQUIPMENT OUTAGES</a:t>
            </a:r>
          </a:p>
          <a:p>
            <a:pPr marL="171450" marR="0" lvl="0" indent="-171450" algn="l" defTabSz="914377" rtl="0" eaLnBrk="1" fontAlgn="ctr" latinLnBrk="0" hangingPunct="1">
              <a:lnSpc>
                <a:spcPct val="100000"/>
              </a:lnSpc>
              <a:spcBef>
                <a:spcPts val="0"/>
              </a:spcBef>
              <a:spcAft>
                <a:spcPts val="0"/>
              </a:spcAft>
              <a:buClrTx/>
              <a:buSzTx/>
              <a:buFont typeface="Arial" panose="020B0604020202020204" pitchFamily="34" charset="0"/>
              <a:buChar char="•"/>
              <a:tabLst/>
              <a:defRPr/>
            </a:pPr>
            <a:r>
              <a:rPr kumimoji="0" lang="en-US" sz="600" b="0"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ILS RWY14 U/S (AIP SUPPLEMENT 12/26)</a:t>
            </a:r>
          </a:p>
          <a:p>
            <a:pPr marL="0" marR="0" lvl="0" indent="0" algn="l" defTabSz="914377" rtl="0" eaLnBrk="1" fontAlgn="ctr" latinLnBrk="0" hangingPunct="1">
              <a:lnSpc>
                <a:spcPct val="100000"/>
              </a:lnSpc>
              <a:spcBef>
                <a:spcPts val="0"/>
              </a:spcBef>
              <a:spcAft>
                <a:spcPts val="0"/>
              </a:spcAft>
              <a:buClrTx/>
              <a:buSzTx/>
              <a:buFontTx/>
              <a:buNone/>
              <a:tabLst/>
              <a:defRPr/>
            </a:pPr>
            <a:endParaRPr kumimoji="0" lang="en-US" sz="600" b="1"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endParaRPr>
          </a:p>
          <a:p>
            <a:pPr marL="0" marR="0" lvl="0" indent="0" algn="l" defTabSz="914377" rtl="0" eaLnBrk="1" fontAlgn="ctr" latinLnBrk="0" hangingPunct="1">
              <a:lnSpc>
                <a:spcPct val="100000"/>
              </a:lnSpc>
              <a:spcBef>
                <a:spcPts val="0"/>
              </a:spcBef>
              <a:spcAft>
                <a:spcPts val="0"/>
              </a:spcAft>
              <a:buClrTx/>
              <a:buSzTx/>
              <a:buFontTx/>
              <a:buNone/>
              <a:tabLst/>
              <a:defRPr/>
            </a:pPr>
            <a:r>
              <a:rPr kumimoji="0" lang="en-US" sz="600" b="1"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OTHER ISSUES</a:t>
            </a:r>
          </a:p>
          <a:p>
            <a:pPr marL="0" marR="0" lvl="0" indent="0" algn="l" defTabSz="914400" rtl="0" eaLnBrk="1" fontAlgn="ctr" latinLnBrk="0" hangingPunct="1">
              <a:lnSpc>
                <a:spcPct val="100000"/>
              </a:lnSpc>
              <a:spcBef>
                <a:spcPts val="0"/>
              </a:spcBef>
              <a:spcAft>
                <a:spcPts val="0"/>
              </a:spcAft>
              <a:buClrTx/>
              <a:buSzTx/>
              <a:buFontTx/>
              <a:buNone/>
              <a:tabLst/>
              <a:defRPr/>
            </a:pPr>
            <a:r>
              <a:rPr kumimoji="0" lang="en-US" sz="600" b="1"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 </a:t>
            </a:r>
            <a:r>
              <a:rPr kumimoji="0" lang="en-US" sz="600" b="0"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None</a:t>
            </a:r>
          </a:p>
        </p:txBody>
      </p:sp>
      <p:graphicFrame>
        <p:nvGraphicFramePr>
          <p:cNvPr id="11" name="Table 10">
            <a:extLst>
              <a:ext uri="{FF2B5EF4-FFF2-40B4-BE49-F238E27FC236}">
                <a16:creationId xmlns:a16="http://schemas.microsoft.com/office/drawing/2014/main" id="{C3478ECC-8D2C-9D74-0718-7A7243CE7048}"/>
              </a:ext>
            </a:extLst>
          </p:cNvPr>
          <p:cNvGraphicFramePr>
            <a:graphicFrameLocks noGrp="1"/>
          </p:cNvGraphicFramePr>
          <p:nvPr/>
        </p:nvGraphicFramePr>
        <p:xfrm>
          <a:off x="609600" y="1600198"/>
          <a:ext cx="7162800" cy="4296729"/>
        </p:xfrm>
        <a:graphic>
          <a:graphicData uri="http://schemas.openxmlformats.org/drawingml/2006/table">
            <a:tbl>
              <a:tblPr>
                <a:tableStyleId>{5C22544A-7EE6-4342-B048-85BDC9FD1C3A}</a:tableStyleId>
              </a:tblPr>
              <a:tblGrid>
                <a:gridCol w="7162800">
                  <a:extLst>
                    <a:ext uri="{9D8B030D-6E8A-4147-A177-3AD203B41FA5}">
                      <a16:colId xmlns:a16="http://schemas.microsoft.com/office/drawing/2014/main" val="763859484"/>
                    </a:ext>
                  </a:extLst>
                </a:gridCol>
              </a:tblGrid>
              <a:tr h="3396402">
                <a:tc>
                  <a:txBody>
                    <a:bodyPr/>
                    <a:lstStyle/>
                    <a:p>
                      <a:pPr algn="l" fontAlgn="ctr"/>
                      <a:r>
                        <a:rPr lang="en-US" sz="800" b="1" i="0" u="none" strike="noStrike" dirty="0">
                          <a:solidFill>
                            <a:schemeClr val="tx1"/>
                          </a:solidFill>
                          <a:effectLst/>
                          <a:latin typeface="Biome" panose="020B0503030204020804" pitchFamily="34" charset="0"/>
                          <a:cs typeface="Biome" panose="020B0503030204020804" pitchFamily="34" charset="0"/>
                        </a:rPr>
                        <a:t>MYNN</a:t>
                      </a:r>
                    </a:p>
                    <a:p>
                      <a:pPr algn="l" fontAlgn="ctr"/>
                      <a:endParaRPr lang="en-US" sz="1000" b="1" i="0" u="none" strike="noStrike" dirty="0">
                        <a:solidFill>
                          <a:schemeClr val="tx1"/>
                        </a:solidFill>
                        <a:effectLst/>
                        <a:latin typeface="Biome" panose="020B0503030204020804" pitchFamily="34" charset="0"/>
                        <a:cs typeface="Biome" panose="020B0503030204020804" pitchFamily="34" charset="0"/>
                      </a:endParaRPr>
                    </a:p>
                    <a:p>
                      <a:pPr marL="0" marR="0" lvl="0" indent="0" algn="l" defTabSz="914377" rtl="0" eaLnBrk="1" fontAlgn="ctr" latinLnBrk="0" hangingPunct="1">
                        <a:lnSpc>
                          <a:spcPct val="100000"/>
                        </a:lnSpc>
                        <a:spcBef>
                          <a:spcPts val="0"/>
                        </a:spcBef>
                        <a:spcAft>
                          <a:spcPts val="0"/>
                        </a:spcAft>
                        <a:buClrTx/>
                        <a:buSzTx/>
                        <a:buFontTx/>
                        <a:buNone/>
                        <a:tabLst/>
                        <a:defRPr/>
                      </a:pPr>
                      <a:r>
                        <a:rPr lang="en-US" sz="800" b="0" i="0" kern="1200" cap="all" dirty="0">
                          <a:solidFill>
                            <a:schemeClr val="tx1"/>
                          </a:solidFill>
                          <a:effectLst/>
                          <a:latin typeface="Biome" panose="020B0503030204020804" pitchFamily="34" charset="0"/>
                          <a:ea typeface="+mn-ea"/>
                          <a:cs typeface="Biome" panose="020B0503030204020804" pitchFamily="34" charset="0"/>
                        </a:rPr>
                        <a:t> A0392/26 — BIRD ACTIVITY </a:t>
                      </a:r>
                      <a:r>
                        <a:rPr lang="en-US" sz="800" b="0" i="0" u="none" strike="noStrike" dirty="0">
                          <a:solidFill>
                            <a:schemeClr val="tx1"/>
                          </a:solidFill>
                          <a:effectLst/>
                          <a:latin typeface="Biome" panose="020B0503030204020804" pitchFamily="34" charset="0"/>
                          <a:cs typeface="Biome" panose="020B0503030204020804" pitchFamily="34" charset="0"/>
                        </a:rPr>
                        <a:t>AROUND AIRFIELD  EXER CTN DURING LDG AND DEP</a:t>
                      </a:r>
                      <a:r>
                        <a:rPr lang="en-US" sz="800" b="0" i="0" u="none" strike="noStrike" kern="1200" dirty="0">
                          <a:solidFill>
                            <a:schemeClr val="tx1"/>
                          </a:solidFill>
                          <a:effectLst/>
                          <a:latin typeface="Biome" panose="020B0503030204020804" pitchFamily="34" charset="0"/>
                          <a:ea typeface="+mn-ea"/>
                          <a:cs typeface="Biome" panose="020B0503030204020804" pitchFamily="34" charset="0"/>
                        </a:rPr>
                        <a:t>                                                    </a:t>
                      </a:r>
                      <a:r>
                        <a:rPr lang="en-US" sz="800" b="0" i="0" kern="1200" dirty="0">
                          <a:solidFill>
                            <a:schemeClr val="tx1"/>
                          </a:solidFill>
                          <a:effectLst/>
                          <a:latin typeface="Biome" panose="020B0503030204020804" pitchFamily="34" charset="0"/>
                          <a:ea typeface="+mn-ea"/>
                          <a:cs typeface="Biome" panose="020B0503030204020804" pitchFamily="34" charset="0"/>
                        </a:rPr>
                        <a:t>→ End: 10.31.2026</a:t>
                      </a:r>
                    </a:p>
                    <a:p>
                      <a:pPr marL="0" marR="0" lvl="0" indent="0" algn="l" defTabSz="914377" rtl="0" eaLnBrk="1" fontAlgn="ctr" latinLnBrk="0" hangingPunct="1">
                        <a:lnSpc>
                          <a:spcPct val="100000"/>
                        </a:lnSpc>
                        <a:spcBef>
                          <a:spcPts val="0"/>
                        </a:spcBef>
                        <a:spcAft>
                          <a:spcPts val="0"/>
                        </a:spcAft>
                        <a:buClrTx/>
                        <a:buSzTx/>
                        <a:buFontTx/>
                        <a:buNone/>
                        <a:tabLst/>
                        <a:defRPr/>
                      </a:pPr>
                      <a:r>
                        <a:rPr lang="en-US" sz="800" b="0" i="0" kern="1200" dirty="0">
                          <a:solidFill>
                            <a:schemeClr val="tx1"/>
                          </a:solidFill>
                          <a:effectLst/>
                          <a:latin typeface="Biome" panose="020B0503030204020804" pitchFamily="34" charset="0"/>
                          <a:ea typeface="+mn-ea"/>
                          <a:cs typeface="Biome" panose="020B0503030204020804" pitchFamily="34" charset="0"/>
                        </a:rPr>
                        <a:t> A0505/26 — AUTEC ACTIVE           SFC – A100        27-30 1000-0045</a:t>
                      </a:r>
                      <a:r>
                        <a:rPr lang="en-US" sz="800" dirty="0"/>
                        <a:t> </a:t>
                      </a:r>
                      <a:r>
                        <a:rPr lang="en-US" sz="800" b="0" i="0" kern="1200" dirty="0">
                          <a:solidFill>
                            <a:schemeClr val="tx1"/>
                          </a:solidFill>
                          <a:effectLst/>
                          <a:latin typeface="Biome" panose="020B0503030204020804" pitchFamily="34" charset="0"/>
                          <a:ea typeface="+mn-ea"/>
                          <a:cs typeface="Biome" panose="020B0503030204020804" pitchFamily="34" charset="0"/>
                        </a:rPr>
                        <a:t>                                 </a:t>
                      </a:r>
                      <a:r>
                        <a:rPr lang="en-US" sz="800" b="0" i="0" kern="1200" dirty="0">
                          <a:solidFill>
                            <a:schemeClr val="accent5">
                              <a:lumMod val="20000"/>
                              <a:lumOff val="80000"/>
                            </a:schemeClr>
                          </a:solidFill>
                          <a:effectLst/>
                          <a:latin typeface="Biome" panose="020B0503030204020804" pitchFamily="34" charset="0"/>
                          <a:ea typeface="+mn-ea"/>
                          <a:cs typeface="Biome" panose="020B0503030204020804" pitchFamily="34" charset="0"/>
                        </a:rPr>
                        <a:t>Effective: 10.27.2026</a:t>
                      </a:r>
                      <a:r>
                        <a:rPr lang="en-US" sz="800" b="0" i="0" kern="1200" dirty="0">
                          <a:solidFill>
                            <a:schemeClr val="tx1"/>
                          </a:solidFill>
                          <a:effectLst/>
                          <a:latin typeface="Biome" panose="020B0503030204020804" pitchFamily="34" charset="0"/>
                          <a:ea typeface="+mn-ea"/>
                          <a:cs typeface="Biome" panose="020B0503030204020804" pitchFamily="34" charset="0"/>
                        </a:rPr>
                        <a:t> → End: 10.30.2026</a:t>
                      </a:r>
                    </a:p>
                    <a:p>
                      <a:pPr marL="0" marR="0" lvl="0" indent="0" algn="l" defTabSz="914377" rtl="0" eaLnBrk="1" fontAlgn="ctr" latinLnBrk="0" hangingPunct="1">
                        <a:lnSpc>
                          <a:spcPct val="100000"/>
                        </a:lnSpc>
                        <a:spcBef>
                          <a:spcPts val="0"/>
                        </a:spcBef>
                        <a:spcAft>
                          <a:spcPts val="0"/>
                        </a:spcAft>
                        <a:buClrTx/>
                        <a:buSzTx/>
                        <a:buFontTx/>
                        <a:buNone/>
                        <a:tabLst/>
                        <a:defRPr/>
                      </a:pPr>
                      <a:r>
                        <a:rPr kumimoji="0" lang="en-US" sz="800" b="0" i="0" u="none" strike="noStrike" kern="1200" cap="all"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 A0552/26 — TAXIWAY KILO CLOSED                                                                                                                                               </a:t>
                      </a:r>
                      <a:r>
                        <a:rPr kumimoji="0" lang="en-US" sz="800" b="0"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 → End: 10.31.2026</a:t>
                      </a:r>
                    </a:p>
                    <a:p>
                      <a:pPr marL="0" marR="0" lvl="0" indent="0" algn="l" defTabSz="914377" rtl="0" eaLnBrk="1" fontAlgn="ctr" latinLnBrk="0" hangingPunct="1">
                        <a:lnSpc>
                          <a:spcPct val="100000"/>
                        </a:lnSpc>
                        <a:spcBef>
                          <a:spcPts val="0"/>
                        </a:spcBef>
                        <a:spcAft>
                          <a:spcPts val="0"/>
                        </a:spcAft>
                        <a:buClrTx/>
                        <a:buSzTx/>
                        <a:buFontTx/>
                        <a:buNone/>
                        <a:tabLst/>
                        <a:defRPr/>
                      </a:pPr>
                      <a:r>
                        <a:rPr lang="en-US" sz="800" b="0" i="0" kern="1200" dirty="0">
                          <a:solidFill>
                            <a:schemeClr val="tx1"/>
                          </a:solidFill>
                          <a:effectLst/>
                          <a:latin typeface="Biome" panose="020B0503030204020804" pitchFamily="34" charset="0"/>
                          <a:ea typeface="+mn-ea"/>
                          <a:cs typeface="Biome" panose="020B0503030204020804" pitchFamily="34" charset="0"/>
                        </a:rPr>
                        <a:t> A0587/26 — RUNWAY 14 DECLARED DISTANCES CHANGED    (TODA 7500FT)             </a:t>
                      </a:r>
                      <a:r>
                        <a:rPr lang="en-US" sz="800" b="0" i="0" kern="1200" dirty="0">
                          <a:solidFill>
                            <a:schemeClr val="accent5">
                              <a:lumMod val="20000"/>
                              <a:lumOff val="80000"/>
                            </a:schemeClr>
                          </a:solidFill>
                          <a:effectLst/>
                          <a:latin typeface="Biome" panose="020B0503030204020804" pitchFamily="34" charset="0"/>
                          <a:ea typeface="+mn-ea"/>
                          <a:cs typeface="Biome" panose="020B0503030204020804" pitchFamily="34" charset="0"/>
                        </a:rPr>
                        <a:t>Effective: 09.29.2026 </a:t>
                      </a:r>
                      <a:r>
                        <a:rPr lang="en-US" sz="800" b="0" i="0" kern="1200" dirty="0">
                          <a:solidFill>
                            <a:schemeClr val="tx1"/>
                          </a:solidFill>
                          <a:effectLst/>
                          <a:latin typeface="Biome" panose="020B0503030204020804" pitchFamily="34" charset="0"/>
                          <a:ea typeface="+mn-ea"/>
                          <a:cs typeface="Biome" panose="020B0503030204020804" pitchFamily="34" charset="0"/>
                        </a:rPr>
                        <a:t>→ End: 11.15.2026</a:t>
                      </a:r>
                    </a:p>
                    <a:p>
                      <a:pPr marL="0" marR="0" lvl="0" indent="0" algn="l" defTabSz="914377" rtl="0" eaLnBrk="1" fontAlgn="ctr" latinLnBrk="0" hangingPunct="1">
                        <a:lnSpc>
                          <a:spcPct val="100000"/>
                        </a:lnSpc>
                        <a:spcBef>
                          <a:spcPts val="0"/>
                        </a:spcBef>
                        <a:spcAft>
                          <a:spcPts val="0"/>
                        </a:spcAft>
                        <a:buClrTx/>
                        <a:buSzTx/>
                        <a:buFontTx/>
                        <a:buNone/>
                        <a:tabLst/>
                        <a:defRPr/>
                      </a:pPr>
                      <a:r>
                        <a:rPr lang="en-US" sz="800" b="0" i="0" kern="1200" dirty="0">
                          <a:solidFill>
                            <a:schemeClr val="tx1"/>
                          </a:solidFill>
                          <a:effectLst/>
                          <a:latin typeface="Biome" panose="020B0503030204020804" pitchFamily="34" charset="0"/>
                          <a:ea typeface="+mn-ea"/>
                          <a:cs typeface="Biome" panose="020B0503030204020804" pitchFamily="34" charset="0"/>
                        </a:rPr>
                        <a:t> A0588/26 — RUNWAY 32 AVAILABLE FOR TAKE OFF ONLY                                                     </a:t>
                      </a:r>
                      <a:r>
                        <a:rPr lang="en-US" sz="800" b="0" i="0" kern="1200" dirty="0">
                          <a:solidFill>
                            <a:schemeClr val="accent5">
                              <a:lumMod val="20000"/>
                              <a:lumOff val="80000"/>
                            </a:schemeClr>
                          </a:solidFill>
                          <a:effectLst/>
                          <a:latin typeface="Biome" panose="020B0503030204020804" pitchFamily="34" charset="0"/>
                          <a:ea typeface="+mn-ea"/>
                          <a:cs typeface="Biome" panose="020B0503030204020804" pitchFamily="34" charset="0"/>
                        </a:rPr>
                        <a:t>Effective: 09.29. 0  6 </a:t>
                      </a:r>
                      <a:r>
                        <a:rPr lang="en-US" sz="800" b="0" i="0" kern="1200" dirty="0">
                          <a:solidFill>
                            <a:schemeClr val="tx1"/>
                          </a:solidFill>
                          <a:effectLst/>
                          <a:latin typeface="Biome" panose="020B0503030204020804" pitchFamily="34" charset="0"/>
                          <a:ea typeface="+mn-ea"/>
                          <a:cs typeface="Biome" panose="020B0503030204020804" pitchFamily="34" charset="0"/>
                        </a:rPr>
                        <a:t>→ End: 11.15.2026</a:t>
                      </a:r>
                    </a:p>
                    <a:p>
                      <a:pPr marL="0" marR="0" lvl="0" indent="0" algn="l" defTabSz="914377" rtl="0" eaLnBrk="1" fontAlgn="ctr" latinLnBrk="0" hangingPunct="1">
                        <a:lnSpc>
                          <a:spcPct val="100000"/>
                        </a:lnSpc>
                        <a:spcBef>
                          <a:spcPts val="0"/>
                        </a:spcBef>
                        <a:spcAft>
                          <a:spcPts val="0"/>
                        </a:spcAft>
                        <a:buClrTx/>
                        <a:buSzTx/>
                        <a:buFontTx/>
                        <a:buNone/>
                        <a:tabLst/>
                        <a:defRPr/>
                      </a:pPr>
                      <a:r>
                        <a:rPr lang="en-US" sz="800" b="0" i="0" kern="1200" dirty="0">
                          <a:solidFill>
                            <a:schemeClr val="tx1"/>
                          </a:solidFill>
                          <a:effectLst/>
                          <a:latin typeface="Biome" panose="020B0503030204020804" pitchFamily="34" charset="0"/>
                          <a:ea typeface="+mn-ea"/>
                          <a:cs typeface="Biome" panose="020B0503030204020804" pitchFamily="34" charset="0"/>
                        </a:rPr>
                        <a:t> A0589/26 — RUNWAY 32 CLOSED FIRST 3425FT                                                                          </a:t>
                      </a:r>
                      <a:r>
                        <a:rPr lang="en-US" sz="800" b="0" i="0" kern="1200" dirty="0">
                          <a:solidFill>
                            <a:schemeClr val="accent5">
                              <a:lumMod val="20000"/>
                              <a:lumOff val="80000"/>
                            </a:schemeClr>
                          </a:solidFill>
                          <a:effectLst/>
                          <a:latin typeface="Biome" panose="020B0503030204020804" pitchFamily="34" charset="0"/>
                          <a:ea typeface="+mn-ea"/>
                          <a:cs typeface="Biome" panose="020B0503030204020804" pitchFamily="34" charset="0"/>
                        </a:rPr>
                        <a:t>Effective: 09.29.206 </a:t>
                      </a:r>
                      <a:r>
                        <a:rPr lang="en-US" sz="800" b="0" i="0" kern="1200" dirty="0">
                          <a:solidFill>
                            <a:schemeClr val="tx1"/>
                          </a:solidFill>
                          <a:effectLst/>
                          <a:latin typeface="Biome" panose="020B0503030204020804" pitchFamily="34" charset="0"/>
                          <a:ea typeface="+mn-ea"/>
                          <a:cs typeface="Biome" panose="020B0503030204020804" pitchFamily="34" charset="0"/>
                        </a:rPr>
                        <a:t>→ End: 11.15.2026</a:t>
                      </a:r>
                    </a:p>
                    <a:p>
                      <a:pPr marL="0" marR="0" lvl="0" indent="0" algn="l" defTabSz="914377" rtl="0" eaLnBrk="1" fontAlgn="ctr" latinLnBrk="0" hangingPunct="1">
                        <a:lnSpc>
                          <a:spcPct val="100000"/>
                        </a:lnSpc>
                        <a:spcBef>
                          <a:spcPts val="0"/>
                        </a:spcBef>
                        <a:spcAft>
                          <a:spcPts val="0"/>
                        </a:spcAft>
                        <a:buClrTx/>
                        <a:buSzTx/>
                        <a:buFontTx/>
                        <a:buNone/>
                        <a:tabLst/>
                        <a:defRPr/>
                      </a:pPr>
                      <a:r>
                        <a:rPr lang="en-US" sz="800" b="0" i="0" kern="1200" dirty="0">
                          <a:solidFill>
                            <a:schemeClr val="tx1"/>
                          </a:solidFill>
                          <a:effectLst/>
                          <a:latin typeface="Biome" panose="020B0503030204020804" pitchFamily="34" charset="0"/>
                          <a:ea typeface="+mn-ea"/>
                          <a:cs typeface="Biome" panose="020B0503030204020804" pitchFamily="34" charset="0"/>
                        </a:rPr>
                        <a:t> A0590/26 — RUNWAY 32 DECLARED DISTANCES CHANGED    (TODA 7500FT)             </a:t>
                      </a:r>
                      <a:r>
                        <a:rPr lang="en-US" sz="800" b="0" i="0" kern="1200" dirty="0">
                          <a:solidFill>
                            <a:schemeClr val="accent5">
                              <a:lumMod val="20000"/>
                              <a:lumOff val="80000"/>
                            </a:schemeClr>
                          </a:solidFill>
                          <a:effectLst/>
                          <a:latin typeface="Biome" panose="020B0503030204020804" pitchFamily="34" charset="0"/>
                          <a:ea typeface="+mn-ea"/>
                          <a:cs typeface="Biome" panose="020B0503030204020804" pitchFamily="34" charset="0"/>
                        </a:rPr>
                        <a:t>Effective: 09.29.2026 </a:t>
                      </a:r>
                      <a:r>
                        <a:rPr lang="en-US" sz="800" b="0" i="0" kern="1200" dirty="0">
                          <a:solidFill>
                            <a:schemeClr val="tx1"/>
                          </a:solidFill>
                          <a:effectLst/>
                          <a:latin typeface="Biome" panose="020B0503030204020804" pitchFamily="34" charset="0"/>
                          <a:ea typeface="+mn-ea"/>
                          <a:cs typeface="Biome" panose="020B0503030204020804" pitchFamily="34" charset="0"/>
                        </a:rPr>
                        <a:t>→ End: 11.15.2026</a:t>
                      </a:r>
                    </a:p>
                    <a:p>
                      <a:pPr marL="0" marR="0" lvl="0" indent="0" algn="l" defTabSz="914377" rtl="0" eaLnBrk="1" fontAlgn="ctr" latinLnBrk="0" hangingPunct="1">
                        <a:lnSpc>
                          <a:spcPct val="100000"/>
                        </a:lnSpc>
                        <a:spcBef>
                          <a:spcPts val="0"/>
                        </a:spcBef>
                        <a:spcAft>
                          <a:spcPts val="0"/>
                        </a:spcAft>
                        <a:buClrTx/>
                        <a:buSzTx/>
                        <a:buFontTx/>
                        <a:buNone/>
                        <a:tabLst/>
                        <a:defRPr/>
                      </a:pPr>
                      <a:r>
                        <a:rPr lang="en-US" sz="800" b="1" i="0" kern="1200" dirty="0">
                          <a:solidFill>
                            <a:schemeClr val="tx1"/>
                          </a:solidFill>
                          <a:effectLst/>
                          <a:latin typeface="Biome" panose="020B0503030204020804" pitchFamily="34" charset="0"/>
                          <a:ea typeface="+mn-ea"/>
                          <a:cs typeface="Biome" panose="020B0503030204020804" pitchFamily="34" charset="0"/>
                        </a:rPr>
                        <a:t> A0606/26 — TEMPORARY RESTRICTED AREA                                                                                Effective: 10.29.2026 → End: 10.29.2026</a:t>
                      </a:r>
                    </a:p>
                    <a:p>
                      <a:pPr marL="0" marR="0" lvl="0" indent="0" algn="l" defTabSz="914377" rtl="0" eaLnBrk="1" fontAlgn="ctr" latinLnBrk="0" hangingPunct="1">
                        <a:lnSpc>
                          <a:spcPct val="100000"/>
                        </a:lnSpc>
                        <a:spcBef>
                          <a:spcPts val="0"/>
                        </a:spcBef>
                        <a:spcAft>
                          <a:spcPts val="0"/>
                        </a:spcAft>
                        <a:buClrTx/>
                        <a:buSzTx/>
                        <a:buFontTx/>
                        <a:buNone/>
                        <a:tabLst/>
                        <a:defRPr/>
                      </a:pPr>
                      <a:r>
                        <a:rPr lang="en-US" sz="800" b="1" i="0" kern="1200" dirty="0">
                          <a:solidFill>
                            <a:schemeClr val="tx1"/>
                          </a:solidFill>
                          <a:effectLst/>
                          <a:latin typeface="Biome" panose="020B0503030204020804" pitchFamily="34" charset="0"/>
                          <a:ea typeface="+mn-ea"/>
                          <a:cs typeface="Biome" panose="020B0503030204020804" pitchFamily="34" charset="0"/>
                        </a:rPr>
                        <a:t> A0608/26 — AERODROME CLOSED                                                                                                    Effective: 10.29.2026 → End: 10.29.2026</a:t>
                      </a:r>
                    </a:p>
                    <a:p>
                      <a:pPr marL="0" marR="0" lvl="0" indent="0" algn="l" defTabSz="914377" rtl="0" eaLnBrk="1" fontAlgn="ctr" latinLnBrk="0" hangingPunct="1">
                        <a:lnSpc>
                          <a:spcPct val="100000"/>
                        </a:lnSpc>
                        <a:spcBef>
                          <a:spcPts val="0"/>
                        </a:spcBef>
                        <a:spcAft>
                          <a:spcPts val="0"/>
                        </a:spcAft>
                        <a:buClrTx/>
                        <a:buSzTx/>
                        <a:buFontTx/>
                        <a:buNone/>
                        <a:tabLst/>
                        <a:defRPr/>
                      </a:pPr>
                      <a:r>
                        <a:rPr lang="en-US" sz="800" b="1" i="0" kern="1200" dirty="0">
                          <a:solidFill>
                            <a:schemeClr val="tx1"/>
                          </a:solidFill>
                          <a:effectLst/>
                          <a:latin typeface="Biome" panose="020B0503030204020804" pitchFamily="34" charset="0"/>
                          <a:ea typeface="+mn-ea"/>
                          <a:cs typeface="Biome" panose="020B0503030204020804" pitchFamily="34" charset="0"/>
                        </a:rPr>
                        <a:t>                           Lynden Pindling International Airport (MYNN/LPIA) will be closed to all aircraft operations. </a:t>
                      </a:r>
                    </a:p>
                    <a:p>
                      <a:pPr marL="0" marR="0" lvl="0" indent="0" algn="l" defTabSz="914377" rtl="0" eaLnBrk="1" fontAlgn="ctr" latinLnBrk="0" hangingPunct="1">
                        <a:lnSpc>
                          <a:spcPct val="100000"/>
                        </a:lnSpc>
                        <a:spcBef>
                          <a:spcPts val="0"/>
                        </a:spcBef>
                        <a:spcAft>
                          <a:spcPts val="0"/>
                        </a:spcAft>
                        <a:buClrTx/>
                        <a:buSzTx/>
                        <a:buFontTx/>
                        <a:buNone/>
                        <a:tabLst/>
                        <a:defRPr/>
                      </a:pPr>
                      <a:r>
                        <a:rPr lang="en-US" sz="800" b="1" i="0" kern="1200" dirty="0">
                          <a:solidFill>
                            <a:schemeClr val="tx1"/>
                          </a:solidFill>
                          <a:effectLst/>
                          <a:latin typeface="Biome" panose="020B0503030204020804" pitchFamily="34" charset="0"/>
                          <a:ea typeface="+mn-ea"/>
                          <a:cs typeface="Biome" panose="020B0503030204020804" pitchFamily="34" charset="0"/>
                        </a:rPr>
                        <a:t>                           A Temporary Restricted Area will be established within a 5 nautical mile radius of the airport, extending from </a:t>
                      </a:r>
                    </a:p>
                    <a:p>
                      <a:pPr marL="0" marR="0" lvl="0" indent="0" algn="l" defTabSz="914377" rtl="0" eaLnBrk="1" fontAlgn="ctr" latinLnBrk="0" hangingPunct="1">
                        <a:lnSpc>
                          <a:spcPct val="100000"/>
                        </a:lnSpc>
                        <a:spcBef>
                          <a:spcPts val="0"/>
                        </a:spcBef>
                        <a:spcAft>
                          <a:spcPts val="0"/>
                        </a:spcAft>
                        <a:buClrTx/>
                        <a:buSzTx/>
                        <a:buFontTx/>
                        <a:buNone/>
                        <a:tabLst/>
                        <a:defRPr/>
                      </a:pPr>
                      <a:r>
                        <a:rPr lang="en-US" sz="800" b="1" i="0" kern="1200" dirty="0">
                          <a:solidFill>
                            <a:schemeClr val="tx1"/>
                          </a:solidFill>
                          <a:effectLst/>
                          <a:latin typeface="Biome" panose="020B0503030204020804" pitchFamily="34" charset="0"/>
                          <a:ea typeface="+mn-ea"/>
                          <a:cs typeface="Biome" panose="020B0503030204020804" pitchFamily="34" charset="0"/>
                        </a:rPr>
                        <a:t>                           the surface To 5,000ft AGL  </a:t>
                      </a:r>
                    </a:p>
                    <a:p>
                      <a:pPr marL="0" marR="0" lvl="0" indent="0" algn="l" defTabSz="914377" rtl="0" eaLnBrk="1" fontAlgn="ctr" latinLnBrk="0" hangingPunct="1">
                        <a:lnSpc>
                          <a:spcPct val="100000"/>
                        </a:lnSpc>
                        <a:spcBef>
                          <a:spcPts val="0"/>
                        </a:spcBef>
                        <a:spcAft>
                          <a:spcPts val="0"/>
                        </a:spcAft>
                        <a:buClrTx/>
                        <a:buSzTx/>
                        <a:buFontTx/>
                        <a:buNone/>
                        <a:tabLst/>
                        <a:defRPr/>
                      </a:pPr>
                      <a:endParaRPr lang="en-US" sz="800" b="1" i="0" kern="1200" dirty="0">
                        <a:solidFill>
                          <a:schemeClr val="tx1"/>
                        </a:solidFill>
                        <a:effectLst/>
                        <a:latin typeface="Biome" panose="020B0503030204020804" pitchFamily="34" charset="0"/>
                        <a:ea typeface="+mn-ea"/>
                        <a:cs typeface="Biome" panose="020B0503030204020804" pitchFamily="34" charset="0"/>
                      </a:endParaRPr>
                    </a:p>
                    <a:p>
                      <a:pPr marL="0" marR="0" lvl="0" indent="0" algn="l" defTabSz="914377" rtl="0" eaLnBrk="1" fontAlgn="ctr" latinLnBrk="0" hangingPunct="1">
                        <a:lnSpc>
                          <a:spcPct val="100000"/>
                        </a:lnSpc>
                        <a:spcBef>
                          <a:spcPts val="0"/>
                        </a:spcBef>
                        <a:spcAft>
                          <a:spcPts val="0"/>
                        </a:spcAft>
                        <a:buClrTx/>
                        <a:buSzTx/>
                        <a:buFontTx/>
                        <a:buNone/>
                        <a:tabLst/>
                        <a:defRPr/>
                      </a:pPr>
                      <a:r>
                        <a:rPr lang="en-US" sz="800" b="1" i="0" kern="1200" dirty="0">
                          <a:solidFill>
                            <a:schemeClr val="tx1"/>
                          </a:solidFill>
                          <a:effectLst/>
                          <a:latin typeface="Biome" panose="020B0503030204020804" pitchFamily="34" charset="0"/>
                          <a:ea typeface="+mn-ea"/>
                          <a:cs typeface="Biome" panose="020B0503030204020804" pitchFamily="34" charset="0"/>
                        </a:rPr>
                        <a:t>MYBS</a:t>
                      </a:r>
                    </a:p>
                    <a:p>
                      <a:pPr marL="0" marR="0" lvl="0" indent="0" algn="l" defTabSz="914377" rtl="0" eaLnBrk="1" fontAlgn="ctr" latinLnBrk="0" hangingPunct="1">
                        <a:lnSpc>
                          <a:spcPct val="100000"/>
                        </a:lnSpc>
                        <a:spcBef>
                          <a:spcPts val="0"/>
                        </a:spcBef>
                        <a:spcAft>
                          <a:spcPts val="0"/>
                        </a:spcAft>
                        <a:buClrTx/>
                        <a:buSzTx/>
                        <a:buFontTx/>
                        <a:buNone/>
                        <a:tabLst/>
                        <a:defRPr/>
                      </a:pPr>
                      <a:r>
                        <a:rPr lang="en-US" sz="800" b="0" i="0" kern="1200" dirty="0">
                          <a:solidFill>
                            <a:schemeClr val="tx1"/>
                          </a:solidFill>
                          <a:effectLst/>
                          <a:latin typeface="Biome" panose="020B0503030204020804" pitchFamily="34" charset="0"/>
                          <a:ea typeface="+mn-ea"/>
                          <a:cs typeface="Biome" panose="020B0503030204020804" pitchFamily="34" charset="0"/>
                        </a:rPr>
                        <a:t> A0553/26 — RUNWAY 10 PAPI LIGHTS UNSERVICEABLE                                                          </a:t>
                      </a:r>
                      <a:r>
                        <a:rPr lang="en-US" sz="800" b="0" i="0" kern="1200" dirty="0">
                          <a:solidFill>
                            <a:schemeClr val="accent5">
                              <a:lumMod val="20000"/>
                              <a:lumOff val="80000"/>
                            </a:schemeClr>
                          </a:solidFill>
                          <a:effectLst/>
                          <a:latin typeface="Biome" panose="020B0503030204020804" pitchFamily="34" charset="0"/>
                          <a:ea typeface="+mn-ea"/>
                          <a:cs typeface="Biome" panose="020B0503030204020804" pitchFamily="34" charset="0"/>
                        </a:rPr>
                        <a:t>Effective: 10.13.2026 </a:t>
                      </a:r>
                      <a:r>
                        <a:rPr lang="en-US" sz="800" b="0" i="0" kern="1200" dirty="0">
                          <a:solidFill>
                            <a:schemeClr val="tx1"/>
                          </a:solidFill>
                          <a:effectLst/>
                          <a:latin typeface="Biome" panose="020B0503030204020804" pitchFamily="34" charset="0"/>
                          <a:ea typeface="+mn-ea"/>
                          <a:cs typeface="Biome" panose="020B0503030204020804" pitchFamily="34" charset="0"/>
                        </a:rPr>
                        <a:t>→ End: 10.30.2026</a:t>
                      </a:r>
                    </a:p>
                    <a:p>
                      <a:pPr marL="0" marR="0" lvl="0" indent="0" algn="l" defTabSz="914377" rtl="0" eaLnBrk="1" fontAlgn="ctr" latinLnBrk="0" hangingPunct="1">
                        <a:lnSpc>
                          <a:spcPct val="100000"/>
                        </a:lnSpc>
                        <a:spcBef>
                          <a:spcPts val="0"/>
                        </a:spcBef>
                        <a:spcAft>
                          <a:spcPts val="0"/>
                        </a:spcAft>
                        <a:buClrTx/>
                        <a:buSzTx/>
                        <a:buFontTx/>
                        <a:buNone/>
                        <a:tabLst/>
                        <a:defRPr/>
                      </a:pPr>
                      <a:endParaRPr lang="en-US" sz="500" b="0" i="0" kern="1200" dirty="0">
                        <a:solidFill>
                          <a:schemeClr val="tx1"/>
                        </a:solidFill>
                        <a:effectLst/>
                        <a:latin typeface="Biome" panose="020B0503030204020804" pitchFamily="34" charset="0"/>
                        <a:ea typeface="+mn-ea"/>
                        <a:cs typeface="Biome" panose="020B0503030204020804" pitchFamily="34" charset="0"/>
                      </a:endParaRPr>
                    </a:p>
                    <a:p>
                      <a:pPr marL="0" marR="0" lvl="0" indent="0" algn="l" defTabSz="914377" rtl="0" eaLnBrk="1" fontAlgn="ctr" latinLnBrk="0" hangingPunct="1">
                        <a:lnSpc>
                          <a:spcPct val="100000"/>
                        </a:lnSpc>
                        <a:spcBef>
                          <a:spcPts val="0"/>
                        </a:spcBef>
                        <a:spcAft>
                          <a:spcPts val="0"/>
                        </a:spcAft>
                        <a:buClrTx/>
                        <a:buSzTx/>
                        <a:buFontTx/>
                        <a:buNone/>
                        <a:tabLst/>
                        <a:defRPr/>
                      </a:pPr>
                      <a:r>
                        <a:rPr lang="en-US" sz="800" b="1" i="0" kern="1200" dirty="0">
                          <a:solidFill>
                            <a:schemeClr val="tx1"/>
                          </a:solidFill>
                          <a:effectLst/>
                          <a:latin typeface="Biome" panose="020B0503030204020804" pitchFamily="34" charset="0"/>
                          <a:ea typeface="+mn-ea"/>
                          <a:cs typeface="Biome" panose="020B0503030204020804" pitchFamily="34" charset="0"/>
                        </a:rPr>
                        <a:t>MYEM </a:t>
                      </a:r>
                    </a:p>
                    <a:p>
                      <a:pPr marL="0" marR="0" lvl="0" indent="0" algn="l" defTabSz="914377" rtl="0" eaLnBrk="1" fontAlgn="ctr" latinLnBrk="0" hangingPunct="1">
                        <a:lnSpc>
                          <a:spcPct val="100000"/>
                        </a:lnSpc>
                        <a:spcBef>
                          <a:spcPts val="0"/>
                        </a:spcBef>
                        <a:spcAft>
                          <a:spcPts val="0"/>
                        </a:spcAft>
                        <a:buClrTx/>
                        <a:buSzTx/>
                        <a:buFontTx/>
                        <a:buNone/>
                        <a:tabLst/>
                        <a:defRPr/>
                      </a:pPr>
                      <a:r>
                        <a:rPr lang="en-US" sz="800" b="1" i="0" kern="1200" dirty="0">
                          <a:solidFill>
                            <a:schemeClr val="tx1"/>
                          </a:solidFill>
                          <a:effectLst/>
                          <a:latin typeface="Biome" panose="020B0503030204020804" pitchFamily="34" charset="0"/>
                          <a:ea typeface="+mn-ea"/>
                          <a:cs typeface="Biome" panose="020B0503030204020804" pitchFamily="34" charset="0"/>
                        </a:rPr>
                        <a:t> </a:t>
                      </a:r>
                      <a:r>
                        <a:rPr lang="en-US" sz="800" b="0" i="0" kern="1200" dirty="0">
                          <a:solidFill>
                            <a:schemeClr val="tx1"/>
                          </a:solidFill>
                          <a:effectLst/>
                          <a:latin typeface="Biome" panose="020B0503030204020804" pitchFamily="34" charset="0"/>
                          <a:ea typeface="+mn-ea"/>
                          <a:cs typeface="Biome" panose="020B0503030204020804" pitchFamily="34" charset="0"/>
                        </a:rPr>
                        <a:t>A0385/26 — AERODROME CLOSED  (REPAIRS)                                                                               </a:t>
                      </a:r>
                      <a:r>
                        <a:rPr lang="en-US" sz="800" b="0" i="0" kern="1200" dirty="0">
                          <a:solidFill>
                            <a:schemeClr val="accent5">
                              <a:lumMod val="20000"/>
                              <a:lumOff val="80000"/>
                            </a:schemeClr>
                          </a:solidFill>
                          <a:effectLst/>
                          <a:latin typeface="Biome" panose="020B0503030204020804" pitchFamily="34" charset="0"/>
                          <a:ea typeface="+mn-ea"/>
                          <a:cs typeface="Biome" panose="020B0503030204020804" pitchFamily="34" charset="0"/>
                        </a:rPr>
                        <a:t>Effective: 10.05.2026 </a:t>
                      </a:r>
                      <a:r>
                        <a:rPr lang="en-US" sz="800" b="0" i="0" kern="1200" dirty="0">
                          <a:solidFill>
                            <a:schemeClr val="tx1"/>
                          </a:solidFill>
                          <a:effectLst/>
                          <a:latin typeface="Biome" panose="020B0503030204020804" pitchFamily="34" charset="0"/>
                          <a:ea typeface="+mn-ea"/>
                          <a:cs typeface="Biome" panose="020B0503030204020804" pitchFamily="34" charset="0"/>
                        </a:rPr>
                        <a:t>→ End: 11.02.2026</a:t>
                      </a:r>
                    </a:p>
                    <a:p>
                      <a:pPr marL="0" marR="0" lvl="0" indent="0" algn="l" defTabSz="914377" rtl="0" eaLnBrk="1" fontAlgn="ctr" latinLnBrk="0" hangingPunct="1">
                        <a:lnSpc>
                          <a:spcPct val="100000"/>
                        </a:lnSpc>
                        <a:spcBef>
                          <a:spcPts val="0"/>
                        </a:spcBef>
                        <a:spcAft>
                          <a:spcPts val="0"/>
                        </a:spcAft>
                        <a:buClrTx/>
                        <a:buSzTx/>
                        <a:buFontTx/>
                        <a:buNone/>
                        <a:tabLst/>
                        <a:defRPr/>
                      </a:pPr>
                      <a:endParaRPr lang="en-US" sz="500" b="0" i="0" kern="1200" dirty="0">
                        <a:solidFill>
                          <a:schemeClr val="tx1"/>
                        </a:solidFill>
                        <a:effectLst/>
                        <a:latin typeface="Biome" panose="020B0503030204020804" pitchFamily="34" charset="0"/>
                        <a:ea typeface="+mn-ea"/>
                        <a:cs typeface="Biome" panose="020B0503030204020804" pitchFamily="34" charset="0"/>
                      </a:endParaRPr>
                    </a:p>
                    <a:p>
                      <a:pPr marL="0" marR="0" lvl="0" indent="0" algn="l" defTabSz="914377" rtl="0" eaLnBrk="1" fontAlgn="ctr" latinLnBrk="0" hangingPunct="1">
                        <a:lnSpc>
                          <a:spcPct val="100000"/>
                        </a:lnSpc>
                        <a:spcBef>
                          <a:spcPts val="0"/>
                        </a:spcBef>
                        <a:spcAft>
                          <a:spcPts val="0"/>
                        </a:spcAft>
                        <a:buClrTx/>
                        <a:buSzTx/>
                        <a:buFontTx/>
                        <a:buNone/>
                        <a:tabLst/>
                        <a:defRPr/>
                      </a:pPr>
                      <a:r>
                        <a:rPr lang="en-US" sz="800" b="1" i="0" kern="1200" dirty="0">
                          <a:solidFill>
                            <a:schemeClr val="tx1"/>
                          </a:solidFill>
                          <a:effectLst/>
                          <a:latin typeface="Biome" panose="020B0503030204020804" pitchFamily="34" charset="0"/>
                          <a:ea typeface="+mn-ea"/>
                          <a:cs typeface="Biome" panose="020B0503030204020804" pitchFamily="34" charset="0"/>
                        </a:rPr>
                        <a:t>MYES</a:t>
                      </a:r>
                    </a:p>
                    <a:p>
                      <a:pPr marL="0" marR="0" lvl="0" indent="0" algn="l" defTabSz="914377" rtl="0" eaLnBrk="1" fontAlgn="ctr" latinLnBrk="0" hangingPunct="1">
                        <a:lnSpc>
                          <a:spcPct val="100000"/>
                        </a:lnSpc>
                        <a:spcBef>
                          <a:spcPts val="0"/>
                        </a:spcBef>
                        <a:spcAft>
                          <a:spcPts val="0"/>
                        </a:spcAft>
                        <a:buClrTx/>
                        <a:buSzTx/>
                        <a:buFontTx/>
                        <a:buNone/>
                        <a:tabLst/>
                        <a:defRPr/>
                      </a:pPr>
                      <a:r>
                        <a:rPr lang="en-US" sz="800" b="0" i="0" kern="1200" dirty="0">
                          <a:solidFill>
                            <a:schemeClr val="tx1"/>
                          </a:solidFill>
                          <a:effectLst/>
                          <a:latin typeface="Biome" panose="020B0503030204020804" pitchFamily="34" charset="0"/>
                          <a:ea typeface="+mn-ea"/>
                          <a:cs typeface="Biome" panose="020B0503030204020804" pitchFamily="34" charset="0"/>
                        </a:rPr>
                        <a:t> A0452/26 — AERODROME CLOSED  (REPAIRS)                                                                   </a:t>
                      </a:r>
                      <a:r>
                        <a:rPr lang="en-US" sz="800" b="0" i="0" kern="1200" dirty="0">
                          <a:solidFill>
                            <a:schemeClr val="accent5">
                              <a:lumMod val="20000"/>
                              <a:lumOff val="80000"/>
                            </a:schemeClr>
                          </a:solidFill>
                          <a:effectLst/>
                          <a:latin typeface="Biome" panose="020B0503030204020804" pitchFamily="34" charset="0"/>
                          <a:ea typeface="+mn-ea"/>
                          <a:cs typeface="Biome" panose="020B0503030204020804" pitchFamily="34" charset="0"/>
                        </a:rPr>
                        <a:t>            </a:t>
                      </a:r>
                      <a:r>
                        <a:rPr lang="en-US" sz="800" b="0" i="0" kern="1200" dirty="0">
                          <a:solidFill>
                            <a:schemeClr val="tx1"/>
                          </a:solidFill>
                          <a:effectLst/>
                          <a:latin typeface="Biome" panose="020B0503030204020804" pitchFamily="34" charset="0"/>
                          <a:ea typeface="+mn-ea"/>
                          <a:cs typeface="Biome" panose="020B0503030204020804" pitchFamily="34" charset="0"/>
                        </a:rPr>
                        <a:t> </a:t>
                      </a:r>
                      <a:r>
                        <a:rPr lang="en-US" sz="800" b="0" i="0" kern="1200" dirty="0">
                          <a:solidFill>
                            <a:schemeClr val="accent5">
                              <a:lumMod val="20000"/>
                              <a:lumOff val="80000"/>
                            </a:schemeClr>
                          </a:solidFill>
                          <a:effectLst/>
                          <a:latin typeface="Biome" panose="020B0503030204020804" pitchFamily="34" charset="0"/>
                          <a:ea typeface="+mn-ea"/>
                          <a:cs typeface="Biome" panose="020B0503030204020804" pitchFamily="34" charset="0"/>
                        </a:rPr>
                        <a:t>Effective: 09.21.2026 </a:t>
                      </a:r>
                      <a:r>
                        <a:rPr lang="en-US" sz="800" b="0" i="0" kern="1200" dirty="0">
                          <a:solidFill>
                            <a:schemeClr val="tx1"/>
                          </a:solidFill>
                          <a:effectLst/>
                          <a:latin typeface="Biome" panose="020B0503030204020804" pitchFamily="34" charset="0"/>
                          <a:ea typeface="+mn-ea"/>
                          <a:cs typeface="Biome" panose="020B0503030204020804" pitchFamily="34" charset="0"/>
                        </a:rPr>
                        <a:t>→ End: 10.31.2026</a:t>
                      </a:r>
                    </a:p>
                    <a:p>
                      <a:pPr marL="0" marR="0" lvl="0" indent="0" algn="l" defTabSz="914377" rtl="0" eaLnBrk="1" fontAlgn="ctr" latinLnBrk="0" hangingPunct="1">
                        <a:lnSpc>
                          <a:spcPct val="100000"/>
                        </a:lnSpc>
                        <a:spcBef>
                          <a:spcPts val="0"/>
                        </a:spcBef>
                        <a:spcAft>
                          <a:spcPts val="0"/>
                        </a:spcAft>
                        <a:buClrTx/>
                        <a:buSzTx/>
                        <a:buFontTx/>
                        <a:buNone/>
                        <a:tabLst/>
                        <a:defRPr/>
                      </a:pPr>
                      <a:endParaRPr lang="en-US" sz="500" b="0" i="0" kern="1200" dirty="0">
                        <a:solidFill>
                          <a:schemeClr val="tx1"/>
                        </a:solidFill>
                        <a:effectLst/>
                        <a:latin typeface="Biome" panose="020B0503030204020804" pitchFamily="34" charset="0"/>
                        <a:ea typeface="+mn-ea"/>
                        <a:cs typeface="Biome" panose="020B0503030204020804" pitchFamily="34" charset="0"/>
                      </a:endParaRPr>
                    </a:p>
                    <a:p>
                      <a:pPr marL="0" marR="0" lvl="0" indent="0" algn="l" defTabSz="914377" rtl="0" eaLnBrk="1" fontAlgn="ctr" latinLnBrk="0" hangingPunct="1">
                        <a:lnSpc>
                          <a:spcPct val="100000"/>
                        </a:lnSpc>
                        <a:spcBef>
                          <a:spcPts val="0"/>
                        </a:spcBef>
                        <a:spcAft>
                          <a:spcPts val="0"/>
                        </a:spcAft>
                        <a:buClrTx/>
                        <a:buSzTx/>
                        <a:buFontTx/>
                        <a:buNone/>
                        <a:tabLst/>
                        <a:defRPr/>
                      </a:pPr>
                      <a:r>
                        <a:rPr lang="en-US" sz="800" b="1" i="0" kern="1200" dirty="0">
                          <a:solidFill>
                            <a:schemeClr val="tx1"/>
                          </a:solidFill>
                          <a:effectLst/>
                          <a:latin typeface="Biome" panose="020B0503030204020804" pitchFamily="34" charset="0"/>
                          <a:ea typeface="+mn-ea"/>
                          <a:cs typeface="Biome" panose="020B0503030204020804" pitchFamily="34" charset="0"/>
                        </a:rPr>
                        <a:t>MYSM</a:t>
                      </a:r>
                    </a:p>
                    <a:p>
                      <a:pPr marL="0" marR="0" lvl="0" indent="0" algn="l" defTabSz="914377" rtl="0" eaLnBrk="1" fontAlgn="ctr" latinLnBrk="0" hangingPunct="1">
                        <a:lnSpc>
                          <a:spcPct val="100000"/>
                        </a:lnSpc>
                        <a:spcBef>
                          <a:spcPts val="0"/>
                        </a:spcBef>
                        <a:spcAft>
                          <a:spcPts val="0"/>
                        </a:spcAft>
                        <a:buClrTx/>
                        <a:buSzTx/>
                        <a:buFontTx/>
                        <a:buNone/>
                        <a:tabLst/>
                        <a:defRPr/>
                      </a:pPr>
                      <a:r>
                        <a:rPr lang="en-US" sz="800" b="0" i="0" kern="1200" dirty="0">
                          <a:solidFill>
                            <a:schemeClr val="tx1"/>
                          </a:solidFill>
                          <a:effectLst/>
                          <a:latin typeface="Biome" panose="020B0503030204020804" pitchFamily="34" charset="0"/>
                          <a:ea typeface="+mn-ea"/>
                          <a:cs typeface="Biome" panose="020B0503030204020804" pitchFamily="34" charset="0"/>
                        </a:rPr>
                        <a:t> A0611/26 — FIREFIGHTING AND RESCUE DOWNGRADED TO CAT 5. CTN ADZ.            </a:t>
                      </a:r>
                      <a:r>
                        <a:rPr lang="en-US" sz="800" b="0" i="0" kern="1200" dirty="0">
                          <a:solidFill>
                            <a:schemeClr val="accent5">
                              <a:lumMod val="20000"/>
                              <a:lumOff val="80000"/>
                            </a:schemeClr>
                          </a:solidFill>
                          <a:effectLst/>
                          <a:latin typeface="Biome" panose="020B0503030204020804" pitchFamily="34" charset="0"/>
                          <a:ea typeface="+mn-ea"/>
                          <a:cs typeface="Biome" panose="020B0503030204020804" pitchFamily="34" charset="0"/>
                        </a:rPr>
                        <a:t>Effective: 10.28.202   6 </a:t>
                      </a:r>
                      <a:r>
                        <a:rPr lang="en-US" sz="800" b="0" i="0" kern="1200" dirty="0">
                          <a:solidFill>
                            <a:schemeClr val="tx1"/>
                          </a:solidFill>
                          <a:effectLst/>
                          <a:latin typeface="Biome" panose="020B0503030204020804" pitchFamily="34" charset="0"/>
                          <a:ea typeface="+mn-ea"/>
                          <a:cs typeface="Biome" panose="020B0503030204020804" pitchFamily="34" charset="0"/>
                        </a:rPr>
                        <a:t>→ End: 11.04.2026</a:t>
                      </a:r>
                    </a:p>
                    <a:p>
                      <a:pPr marL="0" marR="0" lvl="0" indent="0" algn="l" defTabSz="914377" rtl="0" eaLnBrk="1" fontAlgn="ctr" latinLnBrk="0" hangingPunct="1">
                        <a:lnSpc>
                          <a:spcPct val="100000"/>
                        </a:lnSpc>
                        <a:spcBef>
                          <a:spcPts val="0"/>
                        </a:spcBef>
                        <a:spcAft>
                          <a:spcPts val="0"/>
                        </a:spcAft>
                        <a:buClrTx/>
                        <a:buSzTx/>
                        <a:buFontTx/>
                        <a:buNone/>
                        <a:tabLst/>
                        <a:defRPr/>
                      </a:pPr>
                      <a:endParaRPr lang="en-US" sz="600" b="0" i="0" kern="1200" dirty="0">
                        <a:solidFill>
                          <a:schemeClr val="tx1"/>
                        </a:solidFill>
                        <a:effectLst/>
                        <a:latin typeface="Biome" panose="020B0503030204020804" pitchFamily="34" charset="0"/>
                        <a:ea typeface="+mn-ea"/>
                        <a:cs typeface="Biome" panose="020B0503030204020804" pitchFamily="34" charset="0"/>
                      </a:endParaRPr>
                    </a:p>
                    <a:p>
                      <a:pPr marL="0" marR="0" lvl="0" indent="0" algn="l" defTabSz="914377" rtl="0" eaLnBrk="1" fontAlgn="ctr" latinLnBrk="0" hangingPunct="1">
                        <a:lnSpc>
                          <a:spcPct val="100000"/>
                        </a:lnSpc>
                        <a:spcBef>
                          <a:spcPts val="0"/>
                        </a:spcBef>
                        <a:spcAft>
                          <a:spcPts val="0"/>
                        </a:spcAft>
                        <a:buClrTx/>
                        <a:buSzTx/>
                        <a:buFontTx/>
                        <a:buNone/>
                        <a:tabLst/>
                        <a:defRPr/>
                      </a:pPr>
                      <a:endParaRPr lang="en-US" sz="600" b="0" i="0" kern="1200" dirty="0">
                        <a:solidFill>
                          <a:schemeClr val="tx1"/>
                        </a:solidFill>
                        <a:effectLst/>
                        <a:latin typeface="Biome" panose="020B0503030204020804" pitchFamily="34" charset="0"/>
                        <a:ea typeface="+mn-ea"/>
                        <a:cs typeface="Biome" panose="020B0503030204020804" pitchFamily="34" charset="0"/>
                      </a:endParaRPr>
                    </a:p>
                    <a:p>
                      <a:pPr marL="0" marR="0" lvl="0" indent="0" algn="l" defTabSz="914377" rtl="0" eaLnBrk="1" fontAlgn="ctr" latinLnBrk="0" hangingPunct="1">
                        <a:lnSpc>
                          <a:spcPct val="100000"/>
                        </a:lnSpc>
                        <a:spcBef>
                          <a:spcPts val="0"/>
                        </a:spcBef>
                        <a:spcAft>
                          <a:spcPts val="0"/>
                        </a:spcAft>
                        <a:buClrTx/>
                        <a:buSzTx/>
                        <a:buFontTx/>
                        <a:buNone/>
                        <a:tabLst/>
                        <a:defRPr/>
                      </a:pPr>
                      <a:endParaRPr lang="en-US" sz="600" b="0" i="0" kern="1200" dirty="0">
                        <a:solidFill>
                          <a:schemeClr val="tx1"/>
                        </a:solidFill>
                        <a:effectLst/>
                        <a:latin typeface="Biome" panose="020B0503030204020804" pitchFamily="34" charset="0"/>
                        <a:ea typeface="+mn-ea"/>
                        <a:cs typeface="Biome" panose="020B0503030204020804" pitchFamily="34" charset="0"/>
                      </a:endParaRPr>
                    </a:p>
                  </a:txBody>
                  <a:tcPr marL="9525" marR="9525" marT="9525" marB="0" anchor="ctr">
                    <a:solidFill>
                      <a:schemeClr val="accent5">
                        <a:lumMod val="20000"/>
                        <a:lumOff val="80000"/>
                      </a:schemeClr>
                    </a:solidFill>
                  </a:tcPr>
                </a:tc>
                <a:extLst>
                  <a:ext uri="{0D108BD9-81ED-4DB2-BD59-A6C34878D82A}">
                    <a16:rowId xmlns:a16="http://schemas.microsoft.com/office/drawing/2014/main" val="4170622154"/>
                  </a:ext>
                </a:extLst>
              </a:tr>
              <a:tr h="900327">
                <a:tc>
                  <a:txBody>
                    <a:bodyPr/>
                    <a:lstStyle/>
                    <a:p>
                      <a:pPr marL="171450" marR="0" lvl="0" indent="-171450" algn="l" defTabSz="914377" rtl="0" eaLnBrk="1" fontAlgn="ctr" latinLnBrk="0" hangingPunct="1">
                        <a:lnSpc>
                          <a:spcPct val="100000"/>
                        </a:lnSpc>
                        <a:spcBef>
                          <a:spcPts val="0"/>
                        </a:spcBef>
                        <a:spcAft>
                          <a:spcPts val="0"/>
                        </a:spcAft>
                        <a:buClrTx/>
                        <a:buSzTx/>
                        <a:buFont typeface="Arial" panose="020B0604020202020204" pitchFamily="34" charset="0"/>
                        <a:buChar char="•"/>
                        <a:tabLst/>
                        <a:defRPr/>
                      </a:pPr>
                      <a:r>
                        <a:rPr kumimoji="0" lang="en-US" sz="700" b="0" i="0" u="none" strike="noStrike" kern="1200" cap="all" spc="0" normalizeH="0" baseline="0" noProof="0">
                          <a:ln>
                            <a:noFill/>
                          </a:ln>
                          <a:solidFill>
                            <a:prstClr val="black"/>
                          </a:solidFill>
                          <a:effectLst/>
                          <a:uLnTx/>
                          <a:uFillTx/>
                          <a:latin typeface="Biome" panose="020B0503030204020804" pitchFamily="34" charset="0"/>
                          <a:ea typeface="+mn-ea"/>
                          <a:cs typeface="Biome" panose="020B0503030204020804" pitchFamily="34" charset="0"/>
                        </a:rPr>
                        <a:t>AIC </a:t>
                      </a:r>
                      <a:r>
                        <a:rPr kumimoji="0" lang="en-US" sz="700" b="0" i="0" u="none" strike="noStrike" kern="1200" cap="all"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A36/26 : </a:t>
                      </a:r>
                      <a:r>
                        <a:rPr kumimoji="0" lang="en-US" sz="700" b="0" i="0" u="none" strike="noStrike" kern="1200" cap="all" spc="0" normalizeH="0" baseline="0" noProof="0" dirty="0" err="1">
                          <a:ln>
                            <a:noFill/>
                          </a:ln>
                          <a:solidFill>
                            <a:prstClr val="black"/>
                          </a:solidFill>
                          <a:effectLst/>
                          <a:uLnTx/>
                          <a:uFillTx/>
                          <a:latin typeface="Biome" panose="020B0503030204020804" pitchFamily="34" charset="0"/>
                          <a:ea typeface="+mn-ea"/>
                          <a:cs typeface="Biome" panose="020B0503030204020804" pitchFamily="34" charset="0"/>
                        </a:rPr>
                        <a:t>LpIA</a:t>
                      </a:r>
                      <a:r>
                        <a:rPr kumimoji="0" lang="en-US" sz="700" b="0" i="0" u="none" strike="noStrike" kern="1200" cap="all"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 unavailable to accept diversions or listed as an alternate  UNTIL October 31, 2026, due to  construction works.</a:t>
                      </a:r>
                    </a:p>
                    <a:p>
                      <a:pPr marL="0" marR="0" lvl="0" indent="0" algn="l" defTabSz="914377" rtl="0" eaLnBrk="1" fontAlgn="ctr" latinLnBrk="0" hangingPunct="1">
                        <a:lnSpc>
                          <a:spcPct val="100000"/>
                        </a:lnSpc>
                        <a:spcBef>
                          <a:spcPts val="0"/>
                        </a:spcBef>
                        <a:spcAft>
                          <a:spcPts val="0"/>
                        </a:spcAft>
                        <a:buClrTx/>
                        <a:buSzTx/>
                        <a:buFont typeface="Arial" panose="020B0604020202020204" pitchFamily="34" charset="0"/>
                        <a:buNone/>
                        <a:tabLst/>
                        <a:defRPr/>
                      </a:pPr>
                      <a:r>
                        <a:rPr kumimoji="0" lang="en-US" sz="700" b="0" i="0" u="none" strike="noStrike" kern="1200" cap="all"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                                    exceptions ALLOWED for airlines and operators based at LPIA and emergencies only.</a:t>
                      </a:r>
                    </a:p>
                    <a:p>
                      <a:pPr marL="0" marR="0" lvl="0" indent="0" algn="l" defTabSz="914377" rtl="0" eaLnBrk="1" fontAlgn="ctr" latinLnBrk="0" hangingPunct="1">
                        <a:lnSpc>
                          <a:spcPct val="100000"/>
                        </a:lnSpc>
                        <a:spcBef>
                          <a:spcPts val="0"/>
                        </a:spcBef>
                        <a:spcAft>
                          <a:spcPts val="0"/>
                        </a:spcAft>
                        <a:buClrTx/>
                        <a:buSzTx/>
                        <a:buFont typeface="Arial" panose="020B0604020202020204" pitchFamily="34" charset="0"/>
                        <a:buNone/>
                        <a:tabLst/>
                        <a:defRPr/>
                      </a:pPr>
                      <a:endParaRPr kumimoji="0" lang="en-US" sz="700" b="0" i="0" u="none" strike="noStrike" kern="1200" cap="all"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endParaRPr>
                    </a:p>
                    <a:p>
                      <a:pPr marL="171450" marR="0" lvl="0" indent="-171450" algn="l" defTabSz="914377" rtl="0" eaLnBrk="1" fontAlgn="ctr" latinLnBrk="0" hangingPunct="1">
                        <a:lnSpc>
                          <a:spcPct val="100000"/>
                        </a:lnSpc>
                        <a:spcBef>
                          <a:spcPts val="0"/>
                        </a:spcBef>
                        <a:spcAft>
                          <a:spcPts val="0"/>
                        </a:spcAft>
                        <a:buClrTx/>
                        <a:buSzTx/>
                        <a:buFont typeface="Arial" panose="020B0604020202020204" pitchFamily="34" charset="0"/>
                        <a:buChar char="•"/>
                        <a:tabLst/>
                        <a:defRPr/>
                      </a:pPr>
                      <a:r>
                        <a:rPr kumimoji="0" lang="en-US" sz="700" b="0" i="0" u="none" strike="noStrike" kern="1200" cap="all"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AIP SUPPLEMENT 12/26: DUE To equipment failure –ZQA(MYNN) </a:t>
                      </a:r>
                      <a:r>
                        <a:rPr kumimoji="0" lang="en-US" sz="700" b="0" i="0" u="none" strike="noStrike" kern="1200" cap="all" spc="0" normalizeH="0" baseline="0" noProof="0" dirty="0" err="1">
                          <a:ln>
                            <a:noFill/>
                          </a:ln>
                          <a:solidFill>
                            <a:prstClr val="black"/>
                          </a:solidFill>
                          <a:effectLst/>
                          <a:uLnTx/>
                          <a:uFillTx/>
                          <a:latin typeface="Biome" panose="020B0503030204020804" pitchFamily="34" charset="0"/>
                          <a:ea typeface="+mn-ea"/>
                          <a:cs typeface="Biome" panose="020B0503030204020804" pitchFamily="34" charset="0"/>
                        </a:rPr>
                        <a:t>ils</a:t>
                      </a:r>
                      <a:r>
                        <a:rPr kumimoji="0" lang="en-US" sz="700" b="0" i="0" u="none" strike="noStrike" kern="1200" cap="all"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 rwy14 unserviceable</a:t>
                      </a:r>
                    </a:p>
                    <a:p>
                      <a:pPr marL="0" marR="0" lvl="0" indent="0" algn="ctr" defTabSz="914400" rtl="0" eaLnBrk="1" fontAlgn="ctr" latinLnBrk="0" hangingPunct="1">
                        <a:lnSpc>
                          <a:spcPct val="100000"/>
                        </a:lnSpc>
                        <a:spcBef>
                          <a:spcPts val="0"/>
                        </a:spcBef>
                        <a:spcAft>
                          <a:spcPts val="0"/>
                        </a:spcAft>
                        <a:buClrTx/>
                        <a:buSzTx/>
                        <a:buFontTx/>
                        <a:buNone/>
                        <a:tabLst/>
                        <a:defRPr/>
                      </a:pPr>
                      <a:endParaRPr lang="en-US" sz="600" b="1" i="0" u="none" strike="noStrike" dirty="0">
                        <a:solidFill>
                          <a:srgbClr val="000000"/>
                        </a:solidFill>
                        <a:effectLst/>
                        <a:latin typeface="Calibri" panose="020F0502020204030204" pitchFamily="34" charset="0"/>
                      </a:endParaRPr>
                    </a:p>
                  </a:txBody>
                  <a:tcPr marL="9525" marR="9525" marT="9525" marB="0" anchor="ctr">
                    <a:solidFill>
                      <a:schemeClr val="accent5">
                        <a:lumMod val="20000"/>
                        <a:lumOff val="80000"/>
                      </a:schemeClr>
                    </a:solidFill>
                  </a:tcPr>
                </a:tc>
                <a:extLst>
                  <a:ext uri="{0D108BD9-81ED-4DB2-BD59-A6C34878D82A}">
                    <a16:rowId xmlns:a16="http://schemas.microsoft.com/office/drawing/2014/main" val="2412703249"/>
                  </a:ext>
                </a:extLst>
              </a:tr>
            </a:tbl>
          </a:graphicData>
        </a:graphic>
      </p:graphicFrame>
      <p:sp>
        <p:nvSpPr>
          <p:cNvPr id="16" name="Rectángulo 1">
            <a:extLst>
              <a:ext uri="{FF2B5EF4-FFF2-40B4-BE49-F238E27FC236}">
                <a16:creationId xmlns:a16="http://schemas.microsoft.com/office/drawing/2014/main" id="{8A9C71C1-8EB0-37B8-6B3A-247DC3157BD6}"/>
              </a:ext>
            </a:extLst>
          </p:cNvPr>
          <p:cNvSpPr/>
          <p:nvPr/>
        </p:nvSpPr>
        <p:spPr>
          <a:xfrm>
            <a:off x="8046244" y="1212649"/>
            <a:ext cx="3338512" cy="246221"/>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Montserrat Medium" panose="00000600000000000000" pitchFamily="2" charset="0"/>
                <a:ea typeface="+mn-ea"/>
                <a:cs typeface="Biome" panose="020B0503030204020804" pitchFamily="34" charset="0"/>
              </a:rPr>
              <a:t>WEATHER | TMM’S | OTHER</a:t>
            </a:r>
            <a:endParaRPr kumimoji="0" lang="en-US" sz="1000" b="1" i="0" u="none" strike="noStrike" kern="1200" cap="none" spc="0" normalizeH="0" baseline="0" noProof="0" dirty="0">
              <a:ln>
                <a:noFill/>
              </a:ln>
              <a:solidFill>
                <a:srgbClr val="002060"/>
              </a:solidFill>
              <a:effectLst/>
              <a:uLnTx/>
              <a:uFillTx/>
              <a:latin typeface="Biome" panose="020B0503030204020804" pitchFamily="34" charset="0"/>
              <a:ea typeface="+mn-ea"/>
              <a:cs typeface="Biome" panose="020B0503030204020804" pitchFamily="34" charset="0"/>
            </a:endParaRPr>
          </a:p>
        </p:txBody>
      </p:sp>
    </p:spTree>
    <p:extLst>
      <p:ext uri="{BB962C8B-B14F-4D97-AF65-F5344CB8AC3E}">
        <p14:creationId xmlns:p14="http://schemas.microsoft.com/office/powerpoint/2010/main" val="4188610343"/>
      </p:ext>
    </p:extLst>
  </p:cSld>
  <p:clrMapOvr>
    <a:masterClrMapping/>
  </p:clrMapOvr>
  <p:transition spd="slow">
    <p:fade/>
  </p:transition>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dirty="0">
                <a:solidFill>
                  <a:srgbClr val="002060"/>
                </a:solidFill>
              </a:rPr>
              <a:t>CADENA</a:t>
            </a:r>
            <a:endParaRPr lang="en-US" sz="3600" b="1" dirty="0"/>
          </a:p>
        </p:txBody>
      </p:sp>
      <p:pic>
        <p:nvPicPr>
          <p:cNvPr id="2" name="Picture 1"/>
          <p:cNvPicPr>
            <a:picLocks noChangeAspect="1"/>
          </p:cNvPicPr>
          <p:nvPr/>
        </p:nvPicPr>
        <p:blipFill>
          <a:blip r:embed="rId2"/>
          <a:stretch/>
        </p:blipFill>
        <p:spPr bwMode="auto">
          <a:xfrm>
            <a:off x="3733800" y="1874476"/>
            <a:ext cx="5691652" cy="3745580"/>
          </a:xfrm>
          <a:prstGeom prst="rect">
            <a:avLst/>
          </a:prstGeom>
        </p:spPr>
      </p:pic>
      <p:pic>
        <p:nvPicPr>
          <p:cNvPr id="3" name="Picture 2"/>
          <p:cNvPicPr>
            <a:picLocks noChangeAspect="1"/>
          </p:cNvPicPr>
          <p:nvPr/>
        </p:nvPicPr>
        <p:blipFill>
          <a:blip r:embed="rId3"/>
          <a:srcRect l="6210" r="9146"/>
          <a:stretch/>
        </p:blipFill>
        <p:spPr bwMode="auto">
          <a:xfrm>
            <a:off x="5791200" y="3124201"/>
            <a:ext cx="1524000" cy="1543265"/>
          </a:xfrm>
          <a:prstGeom prst="rect">
            <a:avLst/>
          </a:prstGeom>
        </p:spPr>
      </p:pic>
      <p:pic>
        <p:nvPicPr>
          <p:cNvPr id="9" name="Picture 8"/>
          <p:cNvPicPr>
            <a:picLocks noChangeAspect="1"/>
          </p:cNvPicPr>
          <p:nvPr/>
        </p:nvPicPr>
        <p:blipFill>
          <a:blip r:embed="rId4"/>
          <a:srcRect l="16000" r="25333"/>
          <a:stretch/>
        </p:blipFill>
        <p:spPr bwMode="auto">
          <a:xfrm>
            <a:off x="2057400" y="1442489"/>
            <a:ext cx="1676400" cy="1600200"/>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52600" y="-69123"/>
            <a:ext cx="8382000"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2060"/>
                </a:solidFill>
                <a:effectLst/>
                <a:uLnTx/>
                <a:uFillTx/>
                <a:latin typeface="Calibri"/>
                <a:ea typeface="+mn-ea"/>
                <a:cs typeface="+mn-cs"/>
              </a:rPr>
              <a:t>CADENA</a:t>
            </a:r>
            <a:endParaRPr kumimoji="0" lang="en-US" sz="3600" b="1" i="0" u="none" strike="noStrike" kern="1200" cap="none" spc="0" normalizeH="0" baseline="0" noProof="0" dirty="0">
              <a:ln>
                <a:noFill/>
              </a:ln>
              <a:solidFill>
                <a:prstClr val="black"/>
              </a:solidFill>
              <a:effectLst/>
              <a:uLnTx/>
              <a:uFillTx/>
              <a:latin typeface="Calibri"/>
              <a:ea typeface="+mn-ea"/>
              <a:cs typeface="+mn-cs"/>
            </a:endParaRPr>
          </a:p>
        </p:txBody>
      </p:sp>
      <p:graphicFrame>
        <p:nvGraphicFramePr>
          <p:cNvPr id="6" name="Table 1"/>
          <p:cNvGraphicFramePr>
            <a:graphicFrameLocks noGrp="1"/>
          </p:cNvGraphicFramePr>
          <p:nvPr/>
        </p:nvGraphicFramePr>
        <p:xfrm>
          <a:off x="462116" y="838200"/>
          <a:ext cx="11353800" cy="5105399"/>
        </p:xfrm>
        <a:graphic>
          <a:graphicData uri="http://schemas.openxmlformats.org/drawingml/2006/table">
            <a:tbl>
              <a:tblPr>
                <a:tableStyleId>{5C22544A-7EE6-4342-B048-85BDC9FD1C3A}</a:tableStyleId>
              </a:tblPr>
              <a:tblGrid>
                <a:gridCol w="5232621">
                  <a:extLst>
                    <a:ext uri="{9D8B030D-6E8A-4147-A177-3AD203B41FA5}">
                      <a16:colId xmlns:a16="http://schemas.microsoft.com/office/drawing/2014/main" val="20000"/>
                    </a:ext>
                  </a:extLst>
                </a:gridCol>
                <a:gridCol w="6121179">
                  <a:extLst>
                    <a:ext uri="{9D8B030D-6E8A-4147-A177-3AD203B41FA5}">
                      <a16:colId xmlns:a16="http://schemas.microsoft.com/office/drawing/2014/main" val="20001"/>
                    </a:ext>
                  </a:extLst>
                </a:gridCol>
              </a:tblGrid>
              <a:tr h="999589">
                <a:tc>
                  <a:txBody>
                    <a:bodyPr/>
                    <a:lstStyle/>
                    <a:p>
                      <a:pPr marL="342900" indent="-342900" algn="ctr" fontAlgn="ctr">
                        <a:buFont typeface="Wingdings" panose="05000000000000000000" pitchFamily="2" charset="2"/>
                        <a:buChar char="ü"/>
                      </a:pPr>
                      <a:r>
                        <a:rPr lang="en-US" sz="1400" b="1" u="none" strike="noStrike" dirty="0">
                          <a:effectLst/>
                        </a:rPr>
                        <a:t>EQUIPMENT OUTAGES </a:t>
                      </a:r>
                    </a:p>
                    <a:p>
                      <a:pPr marL="342900" indent="-342900" algn="ctr" fontAlgn="ctr">
                        <a:buFont typeface="Wingdings" panose="05000000000000000000" pitchFamily="2" charset="2"/>
                        <a:buChar char="ü"/>
                      </a:pPr>
                      <a:r>
                        <a:rPr lang="en-US" sz="1400" b="1" u="none" strike="noStrike" dirty="0">
                          <a:effectLst/>
                        </a:rPr>
                        <a:t>SIGNIFICANT NOTAMS</a:t>
                      </a:r>
                    </a:p>
                    <a:p>
                      <a:pPr marL="342900" indent="-342900" algn="ctr" fontAlgn="ctr">
                        <a:buFont typeface="Wingdings" panose="05000000000000000000" pitchFamily="2" charset="2"/>
                        <a:buChar char="ü"/>
                      </a:pPr>
                      <a:r>
                        <a:rPr lang="en-US" sz="1400" b="1" u="none" strike="noStrike" dirty="0">
                          <a:effectLst/>
                        </a:rPr>
                        <a:t>CONSTRAINTS</a:t>
                      </a:r>
                    </a:p>
                    <a:p>
                      <a:pPr marL="342900" indent="-342900" algn="ctr" fontAlgn="ctr">
                        <a:buFont typeface="Wingdings" panose="05000000000000000000" pitchFamily="2" charset="2"/>
                        <a:buChar char="ü"/>
                      </a:pPr>
                      <a:r>
                        <a:rPr lang="en-US" sz="1400" b="1" u="none" strike="noStrike" dirty="0">
                          <a:effectLst/>
                        </a:rPr>
                        <a:t>SPECIAL EVENTS</a:t>
                      </a:r>
                      <a:endParaRPr lang="en-US" sz="1400" b="1" i="0" u="none" strike="noStrike" dirty="0">
                        <a:solidFill>
                          <a:srgbClr val="FFFFFF"/>
                        </a:solidFill>
                        <a:effectLst/>
                        <a:latin typeface="Calibri" panose="020F0502020204030204" pitchFamily="34" charset="0"/>
                      </a:endParaRPr>
                    </a:p>
                  </a:txBody>
                  <a:tcPr marL="9525" marR="9525" marT="9525" marB="0" anchor="ctr">
                    <a:solidFill>
                      <a:schemeClr val="accent5">
                        <a:lumMod val="60000"/>
                        <a:lumOff val="40000"/>
                      </a:scheme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hlinkClick r:id="rId3"/>
                        </a:rPr>
                        <a:t>https://notams.aim.faa.gov/</a:t>
                      </a:r>
                      <a:endParaRPr kumimoji="0" lang="en-US" sz="2000" b="0" i="0" u="none" strike="noStrike" kern="1200" cap="none" spc="0" normalizeH="0" baseline="0" noProof="0" dirty="0">
                        <a:ln>
                          <a:noFill/>
                        </a:ln>
                        <a:solidFill>
                          <a:prstClr val="black"/>
                        </a:solidFill>
                        <a:effectLst/>
                        <a:uLnTx/>
                        <a:uFillTx/>
                        <a:latin typeface="+mn-lt"/>
                        <a:ea typeface="+mn-ea"/>
                        <a:cs typeface="+mn-cs"/>
                      </a:endParaRPr>
                    </a:p>
                    <a:p>
                      <a:pPr algn="ctr" fontAlgn="ctr"/>
                      <a:endParaRPr lang="en-US" sz="2000" b="1" i="0" u="none" strike="noStrike" dirty="0">
                        <a:solidFill>
                          <a:srgbClr val="FFFFFF"/>
                        </a:solidFill>
                        <a:effectLst/>
                        <a:latin typeface="Calibri" panose="020F0502020204030204" pitchFamily="34" charset="0"/>
                      </a:endParaRPr>
                    </a:p>
                  </a:txBody>
                  <a:tcPr marL="9525" marR="9525" marT="9525" marB="0" anchor="ctr">
                    <a:solidFill>
                      <a:schemeClr val="accent5">
                        <a:lumMod val="60000"/>
                        <a:lumOff val="40000"/>
                      </a:schemeClr>
                    </a:solidFill>
                  </a:tcPr>
                </a:tc>
                <a:extLst>
                  <a:ext uri="{0D108BD9-81ED-4DB2-BD59-A6C34878D82A}">
                    <a16:rowId xmlns:a16="http://schemas.microsoft.com/office/drawing/2014/main" val="10000"/>
                  </a:ext>
                </a:extLst>
              </a:tr>
              <a:tr h="4105810">
                <a:tc>
                  <a:txBody>
                    <a:bodyPr/>
                    <a:lstStyle/>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kumimoji="0" lang="en-US" sz="1600" b="0" i="0" u="none" strike="noStrike" kern="1200" cap="none" spc="0" normalizeH="0" baseline="0" dirty="0">
                          <a:ln>
                            <a:noFill/>
                          </a:ln>
                          <a:solidFill>
                            <a:prstClr val="black"/>
                          </a:solidFill>
                          <a:effectLst/>
                          <a:uLnTx/>
                          <a:uFillTx/>
                          <a:latin typeface="+mn-lt"/>
                          <a:ea typeface="+mn-ea"/>
                          <a:cs typeface="+mn-cs"/>
                          <a:hlinkClick r:id="rId4"/>
                        </a:rPr>
                        <a:t>https://www.fly.faa.gov/ois/</a:t>
                      </a:r>
                      <a:endParaRPr kumimoji="0" lang="en-US" sz="1600" b="0" i="0" u="none" strike="noStrike" kern="1200" cap="none" spc="0" normalizeH="0" baseline="0" dirty="0">
                        <a:ln>
                          <a:noFill/>
                        </a:ln>
                        <a:solidFill>
                          <a:prstClr val="black"/>
                        </a:solidFill>
                        <a:effectLst/>
                        <a:uLnTx/>
                        <a:uFillTx/>
                        <a:latin typeface="+mn-lt"/>
                        <a:ea typeface="+mn-ea"/>
                        <a:cs typeface="+mn-cs"/>
                      </a:endParaRPr>
                    </a:p>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600" b="1" i="0" u="none" strike="noStrike" kern="1200" cap="all" baseline="0" noProof="0" dirty="0">
                        <a:solidFill>
                          <a:srgbClr val="000000"/>
                        </a:solidFill>
                        <a:effectLst/>
                        <a:latin typeface="Calibri" panose="020F0502020204030204" pitchFamily="34" charset="0"/>
                        <a:ea typeface="+mn-ea"/>
                        <a:cs typeface="+mn-cs"/>
                      </a:endParaRPr>
                    </a:p>
                  </a:txBody>
                  <a:tcPr marL="9525" marR="9525" marT="9525" marB="0">
                    <a:solidFill>
                      <a:schemeClr val="accent5">
                        <a:lumMod val="60000"/>
                        <a:lumOff val="40000"/>
                      </a:schemeClr>
                    </a:solidFill>
                  </a:tcPr>
                </a:tc>
                <a:tc>
                  <a:txBody>
                    <a:bodyPr/>
                    <a:lstStyle/>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800" b="1" i="0" u="none" strike="noStrike" kern="1200" cap="all" baseline="0" dirty="0">
                        <a:solidFill>
                          <a:srgbClr val="000000"/>
                        </a:solidFill>
                        <a:effectLst/>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800" b="1" i="0" u="none" strike="noStrike" kern="1200" cap="all" baseline="0" dirty="0">
                        <a:solidFill>
                          <a:srgbClr val="000000"/>
                        </a:solidFill>
                        <a:effectLst/>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800" b="1" i="0" u="none" strike="noStrike" kern="1200" cap="all" baseline="0" dirty="0">
                        <a:solidFill>
                          <a:srgbClr val="000000"/>
                        </a:solidFill>
                        <a:effectLst/>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800" b="1" i="0" u="none" strike="noStrike" kern="1200" cap="all" baseline="0" dirty="0">
                        <a:solidFill>
                          <a:srgbClr val="000000"/>
                        </a:solidFill>
                        <a:effectLst/>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800" b="1" i="0" u="none" strike="noStrike" kern="1200" cap="all" baseline="0" dirty="0">
                        <a:solidFill>
                          <a:srgbClr val="000000"/>
                        </a:solidFill>
                        <a:effectLst/>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800" b="1" i="0" u="none" strike="noStrike" kern="1200" cap="all" baseline="0" dirty="0">
                        <a:solidFill>
                          <a:srgbClr val="000000"/>
                        </a:solidFill>
                        <a:effectLst/>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800" b="1" i="0" u="none" strike="noStrike" kern="1200" cap="all" baseline="0" dirty="0">
                        <a:solidFill>
                          <a:srgbClr val="000000"/>
                        </a:solidFill>
                        <a:effectLst/>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800" b="1" i="0" u="none" strike="noStrike" kern="1200" cap="all" baseline="0" dirty="0">
                        <a:solidFill>
                          <a:srgbClr val="000000"/>
                        </a:solidFill>
                        <a:effectLst/>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800" b="1" i="0" u="none" strike="noStrike" kern="1200" cap="all" baseline="0" dirty="0">
                        <a:solidFill>
                          <a:srgbClr val="000000"/>
                        </a:solidFill>
                        <a:effectLst/>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800" b="1" i="0" u="none" strike="noStrike" kern="1200" cap="all" baseline="0" dirty="0">
                        <a:solidFill>
                          <a:srgbClr val="000000"/>
                        </a:solidFill>
                        <a:effectLst/>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800" b="1" i="0" u="none" strike="noStrike" kern="1200" cap="all" baseline="0" dirty="0">
                        <a:solidFill>
                          <a:srgbClr val="000000"/>
                        </a:solidFill>
                        <a:effectLst/>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800" b="1" i="0" u="none" strike="noStrike" kern="1200" cap="all" baseline="0" dirty="0">
                        <a:solidFill>
                          <a:srgbClr val="000000"/>
                        </a:solidFill>
                        <a:effectLst/>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lang="en-US" sz="1800" b="1" i="0" u="none" strike="noStrike" kern="1200" cap="all" baseline="0" dirty="0">
                          <a:solidFill>
                            <a:srgbClr val="000000"/>
                          </a:solidFill>
                          <a:effectLst/>
                          <a:latin typeface="Calibri" panose="020F0502020204030204" pitchFamily="34" charset="0"/>
                          <a:ea typeface="+mn-ea"/>
                          <a:cs typeface="+mn-cs"/>
                        </a:rPr>
                        <a:t>    </a:t>
                      </a:r>
                    </a:p>
                  </a:txBody>
                  <a:tcPr marL="9525" marR="9525" marT="9525" marB="0">
                    <a:solidFill>
                      <a:schemeClr val="accent5">
                        <a:lumMod val="60000"/>
                        <a:lumOff val="40000"/>
                      </a:schemeClr>
                    </a:solidFill>
                  </a:tcPr>
                </a:tc>
                <a:extLst>
                  <a:ext uri="{0D108BD9-81ED-4DB2-BD59-A6C34878D82A}">
                    <a16:rowId xmlns:a16="http://schemas.microsoft.com/office/drawing/2014/main" val="10001"/>
                  </a:ext>
                </a:extLst>
              </a:tr>
            </a:tbl>
          </a:graphicData>
        </a:graphic>
      </p:graphicFrame>
      <p:pic>
        <p:nvPicPr>
          <p:cNvPr id="2" name="Picture 1"/>
          <p:cNvPicPr>
            <a:picLocks noChangeAspect="1"/>
          </p:cNvPicPr>
          <p:nvPr/>
        </p:nvPicPr>
        <p:blipFill>
          <a:blip r:embed="rId5"/>
          <a:stretch>
            <a:fillRect/>
          </a:stretch>
        </p:blipFill>
        <p:spPr>
          <a:xfrm>
            <a:off x="1524000" y="6016680"/>
            <a:ext cx="2469094" cy="841321"/>
          </a:xfrm>
          <a:prstGeom prst="rect">
            <a:avLst/>
          </a:prstGeom>
        </p:spPr>
      </p:pic>
      <p:sp>
        <p:nvSpPr>
          <p:cNvPr id="3" name="Rectángulo 10"/>
          <p:cNvSpPr/>
          <p:nvPr/>
        </p:nvSpPr>
        <p:spPr>
          <a:xfrm>
            <a:off x="1676400" y="359564"/>
            <a:ext cx="8534400" cy="461665"/>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Calibri"/>
                <a:ea typeface="+mn-ea"/>
                <a:cs typeface="+mn-cs"/>
              </a:rPr>
              <a:t>ATCSCC – Thursday October 29th, 2026, Outlook</a:t>
            </a:r>
          </a:p>
        </p:txBody>
      </p:sp>
      <p:pic>
        <p:nvPicPr>
          <p:cNvPr id="8" name="Picture 7">
            <a:extLst>
              <a:ext uri="{FF2B5EF4-FFF2-40B4-BE49-F238E27FC236}">
                <a16:creationId xmlns:a16="http://schemas.microsoft.com/office/drawing/2014/main" id="{FC6C0292-2A5A-4B82-18CC-355111B38B78}"/>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81595" y="2356817"/>
            <a:ext cx="4308781" cy="3231586"/>
          </a:xfrm>
          <a:prstGeom prst="rect">
            <a:avLst/>
          </a:prstGeom>
        </p:spPr>
      </p:pic>
      <p:pic>
        <p:nvPicPr>
          <p:cNvPr id="7" name="Picture 6">
            <a:extLst>
              <a:ext uri="{FF2B5EF4-FFF2-40B4-BE49-F238E27FC236}">
                <a16:creationId xmlns:a16="http://schemas.microsoft.com/office/drawing/2014/main" id="{DCEEEC2E-654A-037A-34B5-A47F0FF14807}"/>
              </a:ext>
            </a:extLst>
          </p:cNvPr>
          <p:cNvPicPr>
            <a:picLocks noChangeAspect="1"/>
          </p:cNvPicPr>
          <p:nvPr/>
        </p:nvPicPr>
        <p:blipFill>
          <a:blip r:embed="rId7"/>
          <a:stretch>
            <a:fillRect/>
          </a:stretch>
        </p:blipFill>
        <p:spPr>
          <a:xfrm>
            <a:off x="6629400" y="2133600"/>
            <a:ext cx="4163006" cy="3077004"/>
          </a:xfrm>
          <a:prstGeom prst="rect">
            <a:avLst/>
          </a:prstGeom>
        </p:spPr>
      </p:pic>
    </p:spTree>
    <p:extLst>
      <p:ext uri="{BB962C8B-B14F-4D97-AF65-F5344CB8AC3E}">
        <p14:creationId xmlns:p14="http://schemas.microsoft.com/office/powerpoint/2010/main" val="24816217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676400" y="-22509"/>
            <a:ext cx="8382000"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2060"/>
                </a:solidFill>
                <a:effectLst/>
                <a:uLnTx/>
                <a:uFillTx/>
                <a:latin typeface="Calibri"/>
                <a:ea typeface="+mn-ea"/>
                <a:cs typeface="+mn-cs"/>
              </a:rPr>
              <a:t>CADENA</a:t>
            </a:r>
            <a:endParaRPr kumimoji="0" lang="en-US" sz="3600" b="1" i="0" u="none" strike="noStrike" kern="1200" cap="none" spc="0" normalizeH="0" baseline="0" noProof="0" dirty="0">
              <a:ln>
                <a:noFill/>
              </a:ln>
              <a:solidFill>
                <a:prstClr val="black"/>
              </a:solidFill>
              <a:effectLst/>
              <a:uLnTx/>
              <a:uFillTx/>
              <a:latin typeface="Calibri"/>
              <a:ea typeface="+mn-ea"/>
              <a:cs typeface="+mn-cs"/>
            </a:endParaRPr>
          </a:p>
        </p:txBody>
      </p:sp>
      <p:graphicFrame>
        <p:nvGraphicFramePr>
          <p:cNvPr id="5" name="Table 1"/>
          <p:cNvGraphicFramePr>
            <a:graphicFrameLocks noGrp="1"/>
          </p:cNvGraphicFramePr>
          <p:nvPr/>
        </p:nvGraphicFramePr>
        <p:xfrm>
          <a:off x="609600" y="876271"/>
          <a:ext cx="10896600" cy="5173503"/>
        </p:xfrm>
        <a:graphic>
          <a:graphicData uri="http://schemas.openxmlformats.org/drawingml/2006/table">
            <a:tbl>
              <a:tblPr>
                <a:tableStyleId>{5C22544A-7EE6-4342-B048-85BDC9FD1C3A}</a:tableStyleId>
              </a:tblPr>
              <a:tblGrid>
                <a:gridCol w="6678779">
                  <a:extLst>
                    <a:ext uri="{9D8B030D-6E8A-4147-A177-3AD203B41FA5}">
                      <a16:colId xmlns:a16="http://schemas.microsoft.com/office/drawing/2014/main" val="20001"/>
                    </a:ext>
                  </a:extLst>
                </a:gridCol>
                <a:gridCol w="4217821">
                  <a:extLst>
                    <a:ext uri="{9D8B030D-6E8A-4147-A177-3AD203B41FA5}">
                      <a16:colId xmlns:a16="http://schemas.microsoft.com/office/drawing/2014/main" val="20002"/>
                    </a:ext>
                  </a:extLst>
                </a:gridCol>
              </a:tblGrid>
              <a:tr h="284351">
                <a:tc>
                  <a:txBody>
                    <a:bodyPr/>
                    <a:lstStyle/>
                    <a:p>
                      <a:pPr algn="ctr" fontAlgn="ctr"/>
                      <a:r>
                        <a:rPr lang="en-US" sz="2000" b="1" u="none" strike="noStrike" dirty="0">
                          <a:effectLst/>
                        </a:rPr>
                        <a:t>SIGNIFICANT</a:t>
                      </a:r>
                      <a:r>
                        <a:rPr lang="en-US" sz="2000" b="1" u="none" strike="noStrike" baseline="0" dirty="0">
                          <a:effectLst/>
                        </a:rPr>
                        <a:t> </a:t>
                      </a:r>
                      <a:r>
                        <a:rPr lang="en-US" sz="2000" b="1" u="none" strike="noStrike" dirty="0">
                          <a:effectLst/>
                        </a:rPr>
                        <a:t>TERMINAL/EN ROUTE WEATHER </a:t>
                      </a:r>
                      <a:endParaRPr lang="en-US" sz="2000" b="1" i="0" u="none" strike="noStrike" dirty="0">
                        <a:solidFill>
                          <a:srgbClr val="FFFFFF"/>
                        </a:solidFill>
                        <a:effectLst/>
                        <a:latin typeface="Calibri" panose="020F0502020204030204" pitchFamily="34" charset="0"/>
                      </a:endParaRPr>
                    </a:p>
                  </a:txBody>
                  <a:tcPr marL="9525" marR="9525" marT="9525" marB="0" anchor="ctr">
                    <a:solidFill>
                      <a:schemeClr val="accent5">
                        <a:lumMod val="60000"/>
                        <a:lumOff val="40000"/>
                      </a:schemeClr>
                    </a:solidFill>
                  </a:tcPr>
                </a:tc>
                <a:tc>
                  <a:txBody>
                    <a:bodyPr/>
                    <a:lstStyle/>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lang="en-US" sz="2000" b="1" u="none" strike="noStrike" dirty="0">
                          <a:effectLst/>
                        </a:rPr>
                        <a:t>   ANTICIPATED DEMAND</a:t>
                      </a:r>
                    </a:p>
                  </a:txBody>
                  <a:tcPr marL="9525" marR="9525" marT="9525" marB="0" anchor="ctr">
                    <a:solidFill>
                      <a:schemeClr val="accent5">
                        <a:lumMod val="60000"/>
                        <a:lumOff val="40000"/>
                      </a:schemeClr>
                    </a:solidFill>
                  </a:tcPr>
                </a:tc>
                <a:extLst>
                  <a:ext uri="{0D108BD9-81ED-4DB2-BD59-A6C34878D82A}">
                    <a16:rowId xmlns:a16="http://schemas.microsoft.com/office/drawing/2014/main" val="10000"/>
                  </a:ext>
                </a:extLst>
              </a:tr>
              <a:tr h="4859178">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endParaRPr lang="en-US" sz="1600" b="1" i="0" u="none" strike="noStrike" kern="1200" cap="all" baseline="0" dirty="0">
                        <a:solidFill>
                          <a:schemeClr val="dk1"/>
                        </a:solidFill>
                        <a:effectLst/>
                        <a:latin typeface="+mn-lt"/>
                        <a:ea typeface="+mn-ea"/>
                        <a:cs typeface="+mn-cs"/>
                      </a:endParaRPr>
                    </a:p>
                    <a:p>
                      <a:pPr marL="0" marR="0" lvl="0" indent="0" algn="ctr" defTabSz="914400" rtl="0" eaLnBrk="1" fontAlgn="ctr" latinLnBrk="0" hangingPunct="1">
                        <a:lnSpc>
                          <a:spcPct val="100000"/>
                        </a:lnSpc>
                        <a:spcBef>
                          <a:spcPts val="0"/>
                        </a:spcBef>
                        <a:spcAft>
                          <a:spcPts val="0"/>
                        </a:spcAft>
                        <a:buClrTx/>
                        <a:buSzTx/>
                        <a:buFontTx/>
                        <a:buNone/>
                        <a:tabLst/>
                        <a:defRPr/>
                      </a:pPr>
                      <a:endParaRPr lang="en-US" sz="1600" b="1" i="0" u="sng" strike="noStrike" kern="1200" cap="all" baseline="0" dirty="0">
                        <a:solidFill>
                          <a:schemeClr val="dk1"/>
                        </a:solidFill>
                        <a:effectLst/>
                        <a:latin typeface="+mn-lt"/>
                        <a:ea typeface="+mn-ea"/>
                        <a:cs typeface="+mn-cs"/>
                      </a:endParaRPr>
                    </a:p>
                    <a:p>
                      <a:pPr marL="0" marR="0" lvl="0" indent="0" algn="ctr" defTabSz="914400" rtl="0" eaLnBrk="1" fontAlgn="ctr" latinLnBrk="0" hangingPunct="1">
                        <a:lnSpc>
                          <a:spcPct val="100000"/>
                        </a:lnSpc>
                        <a:spcBef>
                          <a:spcPts val="0"/>
                        </a:spcBef>
                        <a:spcAft>
                          <a:spcPts val="0"/>
                        </a:spcAft>
                        <a:buClrTx/>
                        <a:buSzTx/>
                        <a:buFontTx/>
                        <a:buNone/>
                        <a:tabLst/>
                        <a:defRPr/>
                      </a:pPr>
                      <a:endParaRPr lang="en-US" sz="1600" b="1" i="0" u="sng" strike="noStrike" kern="1200" cap="all" baseline="0" dirty="0">
                        <a:solidFill>
                          <a:schemeClr val="dk1"/>
                        </a:solidFill>
                        <a:effectLst/>
                        <a:latin typeface="+mn-lt"/>
                        <a:ea typeface="+mn-ea"/>
                        <a:cs typeface="+mn-cs"/>
                      </a:endParaRPr>
                    </a:p>
                    <a:p>
                      <a:pPr marL="0" marR="0" lvl="0" indent="0" algn="ctr" defTabSz="914400" rtl="0" eaLnBrk="1" fontAlgn="ctr" latinLnBrk="0" hangingPunct="1">
                        <a:lnSpc>
                          <a:spcPct val="100000"/>
                        </a:lnSpc>
                        <a:spcBef>
                          <a:spcPts val="0"/>
                        </a:spcBef>
                        <a:spcAft>
                          <a:spcPts val="0"/>
                        </a:spcAft>
                        <a:buClrTx/>
                        <a:buSzTx/>
                        <a:buFontTx/>
                        <a:buNone/>
                        <a:tabLst/>
                        <a:defRPr/>
                      </a:pPr>
                      <a:endParaRPr lang="en-US" sz="1800" kern="1200" dirty="0">
                        <a:solidFill>
                          <a:schemeClr val="bg1"/>
                        </a:solidFill>
                        <a:latin typeface="+mn-lt"/>
                        <a:ea typeface="+mn-ea"/>
                        <a:cs typeface="+mn-cs"/>
                      </a:endParaRPr>
                    </a:p>
                  </a:txBody>
                  <a:tcPr marL="9525" marR="9525" marT="9525" marB="0">
                    <a:solidFill>
                      <a:schemeClr val="accent5">
                        <a:lumMod val="60000"/>
                        <a:lumOff val="40000"/>
                      </a:scheme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400" b="1" u="sng" strike="noStrike" kern="1200" cap="all" baseline="0" dirty="0">
                          <a:solidFill>
                            <a:schemeClr val="tx1"/>
                          </a:solidFill>
                          <a:effectLst/>
                          <a:latin typeface="+mn-lt"/>
                          <a:ea typeface="+mn-ea"/>
                          <a:cs typeface="+mn-cs"/>
                        </a:rPr>
                        <a:t>FRIDAY</a:t>
                      </a:r>
                    </a:p>
                    <a:p>
                      <a:pPr marL="0" marR="0" lvl="0" indent="0" algn="ctr" defTabSz="914400" rtl="0" eaLnBrk="1" fontAlgn="ctr" latinLnBrk="0" hangingPunct="1">
                        <a:lnSpc>
                          <a:spcPct val="100000"/>
                        </a:lnSpc>
                        <a:spcBef>
                          <a:spcPts val="0"/>
                        </a:spcBef>
                        <a:spcAft>
                          <a:spcPts val="0"/>
                        </a:spcAft>
                        <a:buClrTx/>
                        <a:buSzTx/>
                        <a:buFontTx/>
                        <a:buNone/>
                        <a:tabLst/>
                        <a:defRPr/>
                      </a:pPr>
                      <a:r>
                        <a:rPr lang="en-US" sz="1400" b="0" u="none" strike="noStrike" kern="1200" cap="all" baseline="0" dirty="0">
                          <a:solidFill>
                            <a:schemeClr val="tx1"/>
                          </a:solidFill>
                          <a:effectLst/>
                          <a:latin typeface="+mn-lt"/>
                          <a:ea typeface="+mn-ea"/>
                          <a:cs typeface="+mn-cs"/>
                        </a:rPr>
                        <a:t>PHX/ORD SWAP</a:t>
                      </a: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0" i="0" u="none" strike="noStrike" kern="1200" cap="all" spc="0" normalizeH="0" baseline="0" noProof="0" dirty="0">
                          <a:ln>
                            <a:noFill/>
                          </a:ln>
                          <a:solidFill>
                            <a:schemeClr val="tx1"/>
                          </a:solidFill>
                          <a:effectLst/>
                          <a:uLnTx/>
                          <a:uFillTx/>
                          <a:latin typeface="+mn-lt"/>
                          <a:ea typeface="+mn-ea"/>
                          <a:cs typeface="+mn-cs"/>
                        </a:rPr>
                        <a:t>STARLINK 15-18</a:t>
                      </a:r>
                    </a:p>
                    <a:p>
                      <a:pPr marL="0" marR="0" lvl="0" indent="0" algn="ctr" defTabSz="914400" rtl="0" eaLnBrk="1" fontAlgn="ctr" latinLnBrk="0" hangingPunct="1">
                        <a:lnSpc>
                          <a:spcPct val="100000"/>
                        </a:lnSpc>
                        <a:spcBef>
                          <a:spcPts val="0"/>
                        </a:spcBef>
                        <a:spcAft>
                          <a:spcPts val="0"/>
                        </a:spcAft>
                        <a:buClrTx/>
                        <a:buSzTx/>
                        <a:buFontTx/>
                        <a:buNone/>
                        <a:tabLst/>
                        <a:defRPr/>
                      </a:pPr>
                      <a:endParaRPr kumimoji="0" lang="en-US" sz="1400" b="0" i="0" u="none" strike="noStrike" kern="1200" cap="all" spc="0" normalizeH="0" baseline="0" noProof="0" dirty="0">
                        <a:ln>
                          <a:noFill/>
                        </a:ln>
                        <a:solidFill>
                          <a:prstClr val="black"/>
                        </a:solidFill>
                        <a:effectLst/>
                        <a:uLnTx/>
                        <a:uFillTx/>
                        <a:latin typeface="+mn-lt"/>
                        <a:ea typeface="+mn-ea"/>
                        <a:cs typeface="+mn-cs"/>
                      </a:endParaRP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1" i="0" u="sng" strike="noStrike" kern="1200" cap="all" spc="0" normalizeH="0" baseline="0" noProof="0" dirty="0">
                          <a:ln>
                            <a:noFill/>
                          </a:ln>
                          <a:solidFill>
                            <a:prstClr val="black"/>
                          </a:solidFill>
                          <a:effectLst/>
                          <a:uLnTx/>
                          <a:uFillTx/>
                          <a:latin typeface="+mn-lt"/>
                          <a:ea typeface="+mn-ea"/>
                          <a:cs typeface="+mn-cs"/>
                        </a:rPr>
                        <a:t>SATURDAY</a:t>
                      </a: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0" i="0" u="none" strike="noStrike" kern="1200" cap="all" spc="0" normalizeH="0" baseline="0" noProof="0" dirty="0">
                          <a:ln>
                            <a:noFill/>
                          </a:ln>
                          <a:solidFill>
                            <a:prstClr val="black"/>
                          </a:solidFill>
                          <a:effectLst/>
                          <a:uLnTx/>
                          <a:uFillTx/>
                          <a:latin typeface="+mn-lt"/>
                          <a:ea typeface="+mn-ea"/>
                          <a:cs typeface="+mn-cs"/>
                        </a:rPr>
                        <a:t>FLORIDA SWAP</a:t>
                      </a: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0" i="0" u="none" strike="noStrike" kern="1200" cap="all" spc="0" normalizeH="0" baseline="0" noProof="0" dirty="0">
                          <a:ln>
                            <a:noFill/>
                          </a:ln>
                          <a:solidFill>
                            <a:prstClr val="black"/>
                          </a:solidFill>
                          <a:effectLst/>
                          <a:uLnTx/>
                          <a:uFillTx/>
                          <a:latin typeface="+mn-lt"/>
                          <a:ea typeface="+mn-ea"/>
                          <a:cs typeface="+mn-cs"/>
                        </a:rPr>
                        <a:t>OCEANIC ROUTE CLOSURES</a:t>
                      </a: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0" i="0" u="none" strike="noStrike" kern="1200" cap="all" spc="0" normalizeH="0" baseline="0" noProof="0" dirty="0">
                          <a:ln>
                            <a:noFill/>
                          </a:ln>
                          <a:solidFill>
                            <a:prstClr val="black"/>
                          </a:solidFill>
                          <a:effectLst/>
                          <a:uLnTx/>
                          <a:uFillTx/>
                          <a:latin typeface="+mn-lt"/>
                          <a:ea typeface="+mn-ea"/>
                          <a:cs typeface="+mn-cs"/>
                        </a:rPr>
                        <a:t>GULF ROUTE CLOSURES</a:t>
                      </a:r>
                    </a:p>
                    <a:p>
                      <a:pPr marL="0" marR="0" lvl="0" indent="0" algn="ctr" defTabSz="914400" rtl="0" eaLnBrk="1" fontAlgn="ctr" latinLnBrk="0" hangingPunct="1">
                        <a:lnSpc>
                          <a:spcPct val="100000"/>
                        </a:lnSpc>
                        <a:spcBef>
                          <a:spcPts val="0"/>
                        </a:spcBef>
                        <a:spcAft>
                          <a:spcPts val="0"/>
                        </a:spcAft>
                        <a:buClrTx/>
                        <a:buSzTx/>
                        <a:buFontTx/>
                        <a:buNone/>
                        <a:tabLst/>
                        <a:defRPr/>
                      </a:pPr>
                      <a:endParaRPr kumimoji="0" lang="en-US" sz="1400" b="0" i="0" u="none" strike="noStrike" kern="1200" cap="all" spc="0" normalizeH="0" baseline="0" noProof="0" dirty="0">
                        <a:ln>
                          <a:noFill/>
                        </a:ln>
                        <a:solidFill>
                          <a:prstClr val="black"/>
                        </a:solidFill>
                        <a:effectLst/>
                        <a:uLnTx/>
                        <a:uFillTx/>
                        <a:latin typeface="+mn-lt"/>
                        <a:ea typeface="+mn-ea"/>
                        <a:cs typeface="+mn-cs"/>
                      </a:endParaRP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1" i="0" u="sng" strike="noStrike" kern="1200" cap="all" spc="0" normalizeH="0" baseline="0" noProof="0" dirty="0">
                          <a:ln>
                            <a:noFill/>
                          </a:ln>
                          <a:solidFill>
                            <a:prstClr val="black"/>
                          </a:solidFill>
                          <a:effectLst/>
                          <a:uLnTx/>
                          <a:uFillTx/>
                          <a:latin typeface="+mn-lt"/>
                          <a:ea typeface="+mn-ea"/>
                          <a:cs typeface="+mn-cs"/>
                        </a:rPr>
                        <a:t>SUNDAY</a:t>
                      </a: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0" i="0" u="none" strike="noStrike" kern="1200" cap="all" spc="0" normalizeH="0" baseline="0" noProof="0">
                          <a:ln>
                            <a:noFill/>
                          </a:ln>
                          <a:solidFill>
                            <a:prstClr val="black"/>
                          </a:solidFill>
                          <a:effectLst/>
                          <a:uLnTx/>
                          <a:uFillTx/>
                          <a:latin typeface="+mn-lt"/>
                          <a:ea typeface="+mn-ea"/>
                          <a:cs typeface="+mn-cs"/>
                        </a:rPr>
                        <a:t>FLORIDA </a:t>
                      </a:r>
                      <a:r>
                        <a:rPr kumimoji="0" lang="en-US" sz="1400" b="0" i="0" u="none" strike="noStrike" kern="1200" cap="all" spc="0" normalizeH="0" baseline="0" noProof="0" dirty="0">
                          <a:ln>
                            <a:noFill/>
                          </a:ln>
                          <a:solidFill>
                            <a:prstClr val="black"/>
                          </a:solidFill>
                          <a:effectLst/>
                          <a:uLnTx/>
                          <a:uFillTx/>
                          <a:latin typeface="+mn-lt"/>
                          <a:ea typeface="+mn-ea"/>
                          <a:cs typeface="+mn-cs"/>
                        </a:rPr>
                        <a:t>swap</a:t>
                      </a: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0" i="0" u="none" strike="noStrike" kern="1200" cap="all" spc="0" normalizeH="0" baseline="0" noProof="0" dirty="0">
                          <a:ln>
                            <a:noFill/>
                          </a:ln>
                          <a:solidFill>
                            <a:prstClr val="black"/>
                          </a:solidFill>
                          <a:effectLst/>
                          <a:uLnTx/>
                          <a:uFillTx/>
                          <a:latin typeface="+mn-lt"/>
                          <a:ea typeface="+mn-ea"/>
                          <a:cs typeface="+mn-cs"/>
                        </a:rPr>
                        <a:t>GULF ROUTE CLOSURES</a:t>
                      </a:r>
                    </a:p>
                    <a:p>
                      <a:pPr marL="0" marR="0" lvl="0" indent="0" algn="ctr" defTabSz="914400" rtl="0" eaLnBrk="1" fontAlgn="ctr" latinLnBrk="0" hangingPunct="1">
                        <a:lnSpc>
                          <a:spcPct val="100000"/>
                        </a:lnSpc>
                        <a:spcBef>
                          <a:spcPts val="0"/>
                        </a:spcBef>
                        <a:spcAft>
                          <a:spcPts val="0"/>
                        </a:spcAft>
                        <a:buClrTx/>
                        <a:buSzTx/>
                        <a:buFontTx/>
                        <a:buNone/>
                        <a:tabLst/>
                        <a:defRPr/>
                      </a:pPr>
                      <a:endParaRPr kumimoji="0" lang="en-US" sz="1400" b="0" i="0" u="none" strike="noStrike" kern="1200" cap="all" spc="0" normalizeH="0" baseline="0" noProof="0" dirty="0">
                        <a:ln>
                          <a:noFill/>
                        </a:ln>
                        <a:solidFill>
                          <a:prstClr val="black"/>
                        </a:solidFill>
                        <a:effectLst/>
                        <a:uLnTx/>
                        <a:uFillTx/>
                        <a:latin typeface="+mn-lt"/>
                        <a:ea typeface="+mn-ea"/>
                        <a:cs typeface="+mn-cs"/>
                      </a:endParaRPr>
                    </a:p>
                  </a:txBody>
                  <a:tcPr marL="9525" marR="9525" marT="9525" marB="0">
                    <a:solidFill>
                      <a:schemeClr val="accent5">
                        <a:lumMod val="60000"/>
                        <a:lumOff val="40000"/>
                      </a:schemeClr>
                    </a:solidFill>
                  </a:tcPr>
                </a:tc>
                <a:extLst>
                  <a:ext uri="{0D108BD9-81ED-4DB2-BD59-A6C34878D82A}">
                    <a16:rowId xmlns:a16="http://schemas.microsoft.com/office/drawing/2014/main" val="10001"/>
                  </a:ext>
                </a:extLst>
              </a:tr>
            </a:tbl>
          </a:graphicData>
        </a:graphic>
      </p:graphicFrame>
      <p:sp>
        <p:nvSpPr>
          <p:cNvPr id="7" name="Rectángulo 10"/>
          <p:cNvSpPr/>
          <p:nvPr/>
        </p:nvSpPr>
        <p:spPr>
          <a:xfrm>
            <a:off x="1541585" y="491551"/>
            <a:ext cx="8915400" cy="769441"/>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0000"/>
                </a:solidFill>
                <a:effectLst/>
                <a:uLnTx/>
                <a:uFillTx/>
                <a:latin typeface="Calibri"/>
                <a:ea typeface="+mn-ea"/>
                <a:cs typeface="+mn-cs"/>
              </a:rPr>
              <a:t>ATCSCC –October 30th thru November 1st, 2026, Outlook</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FF0000"/>
              </a:solidFill>
              <a:effectLst/>
              <a:uLnTx/>
              <a:uFillTx/>
              <a:latin typeface="Calibri"/>
              <a:ea typeface="+mn-ea"/>
              <a:cs typeface="+mn-cs"/>
            </a:endParaRP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724933" y="1276785"/>
            <a:ext cx="2803620" cy="2101921"/>
          </a:xfrm>
          <a:prstGeom prst="rect">
            <a:avLst/>
          </a:prstGeom>
          <a:effectLst>
            <a:outerShdw blurRad="50800" dist="38100" dir="2700000" algn="tl" rotWithShape="0">
              <a:prstClr val="black">
                <a:alpha val="40000"/>
              </a:prstClr>
            </a:outerShdw>
          </a:effectLst>
        </p:spPr>
      </p:pic>
      <p:sp>
        <p:nvSpPr>
          <p:cNvPr id="16" name="TextBox 15"/>
          <p:cNvSpPr txBox="1"/>
          <p:nvPr/>
        </p:nvSpPr>
        <p:spPr>
          <a:xfrm>
            <a:off x="3370544" y="1346743"/>
            <a:ext cx="1409700" cy="369332"/>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a:ea typeface="+mn-ea"/>
                <a:cs typeface="+mn-cs"/>
              </a:rPr>
              <a:t>FRIDAY</a:t>
            </a:r>
          </a:p>
        </p:txBody>
      </p:sp>
      <p:pic>
        <p:nvPicPr>
          <p:cNvPr id="11" name="Picture 10">
            <a:extLst>
              <a:ext uri="{FF2B5EF4-FFF2-40B4-BE49-F238E27FC236}">
                <a16:creationId xmlns:a16="http://schemas.microsoft.com/office/drawing/2014/main" id="{1FD80678-2170-DC4C-BD70-37475348BFF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824500" y="3654272"/>
            <a:ext cx="2834969" cy="2125424"/>
          </a:xfrm>
          <a:prstGeom prst="rect">
            <a:avLst/>
          </a:prstGeom>
        </p:spPr>
      </p:pic>
      <p:sp>
        <p:nvSpPr>
          <p:cNvPr id="3" name="TextBox 2">
            <a:extLst>
              <a:ext uri="{FF2B5EF4-FFF2-40B4-BE49-F238E27FC236}">
                <a16:creationId xmlns:a16="http://schemas.microsoft.com/office/drawing/2014/main" id="{693D96D4-3955-944D-1491-78BC20F944E4}"/>
              </a:ext>
            </a:extLst>
          </p:cNvPr>
          <p:cNvSpPr txBox="1"/>
          <p:nvPr/>
        </p:nvSpPr>
        <p:spPr>
          <a:xfrm>
            <a:off x="1603078" y="3666077"/>
            <a:ext cx="1277815" cy="369332"/>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a:ea typeface="+mn-ea"/>
                <a:cs typeface="+mn-cs"/>
              </a:rPr>
              <a:t>SATURDAY</a:t>
            </a:r>
          </a:p>
        </p:txBody>
      </p:sp>
      <p:pic>
        <p:nvPicPr>
          <p:cNvPr id="2" name="Picture 1">
            <a:extLst>
              <a:ext uri="{FF2B5EF4-FFF2-40B4-BE49-F238E27FC236}">
                <a16:creationId xmlns:a16="http://schemas.microsoft.com/office/drawing/2014/main" id="{C6BF9207-AC13-B187-5FAA-71F47EF9D298}"/>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4398747" y="3683623"/>
            <a:ext cx="2756666" cy="2066719"/>
          </a:xfrm>
          <a:prstGeom prst="rect">
            <a:avLst/>
          </a:prstGeom>
        </p:spPr>
      </p:pic>
      <p:sp>
        <p:nvSpPr>
          <p:cNvPr id="6" name="TextBox 5">
            <a:extLst>
              <a:ext uri="{FF2B5EF4-FFF2-40B4-BE49-F238E27FC236}">
                <a16:creationId xmlns:a16="http://schemas.microsoft.com/office/drawing/2014/main" id="{81EBA2EC-AD1B-207A-E654-BC44A87B5920}"/>
              </a:ext>
            </a:extLst>
          </p:cNvPr>
          <p:cNvSpPr txBox="1"/>
          <p:nvPr/>
        </p:nvSpPr>
        <p:spPr>
          <a:xfrm>
            <a:off x="5039875" y="3696443"/>
            <a:ext cx="1409700" cy="369332"/>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a:ea typeface="+mn-ea"/>
                <a:cs typeface="+mn-cs"/>
              </a:rPr>
              <a:t>SUNDAY</a:t>
            </a:r>
          </a:p>
        </p:txBody>
      </p:sp>
    </p:spTree>
    <p:extLst>
      <p:ext uri="{BB962C8B-B14F-4D97-AF65-F5344CB8AC3E}">
        <p14:creationId xmlns:p14="http://schemas.microsoft.com/office/powerpoint/2010/main" val="29535187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extBox 3"/>
          <p:cNvSpPr txBox="1"/>
          <p:nvPr/>
        </p:nvSpPr>
        <p:spPr bwMode="auto">
          <a:xfrm>
            <a:off x="2952750" y="1028702"/>
            <a:ext cx="6286500" cy="507831"/>
          </a:xfrm>
          <a:prstGeom prst="rect">
            <a:avLst/>
          </a:prstGeom>
          <a:noFill/>
        </p:spPr>
        <p:txBody>
          <a:bodyPr wrap="square" rtlCol="0">
            <a:spAutoFit/>
          </a:bodyPr>
          <a:lstStyle/>
          <a:p>
            <a:pPr algn="ctr">
              <a:defRPr/>
            </a:pPr>
            <a:r>
              <a:rPr lang="en-US" sz="2700" b="1">
                <a:solidFill>
                  <a:srgbClr val="002060"/>
                </a:solidFill>
              </a:rPr>
              <a:t>CADENA</a:t>
            </a:r>
            <a:endParaRPr lang="en-US" sz="2700" b="1"/>
          </a:p>
        </p:txBody>
      </p:sp>
      <p:pic>
        <p:nvPicPr>
          <p:cNvPr id="9" name="Picture 8"/>
          <p:cNvPicPr>
            <a:picLocks noChangeAspect="1"/>
          </p:cNvPicPr>
          <p:nvPr/>
        </p:nvPicPr>
        <p:blipFill>
          <a:blip r:embed="rId2"/>
          <a:stretch/>
        </p:blipFill>
        <p:spPr bwMode="auto">
          <a:xfrm>
            <a:off x="2170612" y="1150349"/>
            <a:ext cx="7543800" cy="4714875"/>
          </a:xfrm>
          <a:prstGeom prst="rect">
            <a:avLst/>
          </a:prstGeom>
        </p:spPr>
      </p:pic>
      <p:sp>
        <p:nvSpPr>
          <p:cNvPr id="8" name="TextBox 7"/>
          <p:cNvSpPr txBox="1"/>
          <p:nvPr/>
        </p:nvSpPr>
        <p:spPr bwMode="auto">
          <a:xfrm>
            <a:off x="2582092" y="1150349"/>
            <a:ext cx="6942908" cy="1685077"/>
          </a:xfrm>
          <a:prstGeom prst="rect">
            <a:avLst/>
          </a:prstGeom>
          <a:noFill/>
        </p:spPr>
        <p:txBody>
          <a:bodyPr wrap="square" rtlCol="0">
            <a:spAutoFit/>
          </a:bodyPr>
          <a:lstStyle/>
          <a:p>
            <a:pPr>
              <a:defRPr/>
            </a:pPr>
            <a:r>
              <a:rPr lang="en-US" sz="4500">
                <a:solidFill>
                  <a:schemeClr val="bg1"/>
                </a:solidFill>
              </a:rPr>
              <a:t>ATO Space Operations Office </a:t>
            </a:r>
            <a:endParaRPr/>
          </a:p>
          <a:p>
            <a:pPr>
              <a:defRPr/>
            </a:pPr>
            <a:endParaRPr lang="en-US" sz="1350"/>
          </a:p>
        </p:txBody>
      </p:sp>
      <p:pic>
        <p:nvPicPr>
          <p:cNvPr id="10" name="Picture 9"/>
          <p:cNvPicPr>
            <a:picLocks noChangeAspect="1"/>
          </p:cNvPicPr>
          <p:nvPr/>
        </p:nvPicPr>
        <p:blipFill>
          <a:blip r:embed="rId3"/>
          <a:srcRect l="6210" r="9146"/>
          <a:stretch/>
        </p:blipFill>
        <p:spPr bwMode="auto">
          <a:xfrm>
            <a:off x="2170612" y="4707775"/>
            <a:ext cx="1143000" cy="1157449"/>
          </a:xfrm>
          <a:prstGeom prst="rect">
            <a:avLst/>
          </a:prstGeom>
        </p:spPr>
      </p:pic>
      <p:pic>
        <p:nvPicPr>
          <p:cNvPr id="11" name="Picture 10"/>
          <p:cNvPicPr>
            <a:picLocks noChangeAspect="1"/>
          </p:cNvPicPr>
          <p:nvPr/>
        </p:nvPicPr>
        <p:blipFill>
          <a:blip r:embed="rId4"/>
          <a:srcRect l="16000" r="25333"/>
          <a:stretch/>
        </p:blipFill>
        <p:spPr bwMode="auto">
          <a:xfrm>
            <a:off x="8460379" y="4659496"/>
            <a:ext cx="1263145" cy="1205729"/>
          </a:xfrm>
          <a:prstGeom prst="rect">
            <a:avLst/>
          </a:prstGeom>
        </p:spPr>
      </p:pic>
      <p:sp>
        <p:nvSpPr>
          <p:cNvPr id="7"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dirty="0">
                <a:solidFill>
                  <a:srgbClr val="002060"/>
                </a:solidFill>
              </a:rPr>
              <a:t>CADENA</a:t>
            </a:r>
            <a:endParaRPr lang="en-US" sz="3600" b="1"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5FD1751-4479-8B8D-EE6B-13A327D183D7}"/>
              </a:ext>
            </a:extLst>
          </p:cNvPr>
          <p:cNvPicPr>
            <a:picLocks noChangeAspect="1"/>
          </p:cNvPicPr>
          <p:nvPr/>
        </p:nvPicPr>
        <p:blipFill>
          <a:blip r:embed="rId2"/>
          <a:stretch>
            <a:fillRect/>
          </a:stretch>
        </p:blipFill>
        <p:spPr>
          <a:xfrm>
            <a:off x="1566283" y="0"/>
            <a:ext cx="9059435" cy="6858000"/>
          </a:xfrm>
          <a:prstGeom prst="rect">
            <a:avLst/>
          </a:prstGeom>
        </p:spPr>
      </p:pic>
    </p:spTree>
    <p:extLst>
      <p:ext uri="{BB962C8B-B14F-4D97-AF65-F5344CB8AC3E}">
        <p14:creationId xmlns:p14="http://schemas.microsoft.com/office/powerpoint/2010/main" val="21654628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01140FF-831C-4F46-F62C-6C47E5D8D266}"/>
              </a:ext>
            </a:extLst>
          </p:cNvPr>
          <p:cNvPicPr>
            <a:picLocks noChangeAspect="1"/>
          </p:cNvPicPr>
          <p:nvPr/>
        </p:nvPicPr>
        <p:blipFill>
          <a:blip r:embed="rId2"/>
          <a:stretch>
            <a:fillRect/>
          </a:stretch>
        </p:blipFill>
        <p:spPr>
          <a:xfrm>
            <a:off x="1580947" y="0"/>
            <a:ext cx="9030107" cy="6858000"/>
          </a:xfrm>
          <a:prstGeom prst="rect">
            <a:avLst/>
          </a:prstGeom>
        </p:spPr>
      </p:pic>
    </p:spTree>
    <p:extLst>
      <p:ext uri="{BB962C8B-B14F-4D97-AF65-F5344CB8AC3E}">
        <p14:creationId xmlns:p14="http://schemas.microsoft.com/office/powerpoint/2010/main" val="10644968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03163D5-1D8C-8853-3CDF-7F7FB40A5553}"/>
              </a:ext>
            </a:extLst>
          </p:cNvPr>
          <p:cNvPicPr>
            <a:picLocks noChangeAspect="1"/>
          </p:cNvPicPr>
          <p:nvPr/>
        </p:nvPicPr>
        <p:blipFill>
          <a:blip r:embed="rId2"/>
          <a:stretch>
            <a:fillRect/>
          </a:stretch>
        </p:blipFill>
        <p:spPr>
          <a:xfrm>
            <a:off x="1583307" y="0"/>
            <a:ext cx="9025387" cy="6858000"/>
          </a:xfrm>
          <a:prstGeom prst="rect">
            <a:avLst/>
          </a:prstGeom>
        </p:spPr>
      </p:pic>
    </p:spTree>
    <p:extLst>
      <p:ext uri="{BB962C8B-B14F-4D97-AF65-F5344CB8AC3E}">
        <p14:creationId xmlns:p14="http://schemas.microsoft.com/office/powerpoint/2010/main" val="28675734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F6D2A28-FFC3-9E1E-D05A-327A5102DA80}"/>
              </a:ext>
            </a:extLst>
          </p:cNvPr>
          <p:cNvPicPr>
            <a:picLocks noChangeAspect="1"/>
          </p:cNvPicPr>
          <p:nvPr/>
        </p:nvPicPr>
        <p:blipFill>
          <a:blip r:embed="rId2"/>
          <a:stretch>
            <a:fillRect/>
          </a:stretch>
        </p:blipFill>
        <p:spPr>
          <a:xfrm>
            <a:off x="1596204" y="0"/>
            <a:ext cx="8999593" cy="6858000"/>
          </a:xfrm>
          <a:prstGeom prst="rect">
            <a:avLst/>
          </a:prstGeom>
        </p:spPr>
      </p:pic>
    </p:spTree>
    <p:extLst>
      <p:ext uri="{BB962C8B-B14F-4D97-AF65-F5344CB8AC3E}">
        <p14:creationId xmlns:p14="http://schemas.microsoft.com/office/powerpoint/2010/main" val="7409449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7E1E6BE-CFD2-A460-391B-08D479214CD4}"/>
              </a:ext>
            </a:extLst>
          </p:cNvPr>
          <p:cNvPicPr>
            <a:picLocks noChangeAspect="1"/>
          </p:cNvPicPr>
          <p:nvPr/>
        </p:nvPicPr>
        <p:blipFill>
          <a:blip r:embed="rId2"/>
          <a:stretch>
            <a:fillRect/>
          </a:stretch>
        </p:blipFill>
        <p:spPr>
          <a:xfrm>
            <a:off x="1557977" y="0"/>
            <a:ext cx="9076046" cy="6858000"/>
          </a:xfrm>
          <a:prstGeom prst="rect">
            <a:avLst/>
          </a:prstGeom>
        </p:spPr>
      </p:pic>
    </p:spTree>
    <p:extLst>
      <p:ext uri="{BB962C8B-B14F-4D97-AF65-F5344CB8AC3E}">
        <p14:creationId xmlns:p14="http://schemas.microsoft.com/office/powerpoint/2010/main" val="42101241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CF1E0B8-0ABE-D0B9-B61D-AAB87B2EE85D}"/>
              </a:ext>
            </a:extLst>
          </p:cNvPr>
          <p:cNvPicPr>
            <a:picLocks noChangeAspect="1"/>
          </p:cNvPicPr>
          <p:nvPr/>
        </p:nvPicPr>
        <p:blipFill>
          <a:blip r:embed="rId2"/>
          <a:stretch>
            <a:fillRect/>
          </a:stretch>
        </p:blipFill>
        <p:spPr>
          <a:xfrm>
            <a:off x="1575039" y="0"/>
            <a:ext cx="9041923" cy="6858000"/>
          </a:xfrm>
          <a:prstGeom prst="rect">
            <a:avLst/>
          </a:prstGeom>
        </p:spPr>
      </p:pic>
    </p:spTree>
    <p:extLst>
      <p:ext uri="{BB962C8B-B14F-4D97-AF65-F5344CB8AC3E}">
        <p14:creationId xmlns:p14="http://schemas.microsoft.com/office/powerpoint/2010/main" val="3982016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7E78760-B200-3D56-188F-7B40F221800F}"/>
              </a:ext>
            </a:extLst>
          </p:cNvPr>
          <p:cNvPicPr>
            <a:picLocks noChangeAspect="1"/>
          </p:cNvPicPr>
          <p:nvPr/>
        </p:nvPicPr>
        <p:blipFill>
          <a:blip r:embed="rId2"/>
          <a:stretch>
            <a:fillRect/>
          </a:stretch>
        </p:blipFill>
        <p:spPr>
          <a:xfrm>
            <a:off x="1597742" y="0"/>
            <a:ext cx="8996516" cy="6858000"/>
          </a:xfrm>
          <a:prstGeom prst="rect">
            <a:avLst/>
          </a:prstGeom>
        </p:spPr>
      </p:pic>
    </p:spTree>
    <p:extLst>
      <p:ext uri="{BB962C8B-B14F-4D97-AF65-F5344CB8AC3E}">
        <p14:creationId xmlns:p14="http://schemas.microsoft.com/office/powerpoint/2010/main" val="726842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pic>
        <p:nvPicPr>
          <p:cNvPr id="6" name="Picture 5"/>
          <p:cNvPicPr>
            <a:picLocks noChangeAspect="1"/>
          </p:cNvPicPr>
          <p:nvPr/>
        </p:nvPicPr>
        <p:blipFill>
          <a:blip r:embed="rId2"/>
          <a:stretch/>
        </p:blipFill>
        <p:spPr bwMode="auto">
          <a:xfrm>
            <a:off x="3272922" y="2286000"/>
            <a:ext cx="6711378" cy="3276600"/>
          </a:xfrm>
          <a:prstGeom prst="rect">
            <a:avLst/>
          </a:prstGeom>
        </p:spPr>
      </p:pic>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1026" name="3D3851FB-2A4A-44D6-9AD6-9E58541D092A" descr="72187812-590E-409A-B3FE-7340F66BE85E@fios-router"/>
          <p:cNvPicPr>
            <a:picLocks noChangeAspect="1" noChangeArrowheads="1"/>
          </p:cNvPicPr>
          <p:nvPr/>
        </p:nvPicPr>
        <p:blipFill>
          <a:blip r:embed="rId3"/>
          <a:stretch/>
        </p:blipFill>
        <p:spPr bwMode="auto">
          <a:xfrm>
            <a:off x="1909762" y="1164308"/>
            <a:ext cx="1985962" cy="1051391"/>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5 Imagen" descr="Logo ECNA"/>
          <p:cNvPicPr/>
          <p:nvPr/>
        </p:nvPicPr>
        <p:blipFill>
          <a:blip r:embed="rId3" r:link="rId4">
            <a:extLst>
              <a:ext uri="{28A0092B-C50C-407E-A947-70E740481C1C}">
                <a14:useLocalDpi xmlns:a14="http://schemas.microsoft.com/office/drawing/2010/main" val="0"/>
              </a:ext>
            </a:extLst>
          </a:blip>
          <a:srcRect/>
          <a:stretch>
            <a:fillRect/>
          </a:stretch>
        </p:blipFill>
        <p:spPr bwMode="auto">
          <a:xfrm>
            <a:off x="2861155" y="573083"/>
            <a:ext cx="1064895" cy="559950"/>
          </a:xfrm>
          <a:prstGeom prst="rect">
            <a:avLst/>
          </a:prstGeom>
          <a:noFill/>
          <a:ln>
            <a:noFill/>
          </a:ln>
        </p:spPr>
      </p:pic>
      <p:graphicFrame>
        <p:nvGraphicFramePr>
          <p:cNvPr id="7" name="object 7">
            <a:extLst>
              <a:ext uri="{FF2B5EF4-FFF2-40B4-BE49-F238E27FC236}">
                <a16:creationId xmlns:a16="http://schemas.microsoft.com/office/drawing/2014/main" id="{21CB853A-94BC-0536-51C7-F656E5A0C033}"/>
              </a:ext>
            </a:extLst>
          </p:cNvPr>
          <p:cNvGraphicFramePr>
            <a:graphicFrameLocks noGrp="1"/>
          </p:cNvGraphicFramePr>
          <p:nvPr/>
        </p:nvGraphicFramePr>
        <p:xfrm>
          <a:off x="62345" y="1371813"/>
          <a:ext cx="12043064" cy="5345910"/>
        </p:xfrm>
        <a:graphic>
          <a:graphicData uri="http://schemas.openxmlformats.org/drawingml/2006/table">
            <a:tbl>
              <a:tblPr firstRow="1" bandRow="1"/>
              <a:tblGrid>
                <a:gridCol w="4972465">
                  <a:extLst>
                    <a:ext uri="{9D8B030D-6E8A-4147-A177-3AD203B41FA5}">
                      <a16:colId xmlns:a16="http://schemas.microsoft.com/office/drawing/2014/main" val="20000"/>
                    </a:ext>
                  </a:extLst>
                </a:gridCol>
                <a:gridCol w="3843280">
                  <a:extLst>
                    <a:ext uri="{9D8B030D-6E8A-4147-A177-3AD203B41FA5}">
                      <a16:colId xmlns:a16="http://schemas.microsoft.com/office/drawing/2014/main" val="20001"/>
                    </a:ext>
                  </a:extLst>
                </a:gridCol>
                <a:gridCol w="3227319">
                  <a:extLst>
                    <a:ext uri="{9D8B030D-6E8A-4147-A177-3AD203B41FA5}">
                      <a16:colId xmlns:a16="http://schemas.microsoft.com/office/drawing/2014/main" val="3692319164"/>
                    </a:ext>
                  </a:extLst>
                </a:gridCol>
              </a:tblGrid>
              <a:tr h="585698">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indent="0" algn="l" defTabSz="914400" rtl="0" eaLnBrk="1" fontAlgn="t" latinLnBrk="0" hangingPunct="1">
                        <a:lnSpc>
                          <a:spcPct val="100000"/>
                        </a:lnSpc>
                        <a:spcBef>
                          <a:spcPts val="5"/>
                        </a:spcBef>
                        <a:buFont typeface="Wingdings"/>
                        <a:buNone/>
                        <a:tabLst>
                          <a:tab pos="177800" algn="l"/>
                          <a:tab pos="360363" algn="l"/>
                        </a:tabLst>
                      </a:pPr>
                      <a:r>
                        <a:rPr lang="en-US" sz="1800" b="1" i="0" u="none" strike="noStrike" kern="1200" dirty="0">
                          <a:solidFill>
                            <a:srgbClr val="000000"/>
                          </a:solidFill>
                          <a:effectLst/>
                          <a:latin typeface="Calibri" panose="020F0502020204030204" pitchFamily="34" charset="0"/>
                          <a:ea typeface="+mn-ea"/>
                          <a:cs typeface="+mn-cs"/>
                        </a:rPr>
                        <a:t>        Airport/Airspace Constraints </a:t>
                      </a:r>
                    </a:p>
                    <a:p>
                      <a:pPr marL="0" indent="0" algn="l" defTabSz="914400" rtl="0" eaLnBrk="1" fontAlgn="t" latinLnBrk="0" hangingPunct="1">
                        <a:lnSpc>
                          <a:spcPct val="100000"/>
                        </a:lnSpc>
                        <a:spcBef>
                          <a:spcPts val="5"/>
                        </a:spcBef>
                        <a:buFont typeface="Wingdings"/>
                        <a:buNone/>
                        <a:tabLst>
                          <a:tab pos="360363" algn="l"/>
                        </a:tabLst>
                      </a:pPr>
                      <a:r>
                        <a:rPr lang="en-US" sz="1600" b="0" i="0" u="none" strike="noStrike" kern="1200" dirty="0">
                          <a:solidFill>
                            <a:srgbClr val="000000"/>
                          </a:solidFill>
                          <a:effectLst/>
                          <a:latin typeface="Calibri" panose="020F0502020204030204" pitchFamily="34" charset="0"/>
                          <a:ea typeface="+mn-ea"/>
                          <a:cs typeface="+mn-cs"/>
                        </a:rPr>
                        <a:t>         </a:t>
                      </a:r>
                      <a:r>
                        <a:rPr lang="en-US" sz="1200" b="0" i="0" u="none" strike="noStrike" kern="1200" dirty="0">
                          <a:solidFill>
                            <a:srgbClr val="000000"/>
                          </a:solidFill>
                          <a:effectLst/>
                          <a:latin typeface="Calibri" panose="020F0502020204030204" pitchFamily="34" charset="0"/>
                          <a:ea typeface="+mn-ea"/>
                          <a:cs typeface="+mn-cs"/>
                        </a:rPr>
                        <a:t>(Equipment Outages/Significant NOTAMS/Special Events)</a:t>
                      </a:r>
                      <a:endParaRPr sz="1200" b="0" i="0" u="none" strike="noStrike" kern="1200" dirty="0">
                        <a:solidFill>
                          <a:srgbClr val="000000"/>
                        </a:solidFill>
                        <a:effectLst/>
                        <a:latin typeface="Calibri" panose="020F0502020204030204" pitchFamily="34" charset="0"/>
                        <a:ea typeface="+mn-ea"/>
                        <a:cs typeface="+mn-cs"/>
                      </a:endParaRPr>
                    </a:p>
                  </a:txBody>
                  <a:tcPr marL="0" marR="0" marT="635" marB="0">
                    <a:lnL w="12700" cap="flat" cmpd="sng" algn="ctr">
                      <a:solidFill>
                        <a:srgbClr val="FFFFFF"/>
                      </a:solidFill>
                      <a:prstDash val="solid"/>
                      <a:round/>
                      <a:headEnd type="none" w="med" len="med"/>
                      <a:tailEnd type="none" w="med" len="med"/>
                    </a:lnL>
                    <a:lnR w="12700">
                      <a:solidFill>
                        <a:srgbClr val="FFFFFF"/>
                      </a:solidFill>
                      <a:prstDash val="soli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indent="0" algn="l" defTabSz="914400" rtl="0" eaLnBrk="1" fontAlgn="t" latinLnBrk="0" hangingPunct="1">
                        <a:lnSpc>
                          <a:spcPct val="100000"/>
                        </a:lnSpc>
                      </a:pPr>
                      <a:r>
                        <a:rPr lang="en-US" sz="1800" b="1" i="0" u="none" strike="noStrike" kern="1200" dirty="0">
                          <a:solidFill>
                            <a:srgbClr val="000000"/>
                          </a:solidFill>
                          <a:effectLst/>
                          <a:latin typeface="Calibri" panose="020F0502020204030204" pitchFamily="34" charset="0"/>
                          <a:ea typeface="+mn-ea"/>
                          <a:cs typeface="+mn-cs"/>
                        </a:rPr>
                        <a:t>                        Significant Weather</a:t>
                      </a:r>
                      <a:endParaRPr sz="1800" b="1" i="0" u="none" strike="noStrike" kern="1200" dirty="0">
                        <a:solidFill>
                          <a:srgbClr val="000000"/>
                        </a:solidFill>
                        <a:effectLst/>
                        <a:latin typeface="Calibri" panose="020F0502020204030204" pitchFamily="34" charset="0"/>
                        <a:ea typeface="+mn-ea"/>
                        <a:cs typeface="+mn-cs"/>
                      </a:endParaRPr>
                    </a:p>
                  </a:txBody>
                  <a:tcPr marL="0" marR="0" marT="0" marB="0" anchor="ctr">
                    <a:lnL w="12700">
                      <a:solidFill>
                        <a:srgbClr val="FFFFFF"/>
                      </a:solidFill>
                      <a:prstDash val="solid"/>
                    </a:lnL>
                    <a:lnR w="12700" cap="flat" cmpd="sng" algn="ctr">
                      <a:solidFill>
                        <a:srgbClr val="FFFFFF"/>
                      </a:solidFill>
                      <a:prstDash val="solid"/>
                      <a:round/>
                      <a:headEnd type="none" w="med" len="med"/>
                      <a:tailEnd type="none" w="med" len="med"/>
                    </a:lnR>
                    <a:lnT w="12700">
                      <a:solidFill>
                        <a:srgbClr val="FFFFFF"/>
                      </a:solidFill>
                      <a:prstDash val="solid"/>
                    </a:lnT>
                    <a:lnB w="12700">
                      <a:solidFill>
                        <a:srgbClr val="FFFFFF"/>
                      </a:solidFill>
                      <a:prstDash val="soli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indent="0" algn="l" defTabSz="914400" rtl="0" eaLnBrk="1" fontAlgn="t" latinLnBrk="0" hangingPunct="1">
                        <a:lnSpc>
                          <a:spcPct val="100000"/>
                        </a:lnSpc>
                      </a:pPr>
                      <a:r>
                        <a:rPr lang="en-US" sz="1800" b="1" i="0" u="none" strike="noStrike" kern="1200" dirty="0">
                          <a:solidFill>
                            <a:srgbClr val="000000"/>
                          </a:solidFill>
                          <a:effectLst/>
                          <a:latin typeface="Calibri" panose="020F0502020204030204" pitchFamily="34" charset="0"/>
                          <a:ea typeface="+mn-ea"/>
                          <a:cs typeface="+mn-cs"/>
                        </a:rPr>
                        <a:t>                            Other</a:t>
                      </a:r>
                      <a:endParaRPr sz="1800" b="1" i="0" u="none" strike="noStrike" kern="1200" dirty="0">
                        <a:solidFill>
                          <a:srgbClr val="000000"/>
                        </a:solidFill>
                        <a:effectLst/>
                        <a:latin typeface="Calibri" panose="020F0502020204030204" pitchFamily="34" charset="0"/>
                        <a:ea typeface="+mn-ea"/>
                        <a:cs typeface="+mn-cs"/>
                      </a:endParaRPr>
                    </a:p>
                  </a:txBody>
                  <a:tcPr marL="0" marR="0" marT="0" marB="0" anchor="ctr">
                    <a:lnL w="12700">
                      <a:solidFill>
                        <a:srgbClr val="FFFFFF"/>
                      </a:solidFill>
                      <a:prstDash val="solid"/>
                    </a:lnL>
                    <a:lnR w="12700">
                      <a:solidFill>
                        <a:srgbClr val="FFFFFF"/>
                      </a:solidFill>
                      <a:prstDash val="soli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0"/>
                  </a:ext>
                </a:extLst>
              </a:tr>
              <a:tr h="4760212">
                <a:tc>
                  <a:txBody>
                    <a:bodyPr/>
                    <a:lstStyle/>
                    <a:p>
                      <a:pPr marL="0" algn="l" defTabSz="914400" rtl="0" eaLnBrk="1" fontAlgn="t" latinLnBrk="0" hangingPunct="1"/>
                      <a:endParaRPr lang="en-US" sz="1200" b="0" i="0" u="none" strike="noStrike" kern="1200" dirty="0">
                        <a:solidFill>
                          <a:srgbClr val="000000"/>
                        </a:solidFill>
                        <a:effectLst/>
                        <a:latin typeface="Calibri" panose="020F0502020204030204" pitchFamily="34" charset="0"/>
                        <a:ea typeface="+mn-ea"/>
                        <a:cs typeface="+mn-cs"/>
                      </a:endParaRPr>
                    </a:p>
                    <a:p>
                      <a:pPr marL="0" algn="l" defTabSz="914400" rtl="0" eaLnBrk="1" fontAlgn="t" latinLnBrk="0" hangingPunct="1"/>
                      <a:r>
                        <a:rPr lang="en-US" sz="1200" b="0" i="0" u="none" strike="noStrike" kern="1200" dirty="0">
                          <a:solidFill>
                            <a:srgbClr val="000000"/>
                          </a:solidFill>
                          <a:effectLst/>
                          <a:latin typeface="Calibri" panose="020F0502020204030204" pitchFamily="34" charset="0"/>
                          <a:ea typeface="+mn-ea"/>
                          <a:cs typeface="+mn-cs"/>
                        </a:rPr>
                        <a:t>-</a:t>
                      </a:r>
                      <a:r>
                        <a:rPr lang="en-US" sz="1400" kern="1200" dirty="0">
                          <a:solidFill>
                            <a:schemeClr val="tx1"/>
                          </a:solidFill>
                          <a:effectLst/>
                          <a:latin typeface="+mn-lt"/>
                          <a:ea typeface="+mn-ea"/>
                          <a:cs typeface="+mn-cs"/>
                        </a:rPr>
                        <a:t>JET FUEL NOT AVAILABLE.</a:t>
                      </a:r>
                    </a:p>
                    <a:p>
                      <a:pPr marL="0" algn="l" defTabSz="914400" rtl="0" eaLnBrk="1" fontAlgn="t" latinLnBrk="0" hangingPunct="1"/>
                      <a:endParaRPr lang="en-US" sz="1400" kern="1200" dirty="0">
                        <a:solidFill>
                          <a:schemeClr val="tx1"/>
                        </a:solidFill>
                        <a:effectLst/>
                        <a:latin typeface="+mn-lt"/>
                        <a:ea typeface="+mn-ea"/>
                        <a:cs typeface="+mn-cs"/>
                      </a:endParaRPr>
                    </a:p>
                    <a:p>
                      <a:pPr marL="0" algn="l" defTabSz="914400" rtl="0" eaLnBrk="1" fontAlgn="t" latinLnBrk="0" hangingPunct="1"/>
                      <a:r>
                        <a:rPr lang="en-US" sz="1400" kern="1200" dirty="0">
                          <a:solidFill>
                            <a:schemeClr val="tx1"/>
                          </a:solidFill>
                          <a:effectLst/>
                          <a:latin typeface="+mn-lt"/>
                          <a:ea typeface="+mn-ea"/>
                          <a:cs typeface="+mn-cs"/>
                        </a:rPr>
                        <a:t>-A3698/26 NOTAMN MUXX 2610281200/2611032000 AIRSPACE RESERVATION WILL TAKE PLACE (</a:t>
                      </a:r>
                      <a:r>
                        <a:rPr lang="en-US" sz="1400" kern="1200" dirty="0">
                          <a:solidFill>
                            <a:srgbClr val="FF0000"/>
                          </a:solidFill>
                          <a:effectLst/>
                          <a:latin typeface="+mn-lt"/>
                          <a:ea typeface="+mn-ea"/>
                          <a:cs typeface="+mn-cs"/>
                        </a:rPr>
                        <a:t>JEJENES/ARTEMISA</a:t>
                      </a:r>
                      <a:r>
                        <a:rPr lang="en-US" sz="1400" kern="1200" dirty="0">
                          <a:solidFill>
                            <a:schemeClr val="tx1"/>
                          </a:solidFill>
                          <a:effectLst/>
                          <a:latin typeface="+mn-lt"/>
                          <a:ea typeface="+mn-ea"/>
                          <a:cs typeface="+mn-cs"/>
                        </a:rPr>
                        <a:t>) SFC/UNL. </a:t>
                      </a:r>
                    </a:p>
                    <a:p>
                      <a:pPr marL="0" algn="l" defTabSz="914400" rtl="0" eaLnBrk="1" fontAlgn="t" latinLnBrk="0" hangingPunct="1"/>
                      <a:endParaRPr lang="en-US" sz="1400" kern="1200" dirty="0">
                        <a:solidFill>
                          <a:schemeClr val="tx1"/>
                        </a:solidFill>
                        <a:effectLst/>
                        <a:latin typeface="+mn-lt"/>
                        <a:ea typeface="+mn-ea"/>
                        <a:cs typeface="+mn-cs"/>
                      </a:endParaRPr>
                    </a:p>
                    <a:p>
                      <a:pPr marL="0" algn="l" defTabSz="914400" rtl="0" eaLnBrk="1" fontAlgn="t" latinLnBrk="0" hangingPunct="1"/>
                      <a:r>
                        <a:rPr lang="en-US" sz="1400" kern="1200" dirty="0">
                          <a:solidFill>
                            <a:schemeClr val="tx1"/>
                          </a:solidFill>
                          <a:effectLst/>
                          <a:latin typeface="+mn-lt"/>
                          <a:ea typeface="+mn-ea"/>
                          <a:cs typeface="+mn-cs"/>
                        </a:rPr>
                        <a:t>-A3829/26 NOTAMN MUFH 2610291200/2100 </a:t>
                      </a:r>
                      <a:r>
                        <a:rPr lang="en-US" sz="1400" kern="1200" dirty="0">
                          <a:solidFill>
                            <a:srgbClr val="FF0000"/>
                          </a:solidFill>
                          <a:effectLst/>
                          <a:latin typeface="+mn-lt"/>
                          <a:ea typeface="+mn-ea"/>
                          <a:cs typeface="+mn-cs"/>
                        </a:rPr>
                        <a:t>MUR 43 ACT</a:t>
                      </a:r>
                      <a:r>
                        <a:rPr lang="en-US" sz="1400" kern="1200" dirty="0">
                          <a:solidFill>
                            <a:schemeClr val="tx1"/>
                          </a:solidFill>
                          <a:effectLst/>
                          <a:latin typeface="+mn-lt"/>
                          <a:ea typeface="+mn-ea"/>
                          <a:cs typeface="+mn-cs"/>
                        </a:rPr>
                        <a:t> SFC/FL200. </a:t>
                      </a:r>
                    </a:p>
                    <a:p>
                      <a:pPr marL="0" algn="l" defTabSz="914400" rtl="0" eaLnBrk="1" fontAlgn="t" latinLnBrk="0" hangingPunct="1"/>
                      <a:endParaRPr lang="en-US" sz="1400" kern="1200" dirty="0">
                        <a:solidFill>
                          <a:schemeClr val="tx1"/>
                        </a:solidFill>
                        <a:effectLst/>
                        <a:latin typeface="+mn-lt"/>
                        <a:ea typeface="+mn-ea"/>
                        <a:cs typeface="+mn-cs"/>
                      </a:endParaRPr>
                    </a:p>
                    <a:p>
                      <a:pPr marL="0" algn="l" defTabSz="914400" rtl="0" eaLnBrk="1" fontAlgn="t" latinLnBrk="0" hangingPunct="1"/>
                      <a:r>
                        <a:rPr lang="en-US" sz="1400" kern="1200" dirty="0">
                          <a:solidFill>
                            <a:schemeClr val="tx1"/>
                          </a:solidFill>
                          <a:effectLst/>
                          <a:latin typeface="+mn-lt"/>
                          <a:ea typeface="+mn-ea"/>
                          <a:cs typeface="+mn-cs"/>
                        </a:rPr>
                        <a:t>-A3830,A3831/26/26 NOTAMN MUHA 2610291200/2610292100 </a:t>
                      </a:r>
                      <a:r>
                        <a:rPr lang="en-US" sz="1400" kern="1200" dirty="0">
                          <a:solidFill>
                            <a:srgbClr val="FF0000"/>
                          </a:solidFill>
                          <a:effectLst/>
                          <a:latin typeface="+mn-lt"/>
                          <a:ea typeface="+mn-ea"/>
                          <a:cs typeface="+mn-cs"/>
                        </a:rPr>
                        <a:t>RWY 24 DUTAN-5B SID</a:t>
                      </a:r>
                      <a:r>
                        <a:rPr lang="en-US" sz="1400" kern="1200" dirty="0">
                          <a:solidFill>
                            <a:schemeClr val="tx1"/>
                          </a:solidFill>
                          <a:effectLst/>
                          <a:latin typeface="+mn-lt"/>
                          <a:ea typeface="+mn-ea"/>
                          <a:cs typeface="+mn-cs"/>
                        </a:rPr>
                        <a:t>, </a:t>
                      </a:r>
                      <a:r>
                        <a:rPr lang="en-US" sz="1400" kern="1200" dirty="0">
                          <a:solidFill>
                            <a:srgbClr val="FF0000"/>
                          </a:solidFill>
                          <a:effectLst/>
                          <a:latin typeface="+mn-lt"/>
                          <a:ea typeface="+mn-ea"/>
                          <a:cs typeface="+mn-cs"/>
                        </a:rPr>
                        <a:t>RWY 06 DUTAN-1A</a:t>
                      </a:r>
                      <a:r>
                        <a:rPr lang="en-US" sz="1400" kern="1200" dirty="0">
                          <a:solidFill>
                            <a:schemeClr val="tx1"/>
                          </a:solidFill>
                          <a:effectLst/>
                          <a:latin typeface="+mn-lt"/>
                          <a:ea typeface="+mn-ea"/>
                          <a:cs typeface="+mn-cs"/>
                        </a:rPr>
                        <a:t> STAR NOT AVBL. </a:t>
                      </a:r>
                    </a:p>
                    <a:p>
                      <a:pPr marL="0" algn="l" defTabSz="914400" rtl="0" eaLnBrk="1" fontAlgn="t" latinLnBrk="0" hangingPunct="1"/>
                      <a:endParaRPr lang="en-US" sz="1400" kern="1200" dirty="0">
                        <a:solidFill>
                          <a:schemeClr val="tx1"/>
                        </a:solidFill>
                        <a:effectLst/>
                        <a:latin typeface="+mn-lt"/>
                        <a:ea typeface="+mn-ea"/>
                        <a:cs typeface="+mn-cs"/>
                      </a:endParaRPr>
                    </a:p>
                    <a:p>
                      <a:pPr marL="0" algn="l" defTabSz="914400" rtl="0" eaLnBrk="1" fontAlgn="t" latinLnBrk="0" hangingPunct="1"/>
                      <a:r>
                        <a:rPr lang="en-US" sz="1400" kern="1200" dirty="0">
                          <a:solidFill>
                            <a:schemeClr val="tx1"/>
                          </a:solidFill>
                          <a:effectLst/>
                          <a:latin typeface="+mn-lt"/>
                          <a:ea typeface="+mn-ea"/>
                          <a:cs typeface="+mn-cs"/>
                        </a:rPr>
                        <a:t>-A3832/26 NOTAMN MUHA 2610291200/2610292000 AIRSPACE RESERVATION WILL TAKE PLACE WI RDO 20NM CENTERED VOR/UHA FL100/FL200.</a:t>
                      </a:r>
                    </a:p>
                    <a:p>
                      <a:pPr marL="0" algn="l" defTabSz="914400" rtl="0" eaLnBrk="1" fontAlgn="t" latinLnBrk="0" hangingPunct="1"/>
                      <a:endParaRPr lang="en-US" sz="1400" kern="1200" dirty="0">
                        <a:solidFill>
                          <a:schemeClr val="tx1"/>
                        </a:solidFill>
                        <a:effectLst/>
                        <a:latin typeface="+mn-lt"/>
                        <a:ea typeface="+mn-ea"/>
                        <a:cs typeface="+mn-cs"/>
                      </a:endParaRPr>
                    </a:p>
                    <a:p>
                      <a:pPr marL="0" algn="l" defTabSz="914400" rtl="0" eaLnBrk="1" fontAlgn="t" latinLnBrk="0" hangingPunct="1"/>
                      <a:r>
                        <a:rPr lang="en-US" sz="1400" kern="1200" dirty="0">
                          <a:solidFill>
                            <a:schemeClr val="tx1"/>
                          </a:solidFill>
                          <a:effectLst/>
                          <a:latin typeface="+mn-lt"/>
                          <a:ea typeface="+mn-ea"/>
                          <a:cs typeface="+mn-cs"/>
                        </a:rPr>
                        <a:t>-A3833/26 NOTAMN MUFH 2610291300/2610292200 </a:t>
                      </a:r>
                    </a:p>
                    <a:p>
                      <a:pPr marL="0" algn="l" defTabSz="914400" rtl="0" eaLnBrk="1" fontAlgn="t" latinLnBrk="0" hangingPunct="1"/>
                      <a:r>
                        <a:rPr lang="en-US" sz="1400" kern="1200" dirty="0">
                          <a:solidFill>
                            <a:srgbClr val="FF0000"/>
                          </a:solidFill>
                          <a:effectLst/>
                          <a:latin typeface="+mn-lt"/>
                          <a:ea typeface="+mn-ea"/>
                          <a:cs typeface="+mn-cs"/>
                        </a:rPr>
                        <a:t>MUR 17 ACT </a:t>
                      </a:r>
                      <a:r>
                        <a:rPr lang="en-US" sz="1400" kern="1200" dirty="0">
                          <a:solidFill>
                            <a:schemeClr val="tx1"/>
                          </a:solidFill>
                          <a:effectLst/>
                          <a:latin typeface="+mn-lt"/>
                          <a:ea typeface="+mn-ea"/>
                          <a:cs typeface="+mn-cs"/>
                        </a:rPr>
                        <a:t>SFC/FL100. </a:t>
                      </a:r>
                    </a:p>
                  </a:txBody>
                  <a:tcPr marL="0" marR="0" marT="0" marB="0">
                    <a:lnL w="12700" cap="flat" cmpd="sng" algn="ctr">
                      <a:solidFill>
                        <a:srgbClr val="FFFFFF"/>
                      </a:solidFill>
                      <a:prstDash val="solid"/>
                      <a:round/>
                      <a:headEnd type="none" w="med" len="med"/>
                      <a:tailEnd type="none" w="med" len="me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182563" marR="0" lvl="0" indent="0" algn="l" defTabSz="914400" rtl="0" eaLnBrk="1" fontAlgn="t" latinLnBrk="0" hangingPunct="1">
                        <a:lnSpc>
                          <a:spcPct val="100000"/>
                        </a:lnSpc>
                        <a:spcBef>
                          <a:spcPts val="0"/>
                        </a:spcBef>
                        <a:spcAft>
                          <a:spcPts val="0"/>
                        </a:spcAft>
                        <a:buClrTx/>
                        <a:buSzTx/>
                        <a:buFont typeface="Arial" panose="020B0604020202020204" pitchFamily="34" charset="0"/>
                        <a:buNone/>
                        <a:tabLst/>
                        <a:defRPr/>
                      </a:pPr>
                      <a:endParaRPr lang="en-US" sz="1600" b="0" i="0" u="none" strike="noStrike" kern="1200" dirty="0">
                        <a:solidFill>
                          <a:srgbClr val="000000"/>
                        </a:solidFill>
                        <a:effectLst/>
                        <a:latin typeface="Calibri" panose="020F0502020204030204" pitchFamily="34" charset="0"/>
                        <a:ea typeface="+mn-ea"/>
                        <a:cs typeface="+mn-cs"/>
                      </a:endParaRPr>
                    </a:p>
                    <a:p>
                      <a:pPr marL="0" marR="0" lvl="0" indent="0" algn="l" defTabSz="914400" rtl="0" eaLnBrk="1" fontAlgn="t" latinLnBrk="0" hangingPunct="1">
                        <a:lnSpc>
                          <a:spcPct val="100000"/>
                        </a:lnSpc>
                        <a:spcBef>
                          <a:spcPts val="0"/>
                        </a:spcBef>
                        <a:spcAft>
                          <a:spcPts val="0"/>
                        </a:spcAft>
                        <a:buClrTx/>
                        <a:buSzTx/>
                        <a:buFont typeface="Arial" panose="020B0604020202020204" pitchFamily="34" charset="0"/>
                        <a:buNone/>
                        <a:tabLst/>
                        <a:defRPr/>
                      </a:pPr>
                      <a:endParaRPr lang="en-US" sz="1600" b="0" i="0" u="none" strike="noStrike" kern="1200" dirty="0">
                        <a:solidFill>
                          <a:srgbClr val="000000"/>
                        </a:solidFill>
                        <a:effectLst/>
                        <a:latin typeface="Calibri" panose="020F0502020204030204" pitchFamily="34" charset="0"/>
                        <a:ea typeface="+mn-ea"/>
                        <a:cs typeface="+mn-cs"/>
                      </a:endParaRPr>
                    </a:p>
                    <a:p>
                      <a:pPr marL="0" marR="0" lvl="0" indent="0" algn="l" defTabSz="914400" rtl="0" eaLnBrk="1" fontAlgn="t" latinLnBrk="0" hangingPunct="1">
                        <a:lnSpc>
                          <a:spcPct val="100000"/>
                        </a:lnSpc>
                        <a:spcBef>
                          <a:spcPts val="0"/>
                        </a:spcBef>
                        <a:spcAft>
                          <a:spcPts val="0"/>
                        </a:spcAft>
                        <a:buClrTx/>
                        <a:buSzTx/>
                        <a:buFont typeface="Arial" panose="020B0604020202020204" pitchFamily="34" charset="0"/>
                        <a:buNone/>
                        <a:tabLst/>
                        <a:defRPr/>
                      </a:pPr>
                      <a:endParaRPr lang="en-US" sz="1600" b="0" i="0" u="none" strike="noStrike" kern="1200" dirty="0">
                        <a:solidFill>
                          <a:srgbClr val="000000"/>
                        </a:solidFill>
                        <a:effectLst/>
                        <a:latin typeface="Calibri" panose="020F0502020204030204" pitchFamily="34" charset="0"/>
                        <a:ea typeface="+mn-ea"/>
                        <a:cs typeface="+mn-cs"/>
                      </a:endParaRPr>
                    </a:p>
                    <a:p>
                      <a:pPr marL="0" marR="0" lvl="0" indent="0" algn="l" defTabSz="914400" rtl="0" eaLnBrk="1" fontAlgn="t" latinLnBrk="0" hangingPunct="1">
                        <a:lnSpc>
                          <a:spcPct val="100000"/>
                        </a:lnSpc>
                        <a:spcBef>
                          <a:spcPts val="0"/>
                        </a:spcBef>
                        <a:spcAft>
                          <a:spcPts val="0"/>
                        </a:spcAft>
                        <a:buClrTx/>
                        <a:buSzTx/>
                        <a:buFont typeface="Arial" panose="020B0604020202020204" pitchFamily="34" charset="0"/>
                        <a:buNone/>
                        <a:tabLst/>
                        <a:defRPr/>
                      </a:pPr>
                      <a:endParaRPr lang="en-US" sz="1600" b="0" i="0" u="none" strike="noStrike" kern="1200" dirty="0">
                        <a:solidFill>
                          <a:srgbClr val="000000"/>
                        </a:solidFill>
                        <a:effectLst/>
                        <a:latin typeface="Calibri" panose="020F0502020204030204" pitchFamily="34" charset="0"/>
                        <a:ea typeface="+mn-ea"/>
                        <a:cs typeface="+mn-cs"/>
                      </a:endParaRPr>
                    </a:p>
                    <a:p>
                      <a:pPr marL="0" marR="0" lvl="0" indent="0" algn="l" defTabSz="914400" rtl="0" eaLnBrk="1" fontAlgn="t" latinLnBrk="0" hangingPunct="1">
                        <a:lnSpc>
                          <a:spcPct val="100000"/>
                        </a:lnSpc>
                        <a:spcBef>
                          <a:spcPts val="0"/>
                        </a:spcBef>
                        <a:spcAft>
                          <a:spcPts val="0"/>
                        </a:spcAft>
                        <a:buClrTx/>
                        <a:buSzTx/>
                        <a:buFont typeface="Arial" panose="020B0604020202020204" pitchFamily="34" charset="0"/>
                        <a:buNone/>
                        <a:tabLst/>
                        <a:defRPr/>
                      </a:pPr>
                      <a:endParaRPr lang="en-US" sz="1600" b="0" i="0" u="none" strike="noStrike" kern="1200" dirty="0">
                        <a:solidFill>
                          <a:srgbClr val="000000"/>
                        </a:solidFill>
                        <a:effectLst/>
                        <a:latin typeface="Calibri" panose="020F0502020204030204" pitchFamily="34" charset="0"/>
                        <a:ea typeface="+mn-ea"/>
                        <a:cs typeface="+mn-cs"/>
                      </a:endParaRPr>
                    </a:p>
                    <a:p>
                      <a:pPr marL="182563" marR="0" lvl="0" indent="0" algn="l" defTabSz="914400" rtl="0" eaLnBrk="1" fontAlgn="t" latinLnBrk="0" hangingPunct="1">
                        <a:lnSpc>
                          <a:spcPct val="100000"/>
                        </a:lnSpc>
                        <a:spcBef>
                          <a:spcPts val="0"/>
                        </a:spcBef>
                        <a:spcAft>
                          <a:spcPts val="0"/>
                        </a:spcAft>
                        <a:buClrTx/>
                        <a:buSzTx/>
                        <a:buFont typeface="Arial" panose="020B0604020202020204" pitchFamily="34" charset="0"/>
                        <a:buNone/>
                        <a:tabLst/>
                        <a:defRPr/>
                      </a:pPr>
                      <a:endParaRPr lang="en-US" sz="1050" b="0" i="0" u="none" strike="noStrike" kern="1200" dirty="0">
                        <a:solidFill>
                          <a:srgbClr val="000000"/>
                        </a:solidFill>
                        <a:effectLst/>
                        <a:latin typeface="Calibri" panose="020F0502020204030204" pitchFamily="34" charset="0"/>
                        <a:ea typeface="+mn-ea"/>
                        <a:cs typeface="+mn-cs"/>
                      </a:endParaRPr>
                    </a:p>
                    <a:p>
                      <a:pPr marL="182563" marR="0" lvl="0" indent="0" algn="l" defTabSz="914400" rtl="0" eaLnBrk="1" fontAlgn="t" latinLnBrk="0" hangingPunct="1">
                        <a:lnSpc>
                          <a:spcPct val="100000"/>
                        </a:lnSpc>
                        <a:spcBef>
                          <a:spcPts val="0"/>
                        </a:spcBef>
                        <a:spcAft>
                          <a:spcPts val="0"/>
                        </a:spcAft>
                        <a:buClrTx/>
                        <a:buSzTx/>
                        <a:buFont typeface="Arial" panose="020B0604020202020204" pitchFamily="34" charset="0"/>
                        <a:buNone/>
                        <a:tabLst/>
                        <a:defRPr/>
                      </a:pPr>
                      <a:r>
                        <a:rPr lang="en-US" sz="1600" b="0" i="0" u="none" strike="noStrike" kern="1200" dirty="0">
                          <a:solidFill>
                            <a:srgbClr val="000000"/>
                          </a:solidFill>
                          <a:effectLst/>
                          <a:latin typeface="Calibri" panose="020F0502020204030204" pitchFamily="34" charset="0"/>
                          <a:ea typeface="+mn-ea"/>
                          <a:cs typeface="+mn-cs"/>
                        </a:rPr>
                        <a:t>Instability caused by a low-pressure system extending across the surface and at lower levels, located north of the central region in areas of the eastern half of the country and adjacent seas. Cloud cover is not significant in the rest of the FIR</a:t>
                      </a:r>
                    </a:p>
                  </a:txBody>
                  <a:tcPr marL="0" marR="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lvl="0" indent="-342900" algn="l" defTabSz="914400" rtl="0" eaLnBrk="1" fontAlgn="t" latinLnBrk="0" hangingPunct="1">
                        <a:lnSpc>
                          <a:spcPct val="100000"/>
                        </a:lnSpc>
                        <a:spcBef>
                          <a:spcPts val="0"/>
                        </a:spcBef>
                        <a:spcAft>
                          <a:spcPts val="0"/>
                        </a:spcAft>
                        <a:buClrTx/>
                        <a:buSzTx/>
                        <a:buFont typeface="Arial" panose="020B0604020202020204" pitchFamily="34" charset="0"/>
                        <a:buChar char="•"/>
                        <a:tabLst/>
                        <a:defRPr/>
                      </a:pPr>
                      <a:r>
                        <a:rPr lang="en-US" sz="1400" kern="1200" noProof="0" dirty="0">
                          <a:solidFill>
                            <a:schemeClr val="tx1"/>
                          </a:solidFill>
                          <a:effectLst/>
                          <a:latin typeface="+mn-lt"/>
                          <a:ea typeface="+mn-ea"/>
                          <a:cs typeface="+mn-cs"/>
                        </a:rPr>
                        <a:t>ANTICIPATED DEMAND: </a:t>
                      </a:r>
                      <a:r>
                        <a:rPr lang="en-US" sz="1400" b="1" kern="1200" noProof="0" dirty="0">
                          <a:solidFill>
                            <a:srgbClr val="FF0000"/>
                          </a:solidFill>
                          <a:effectLst/>
                          <a:latin typeface="+mn-lt"/>
                          <a:ea typeface="+mn-ea"/>
                          <a:cs typeface="+mn-cs"/>
                        </a:rPr>
                        <a:t>MEDIUM</a:t>
                      </a:r>
                    </a:p>
                    <a:p>
                      <a:pPr marL="0" marR="0" lvl="0" indent="-342900" algn="l" defTabSz="914400" rtl="0" eaLnBrk="1" fontAlgn="t" latinLnBrk="0" hangingPunct="1">
                        <a:lnSpc>
                          <a:spcPct val="100000"/>
                        </a:lnSpc>
                        <a:spcBef>
                          <a:spcPts val="0"/>
                        </a:spcBef>
                        <a:spcAft>
                          <a:spcPts val="0"/>
                        </a:spcAft>
                        <a:buClrTx/>
                        <a:buSzTx/>
                        <a:buFont typeface="Arial" panose="020B0604020202020204" pitchFamily="34" charset="0"/>
                        <a:buChar char="•"/>
                        <a:tabLst/>
                        <a:defRPr/>
                      </a:pPr>
                      <a:r>
                        <a:rPr lang="en-US" sz="1400" kern="1200" noProof="0" dirty="0">
                          <a:solidFill>
                            <a:schemeClr val="tx1"/>
                          </a:solidFill>
                          <a:effectLst/>
                          <a:latin typeface="+mn-lt"/>
                          <a:ea typeface="+mn-ea"/>
                          <a:cs typeface="+mn-cs"/>
                        </a:rPr>
                        <a:t>STAFFING: </a:t>
                      </a:r>
                      <a:r>
                        <a:rPr lang="en-US" sz="1400" b="1" kern="1200" noProof="0" dirty="0">
                          <a:solidFill>
                            <a:srgbClr val="FF0000"/>
                          </a:solidFill>
                          <a:effectLst/>
                          <a:latin typeface="+mn-lt"/>
                          <a:ea typeface="+mn-ea"/>
                          <a:cs typeface="+mn-cs"/>
                        </a:rPr>
                        <a:t>ADEQUATE</a:t>
                      </a:r>
                    </a:p>
                    <a:p>
                      <a:pPr marL="0" marR="0" lvl="0" indent="0" algn="l" defTabSz="914400" rtl="0" eaLnBrk="1" fontAlgn="t" latinLnBrk="0" hangingPunct="1">
                        <a:lnSpc>
                          <a:spcPct val="100000"/>
                        </a:lnSpc>
                        <a:spcBef>
                          <a:spcPts val="0"/>
                        </a:spcBef>
                        <a:spcAft>
                          <a:spcPts val="0"/>
                        </a:spcAft>
                        <a:buClrTx/>
                        <a:buSzTx/>
                        <a:buFont typeface="Arial" panose="020B0604020202020204" pitchFamily="34" charset="0"/>
                        <a:buNone/>
                        <a:tabLst/>
                        <a:defRPr/>
                      </a:pPr>
                      <a:endParaRPr lang="en-US" sz="1600" b="0" i="0" u="none" strike="noStrike" kern="1200" dirty="0">
                        <a:solidFill>
                          <a:srgbClr val="000000"/>
                        </a:solidFill>
                        <a:effectLst/>
                        <a:latin typeface="Calibri" panose="020F0502020204030204" pitchFamily="34" charset="0"/>
                        <a:ea typeface="+mn-ea"/>
                        <a:cs typeface="+mn-cs"/>
                      </a:endParaRPr>
                    </a:p>
                  </a:txBody>
                  <a:tcPr marL="0" marR="0" marT="0" marB="0" anchor="ctr">
                    <a:lnL w="12700">
                      <a:solidFill>
                        <a:srgbClr val="FFFFFF"/>
                      </a:solidFill>
                      <a:prstDash val="soli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1"/>
                  </a:ext>
                </a:extLst>
              </a:tr>
            </a:tbl>
          </a:graphicData>
        </a:graphic>
      </p:graphicFrame>
      <p:pic>
        <p:nvPicPr>
          <p:cNvPr id="2" name="Imagen 1"/>
          <p:cNvPicPr>
            <a:picLocks noChangeAspect="1"/>
          </p:cNvPicPr>
          <p:nvPr/>
        </p:nvPicPr>
        <p:blipFill>
          <a:blip r:embed="rId5"/>
          <a:stretch>
            <a:fillRect/>
          </a:stretch>
        </p:blipFill>
        <p:spPr>
          <a:xfrm>
            <a:off x="170299" y="122732"/>
            <a:ext cx="1971207" cy="900701"/>
          </a:xfrm>
          <a:prstGeom prst="rect">
            <a:avLst/>
          </a:prstGeom>
        </p:spPr>
      </p:pic>
      <p:sp>
        <p:nvSpPr>
          <p:cNvPr id="8" name="TextBox 3"/>
          <p:cNvSpPr txBox="1"/>
          <p:nvPr/>
        </p:nvSpPr>
        <p:spPr>
          <a:xfrm>
            <a:off x="1902373" y="161577"/>
            <a:ext cx="7651530"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Helvetica"/>
                <a:ea typeface="+mn-ea"/>
                <a:cs typeface="+mn-cs"/>
              </a:rPr>
              <a:t>COMPASS Weekly Planning Web Conference</a:t>
            </a:r>
            <a:endParaRPr kumimoji="0" lang="en-US" sz="2400" b="1" i="0" u="none" strike="noStrike" kern="1200" cap="none" spc="0" normalizeH="0" baseline="0" noProof="0" dirty="0">
              <a:ln>
                <a:noFill/>
              </a:ln>
              <a:solidFill>
                <a:prstClr val="black"/>
              </a:solidFill>
              <a:effectLst/>
              <a:uLnTx/>
              <a:uFillTx/>
              <a:latin typeface="Helvetica"/>
              <a:ea typeface="+mn-ea"/>
              <a:cs typeface="+mn-cs"/>
            </a:endParaRPr>
          </a:p>
        </p:txBody>
      </p:sp>
      <p:sp>
        <p:nvSpPr>
          <p:cNvPr id="9" name="Rectángulo 10"/>
          <p:cNvSpPr/>
          <p:nvPr/>
        </p:nvSpPr>
        <p:spPr>
          <a:xfrm>
            <a:off x="2325055" y="643739"/>
            <a:ext cx="7441352" cy="461665"/>
          </a:xfrm>
          <a:prstGeom prst="rect">
            <a:avLst/>
          </a:prstGeom>
        </p:spPr>
        <p:txBody>
          <a:bodyPr wrap="square" lIns="91440" tIns="45720" rIns="91440" bIns="4572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Arial" panose="020B0604020202020204"/>
                <a:ea typeface="+mn-ea"/>
                <a:cs typeface="+mn-cs"/>
              </a:rPr>
              <a:t> Thursday – Oct 29</a:t>
            </a:r>
            <a:r>
              <a:rPr kumimoji="0" lang="en-US" sz="2400" b="1" i="0" u="none" strike="noStrike" kern="1200" cap="none" spc="0" normalizeH="0" baseline="30000" noProof="0" dirty="0">
                <a:ln>
                  <a:noFill/>
                </a:ln>
                <a:solidFill>
                  <a:srgbClr val="FF0000"/>
                </a:solidFill>
                <a:effectLst/>
                <a:uLnTx/>
                <a:uFillTx/>
                <a:latin typeface="Arial" panose="020B0604020202020204"/>
                <a:ea typeface="+mn-ea"/>
                <a:cs typeface="+mn-cs"/>
              </a:rPr>
              <a:t>th</a:t>
            </a:r>
            <a:r>
              <a:rPr kumimoji="0" lang="en-US" sz="2400" b="1" i="0" u="none" strike="noStrike" kern="1200" cap="none" spc="0" normalizeH="0" baseline="0" noProof="0" dirty="0">
                <a:ln>
                  <a:noFill/>
                </a:ln>
                <a:solidFill>
                  <a:srgbClr val="FF0000"/>
                </a:solidFill>
                <a:effectLst/>
                <a:uLnTx/>
                <a:uFillTx/>
                <a:latin typeface="Arial" panose="020B0604020202020204"/>
                <a:ea typeface="+mn-ea"/>
                <a:cs typeface="+mn-cs"/>
              </a:rPr>
              <a:t>, 2026 </a:t>
            </a:r>
          </a:p>
        </p:txBody>
      </p:sp>
      <p:pic>
        <p:nvPicPr>
          <p:cNvPr id="10" name="Imagen 9"/>
          <p:cNvPicPr>
            <a:picLocks noChangeAspect="1"/>
          </p:cNvPicPr>
          <p:nvPr/>
        </p:nvPicPr>
        <p:blipFill>
          <a:blip r:embed="rId6"/>
          <a:stretch>
            <a:fillRect/>
          </a:stretch>
        </p:blipFill>
        <p:spPr>
          <a:xfrm>
            <a:off x="9123529" y="38621"/>
            <a:ext cx="1227845" cy="1210236"/>
          </a:xfrm>
          <a:prstGeom prst="rect">
            <a:avLst/>
          </a:prstGeom>
        </p:spPr>
      </p:pic>
      <p:pic>
        <p:nvPicPr>
          <p:cNvPr id="3" name="Imagen 2"/>
          <p:cNvPicPr>
            <a:picLocks noChangeAspect="1"/>
          </p:cNvPicPr>
          <p:nvPr/>
        </p:nvPicPr>
        <p:blipFill>
          <a:blip r:embed="rId7"/>
          <a:stretch>
            <a:fillRect/>
          </a:stretch>
        </p:blipFill>
        <p:spPr>
          <a:xfrm>
            <a:off x="5054910" y="2250830"/>
            <a:ext cx="3600717" cy="1863969"/>
          </a:xfrm>
          <a:prstGeom prst="rect">
            <a:avLst/>
          </a:prstGeom>
        </p:spPr>
      </p:pic>
    </p:spTree>
    <p:extLst>
      <p:ext uri="{BB962C8B-B14F-4D97-AF65-F5344CB8AC3E}">
        <p14:creationId xmlns:p14="http://schemas.microsoft.com/office/powerpoint/2010/main" val="298427331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5 Imagen" descr="Logo ECNA"/>
          <p:cNvPicPr/>
          <p:nvPr/>
        </p:nvPicPr>
        <p:blipFill>
          <a:blip r:embed="rId3" r:link="rId4">
            <a:extLst>
              <a:ext uri="{28A0092B-C50C-407E-A947-70E740481C1C}">
                <a14:useLocalDpi xmlns:a14="http://schemas.microsoft.com/office/drawing/2010/main" val="0"/>
              </a:ext>
            </a:extLst>
          </a:blip>
          <a:srcRect/>
          <a:stretch>
            <a:fillRect/>
          </a:stretch>
        </p:blipFill>
        <p:spPr bwMode="auto">
          <a:xfrm>
            <a:off x="2861155" y="573083"/>
            <a:ext cx="1064895" cy="559950"/>
          </a:xfrm>
          <a:prstGeom prst="rect">
            <a:avLst/>
          </a:prstGeom>
          <a:noFill/>
          <a:ln>
            <a:noFill/>
          </a:ln>
        </p:spPr>
      </p:pic>
      <p:pic>
        <p:nvPicPr>
          <p:cNvPr id="11" name="Imagen 10"/>
          <p:cNvPicPr>
            <a:picLocks noChangeAspect="1"/>
          </p:cNvPicPr>
          <p:nvPr/>
        </p:nvPicPr>
        <p:blipFill>
          <a:blip r:embed="rId5"/>
          <a:stretch>
            <a:fillRect/>
          </a:stretch>
        </p:blipFill>
        <p:spPr>
          <a:xfrm>
            <a:off x="391147" y="234736"/>
            <a:ext cx="1624424" cy="748848"/>
          </a:xfrm>
          <a:prstGeom prst="rect">
            <a:avLst/>
          </a:prstGeom>
        </p:spPr>
      </p:pic>
      <p:sp>
        <p:nvSpPr>
          <p:cNvPr id="12" name="TextBox 3"/>
          <p:cNvSpPr txBox="1"/>
          <p:nvPr/>
        </p:nvSpPr>
        <p:spPr>
          <a:xfrm>
            <a:off x="1902373" y="161577"/>
            <a:ext cx="7651530"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Helvetica"/>
                <a:ea typeface="+mn-ea"/>
                <a:cs typeface="+mn-cs"/>
              </a:rPr>
              <a:t>COMPASS Weekly Planning Web Conference</a:t>
            </a:r>
            <a:endParaRPr kumimoji="0" lang="en-US" sz="2400" b="1" i="0" u="none" strike="noStrike" kern="1200" cap="none" spc="0" normalizeH="0" baseline="0" noProof="0" dirty="0">
              <a:ln>
                <a:noFill/>
              </a:ln>
              <a:solidFill>
                <a:prstClr val="black"/>
              </a:solidFill>
              <a:effectLst/>
              <a:uLnTx/>
              <a:uFillTx/>
              <a:latin typeface="Helvetica"/>
              <a:ea typeface="+mn-ea"/>
              <a:cs typeface="+mn-cs"/>
            </a:endParaRPr>
          </a:p>
        </p:txBody>
      </p:sp>
      <p:pic>
        <p:nvPicPr>
          <p:cNvPr id="2" name="Imagen 1"/>
          <p:cNvPicPr>
            <a:picLocks noChangeAspect="1"/>
          </p:cNvPicPr>
          <p:nvPr/>
        </p:nvPicPr>
        <p:blipFill>
          <a:blip r:embed="rId6"/>
          <a:stretch>
            <a:fillRect/>
          </a:stretch>
        </p:blipFill>
        <p:spPr>
          <a:xfrm>
            <a:off x="9153706" y="196809"/>
            <a:ext cx="1225402" cy="1213209"/>
          </a:xfrm>
          <a:prstGeom prst="rect">
            <a:avLst/>
          </a:prstGeom>
        </p:spPr>
      </p:pic>
      <p:sp>
        <p:nvSpPr>
          <p:cNvPr id="9" name="Rectángulo 10"/>
          <p:cNvSpPr/>
          <p:nvPr/>
        </p:nvSpPr>
        <p:spPr>
          <a:xfrm>
            <a:off x="2325055" y="643739"/>
            <a:ext cx="7441352" cy="461665"/>
          </a:xfrm>
          <a:prstGeom prst="rect">
            <a:avLst/>
          </a:prstGeom>
        </p:spPr>
        <p:txBody>
          <a:bodyPr wrap="square" lIns="91440" tIns="45720" rIns="91440" bIns="4572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Arial" panose="020B0604020202020204"/>
                <a:ea typeface="+mn-ea"/>
                <a:cs typeface="+mn-cs"/>
              </a:rPr>
              <a:t> Thursday – Oct 29</a:t>
            </a:r>
            <a:r>
              <a:rPr kumimoji="0" lang="en-US" sz="2400" b="1" i="0" u="none" strike="noStrike" kern="1200" cap="none" spc="0" normalizeH="0" baseline="30000" noProof="0" dirty="0">
                <a:ln>
                  <a:noFill/>
                </a:ln>
                <a:solidFill>
                  <a:srgbClr val="FF0000"/>
                </a:solidFill>
                <a:effectLst/>
                <a:uLnTx/>
                <a:uFillTx/>
                <a:latin typeface="Arial" panose="020B0604020202020204"/>
                <a:ea typeface="+mn-ea"/>
                <a:cs typeface="+mn-cs"/>
              </a:rPr>
              <a:t>th</a:t>
            </a:r>
            <a:r>
              <a:rPr kumimoji="0" lang="en-US" sz="2400" b="1" i="0" u="none" strike="noStrike" kern="1200" cap="none" spc="0" normalizeH="0" baseline="0" noProof="0" dirty="0">
                <a:ln>
                  <a:noFill/>
                </a:ln>
                <a:solidFill>
                  <a:srgbClr val="FF0000"/>
                </a:solidFill>
                <a:effectLst/>
                <a:uLnTx/>
                <a:uFillTx/>
                <a:latin typeface="Arial" panose="020B0604020202020204"/>
                <a:ea typeface="+mn-ea"/>
                <a:cs typeface="+mn-cs"/>
              </a:rPr>
              <a:t>, 2026 </a:t>
            </a:r>
          </a:p>
        </p:txBody>
      </p:sp>
      <p:pic>
        <p:nvPicPr>
          <p:cNvPr id="4" name="Imagen 3"/>
          <p:cNvPicPr>
            <a:picLocks noChangeAspect="1"/>
          </p:cNvPicPr>
          <p:nvPr/>
        </p:nvPicPr>
        <p:blipFill>
          <a:blip r:embed="rId7"/>
          <a:stretch>
            <a:fillRect/>
          </a:stretch>
        </p:blipFill>
        <p:spPr>
          <a:xfrm>
            <a:off x="1496291" y="1623690"/>
            <a:ext cx="8946572" cy="5033699"/>
          </a:xfrm>
          <a:prstGeom prst="rect">
            <a:avLst/>
          </a:prstGeom>
        </p:spPr>
      </p:pic>
    </p:spTree>
    <p:extLst>
      <p:ext uri="{BB962C8B-B14F-4D97-AF65-F5344CB8AC3E}">
        <p14:creationId xmlns:p14="http://schemas.microsoft.com/office/powerpoint/2010/main" val="32959401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pic>
        <p:nvPicPr>
          <p:cNvPr id="6" name="Picture 5"/>
          <p:cNvPicPr>
            <a:picLocks noChangeAspect="1"/>
          </p:cNvPicPr>
          <p:nvPr/>
        </p:nvPicPr>
        <p:blipFill>
          <a:blip r:embed="rId2"/>
          <a:stretch/>
        </p:blipFill>
        <p:spPr bwMode="auto">
          <a:xfrm>
            <a:off x="3886200" y="1752599"/>
            <a:ext cx="6048446" cy="3505199"/>
          </a:xfrm>
          <a:prstGeom prst="rect">
            <a:avLst/>
          </a:prstGeom>
        </p:spPr>
      </p:pic>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3" name="Picture 2"/>
          <p:cNvPicPr>
            <a:picLocks noChangeAspect="1"/>
          </p:cNvPicPr>
          <p:nvPr/>
        </p:nvPicPr>
        <p:blipFill>
          <a:blip r:embed="rId3"/>
          <a:stretch/>
        </p:blipFill>
        <p:spPr bwMode="auto">
          <a:xfrm>
            <a:off x="1928884" y="1676400"/>
            <a:ext cx="1828800" cy="1828800"/>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952749" y="-56289"/>
            <a:ext cx="6286500"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Helvetica"/>
                <a:ea typeface="+mn-ea"/>
                <a:cs typeface="+mn-cs"/>
              </a:rPr>
              <a:t>CADENA</a:t>
            </a:r>
            <a:endParaRPr kumimoji="0" lang="en-US" sz="2400" b="1" i="0" u="none" strike="noStrike" kern="1200" cap="none" spc="0" normalizeH="0" baseline="0" noProof="0" dirty="0">
              <a:ln>
                <a:noFill/>
              </a:ln>
              <a:solidFill>
                <a:prstClr val="black"/>
              </a:solidFill>
              <a:effectLst/>
              <a:uLnTx/>
              <a:uFillTx/>
              <a:latin typeface="Helvetica"/>
              <a:ea typeface="+mn-ea"/>
              <a:cs typeface="+mn-cs"/>
            </a:endParaRPr>
          </a:p>
        </p:txBody>
      </p:sp>
      <p:sp>
        <p:nvSpPr>
          <p:cNvPr id="3" name="Rectángulo 10"/>
          <p:cNvSpPr/>
          <p:nvPr/>
        </p:nvSpPr>
        <p:spPr>
          <a:xfrm>
            <a:off x="3524250" y="270381"/>
            <a:ext cx="5630636" cy="400110"/>
          </a:xfrm>
          <a:prstGeom prst="rect">
            <a:avLst/>
          </a:prstGeom>
        </p:spPr>
        <p:txBody>
          <a:bodyPr wrap="square" lIns="91440" tIns="45720" rIns="91440" bIns="45720" anchor="t">
            <a:spAutoFit/>
          </a:bodyPr>
          <a:lstStyle/>
          <a:p>
            <a:pPr lvl="0" algn="ctr">
              <a:defRPr/>
            </a:pPr>
            <a:r>
              <a:rPr lang="en-US" sz="2000" b="1" dirty="0">
                <a:solidFill>
                  <a:srgbClr val="FF0000"/>
                </a:solidFill>
              </a:rPr>
              <a:t>MKJK – OCTOBER 29, 2026</a:t>
            </a:r>
          </a:p>
        </p:txBody>
      </p:sp>
      <p:sp>
        <p:nvSpPr>
          <p:cNvPr id="9" name="TextBox 8">
            <a:extLst>
              <a:ext uri="{FF2B5EF4-FFF2-40B4-BE49-F238E27FC236}">
                <a16:creationId xmlns:a16="http://schemas.microsoft.com/office/drawing/2014/main" id="{80388C2C-C13E-B3CF-758E-58D333A746AC}"/>
              </a:ext>
            </a:extLst>
          </p:cNvPr>
          <p:cNvSpPr txBox="1"/>
          <p:nvPr/>
        </p:nvSpPr>
        <p:spPr>
          <a:xfrm>
            <a:off x="3524251" y="2002971"/>
            <a:ext cx="2571750" cy="369332"/>
          </a:xfrm>
          <a:prstGeom prst="rect">
            <a:avLst/>
          </a:prstGeom>
          <a:noFill/>
        </p:spPr>
        <p:txBody>
          <a:bodyPr wrap="square" rtlCol="0">
            <a:spAutoFit/>
          </a:bodyPr>
          <a:lstStyle/>
          <a:p>
            <a:endParaRPr lang="en-JM" dirty="0"/>
          </a:p>
        </p:txBody>
      </p:sp>
      <p:graphicFrame>
        <p:nvGraphicFramePr>
          <p:cNvPr id="10" name="object 7">
            <a:extLst>
              <a:ext uri="{FF2B5EF4-FFF2-40B4-BE49-F238E27FC236}">
                <a16:creationId xmlns:a16="http://schemas.microsoft.com/office/drawing/2014/main" id="{110ADD6A-2CD2-8FC7-5EA4-FDA3A031607A}"/>
              </a:ext>
            </a:extLst>
          </p:cNvPr>
          <p:cNvGraphicFramePr>
            <a:graphicFrameLocks noGrp="1"/>
          </p:cNvGraphicFramePr>
          <p:nvPr/>
        </p:nvGraphicFramePr>
        <p:xfrm>
          <a:off x="0" y="654658"/>
          <a:ext cx="12191998" cy="8810556"/>
        </p:xfrm>
        <a:graphic>
          <a:graphicData uri="http://schemas.openxmlformats.org/drawingml/2006/table">
            <a:tbl>
              <a:tblPr firstRow="1" bandRow="1"/>
              <a:tblGrid>
                <a:gridCol w="6755642">
                  <a:extLst>
                    <a:ext uri="{9D8B030D-6E8A-4147-A177-3AD203B41FA5}">
                      <a16:colId xmlns:a16="http://schemas.microsoft.com/office/drawing/2014/main" val="20000"/>
                    </a:ext>
                  </a:extLst>
                </a:gridCol>
                <a:gridCol w="3753134">
                  <a:extLst>
                    <a:ext uri="{9D8B030D-6E8A-4147-A177-3AD203B41FA5}">
                      <a16:colId xmlns:a16="http://schemas.microsoft.com/office/drawing/2014/main" val="20001"/>
                    </a:ext>
                  </a:extLst>
                </a:gridCol>
                <a:gridCol w="1683222">
                  <a:extLst>
                    <a:ext uri="{9D8B030D-6E8A-4147-A177-3AD203B41FA5}">
                      <a16:colId xmlns:a16="http://schemas.microsoft.com/office/drawing/2014/main" val="3692319164"/>
                    </a:ext>
                  </a:extLst>
                </a:gridCol>
              </a:tblGrid>
              <a:tr h="512479">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176213" indent="0" algn="ctr">
                        <a:lnSpc>
                          <a:spcPct val="100000"/>
                        </a:lnSpc>
                        <a:spcBef>
                          <a:spcPts val="5"/>
                        </a:spcBef>
                        <a:buFont typeface="Wingdings"/>
                        <a:buNone/>
                        <a:tabLst>
                          <a:tab pos="360363" algn="l"/>
                        </a:tabLst>
                      </a:pPr>
                      <a:r>
                        <a:rPr lang="en-US" sz="2000" b="1" spc="-20" dirty="0">
                          <a:latin typeface="Calibri"/>
                          <a:cs typeface="Calibri"/>
                        </a:rPr>
                        <a:t>Airport/Airspace Constraints </a:t>
                      </a:r>
                    </a:p>
                    <a:p>
                      <a:pPr marL="176213" indent="0" algn="ctr">
                        <a:lnSpc>
                          <a:spcPct val="100000"/>
                        </a:lnSpc>
                        <a:spcBef>
                          <a:spcPts val="5"/>
                        </a:spcBef>
                        <a:buFont typeface="Wingdings"/>
                        <a:buNone/>
                        <a:tabLst>
                          <a:tab pos="360363" algn="l"/>
                        </a:tabLst>
                      </a:pPr>
                      <a:r>
                        <a:rPr lang="en-US" sz="1600" b="1" spc="-20" dirty="0">
                          <a:latin typeface="Calibri"/>
                          <a:cs typeface="Calibri"/>
                        </a:rPr>
                        <a:t>(Equipment Outages/Significant NOTAMS/Special Events)</a:t>
                      </a:r>
                      <a:endParaRPr lang="en-US" sz="1800" dirty="0">
                        <a:latin typeface="Calibri"/>
                        <a:cs typeface="Calibri"/>
                      </a:endParaRPr>
                    </a:p>
                  </a:txBody>
                  <a:tcPr marL="0" marR="0" marT="635" marB="0">
                    <a:lnL w="12700" cap="flat" cmpd="sng" algn="ctr">
                      <a:solidFill>
                        <a:srgbClr val="FFFFFF"/>
                      </a:solidFill>
                      <a:prstDash val="solid"/>
                      <a:round/>
                      <a:headEnd type="none" w="med" len="med"/>
                      <a:tailEnd type="none" w="med" len="med"/>
                    </a:lnL>
                    <a:lnR w="12700">
                      <a:solidFill>
                        <a:srgbClr val="FFFFFF"/>
                      </a:solidFill>
                      <a:prstDash val="soli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85725" indent="0" algn="ctr">
                        <a:lnSpc>
                          <a:spcPct val="100000"/>
                        </a:lnSpc>
                      </a:pPr>
                      <a:r>
                        <a:rPr lang="en-US" sz="2000" b="1" kern="1200" spc="-20" dirty="0">
                          <a:solidFill>
                            <a:schemeClr val="tx1"/>
                          </a:solidFill>
                          <a:latin typeface="Calibri"/>
                          <a:ea typeface="+mn-ea"/>
                          <a:cs typeface="Calibri"/>
                        </a:rPr>
                        <a:t>Significant </a:t>
                      </a:r>
                      <a:r>
                        <a:rPr lang="en-US" sz="2000" b="1" kern="1200" spc="-20" dirty="0" err="1">
                          <a:solidFill>
                            <a:schemeClr val="tx1"/>
                          </a:solidFill>
                          <a:latin typeface="Calibri"/>
                          <a:ea typeface="+mn-ea"/>
                          <a:cs typeface="Calibri"/>
                        </a:rPr>
                        <a:t>Wx</a:t>
                      </a:r>
                      <a:endParaRPr sz="2000" b="1" kern="1200" spc="-20" dirty="0">
                        <a:solidFill>
                          <a:schemeClr val="tx1"/>
                        </a:solidFill>
                        <a:latin typeface="Calibri"/>
                        <a:ea typeface="+mn-ea"/>
                        <a:cs typeface="Calibri"/>
                      </a:endParaRPr>
                    </a:p>
                  </a:txBody>
                  <a:tcPr marL="0" marR="0" marT="0" marB="0" anchor="ctr">
                    <a:lnL w="12700">
                      <a:solidFill>
                        <a:srgbClr val="FFFFFF"/>
                      </a:solidFill>
                      <a:prstDash val="solid"/>
                    </a:lnL>
                    <a:lnR w="12700" cap="flat" cmpd="sng" algn="ctr">
                      <a:solidFill>
                        <a:srgbClr val="FFFFFF"/>
                      </a:solidFill>
                      <a:prstDash val="solid"/>
                      <a:round/>
                      <a:headEnd type="none" w="med" len="med"/>
                      <a:tailEnd type="none" w="med" len="me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85725" indent="0" algn="ctr">
                        <a:lnSpc>
                          <a:spcPct val="100000"/>
                        </a:lnSpc>
                      </a:pPr>
                      <a:r>
                        <a:rPr lang="en-US" sz="1500" b="1" kern="1200" spc="-20" dirty="0">
                          <a:solidFill>
                            <a:schemeClr val="tx1"/>
                          </a:solidFill>
                          <a:latin typeface="Calibri"/>
                          <a:ea typeface="+mn-ea"/>
                          <a:cs typeface="Calibri"/>
                        </a:rPr>
                        <a:t>OTHER INFO</a:t>
                      </a:r>
                      <a:endParaRPr sz="1500" b="1" kern="1200" spc="-20" dirty="0">
                        <a:solidFill>
                          <a:schemeClr val="tx1"/>
                        </a:solidFill>
                        <a:latin typeface="Calibri"/>
                        <a:ea typeface="+mn-ea"/>
                        <a:cs typeface="Calibri"/>
                      </a:endParaRPr>
                    </a:p>
                  </a:txBody>
                  <a:tcPr marL="0" marR="0" marT="0" marB="0" anchor="ctr">
                    <a:lnL w="12700">
                      <a:solidFill>
                        <a:srgbClr val="FFFFFF"/>
                      </a:solidFill>
                      <a:prstDash val="solid"/>
                    </a:lnL>
                    <a:lnR w="12700">
                      <a:solidFill>
                        <a:srgbClr val="FFFFFF"/>
                      </a:solidFill>
                      <a:prstDash val="soli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0"/>
                  </a:ext>
                </a:extLst>
              </a:tr>
              <a:tr h="8261281">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US" sz="1500" b="1" u="none" dirty="0"/>
                        <a:t>TMMs: </a:t>
                      </a: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US" sz="1500" b="1" u="none" dirty="0"/>
                        <a:t>MKJK: AIC02/23: ALL TFC DEPARTING KMIA DESTINED SKBO SHALL ROUTE IN KFIR VIA EMABU UP525 SINID DLY BTW 1400 &amp; 2000UTC.</a:t>
                      </a: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endParaRPr lang="en-JM" sz="1500" b="0" i="0" u="none" kern="1200" dirty="0">
                        <a:solidFill>
                          <a:schemeClr val="tx1"/>
                        </a:solidFill>
                        <a:effectLst/>
                        <a:latin typeface="Calibri" panose="020F0502020204030204"/>
                        <a:ea typeface="+mn-ea"/>
                        <a:cs typeface="+mn-cs"/>
                      </a:endParaRP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JM" sz="1500" b="1" i="0" u="none" kern="1200" dirty="0">
                          <a:solidFill>
                            <a:schemeClr val="tx1"/>
                          </a:solidFill>
                          <a:effectLst/>
                          <a:latin typeface="Calibri" panose="020F0502020204030204"/>
                          <a:ea typeface="+mn-ea"/>
                          <a:cs typeface="+mn-cs"/>
                        </a:rPr>
                        <a:t>SEE NOTAMs </a:t>
                      </a:r>
                      <a:r>
                        <a:rPr lang="en-JM" sz="1500" b="1" i="0" kern="1200" dirty="0">
                          <a:solidFill>
                            <a:schemeClr val="tx1"/>
                          </a:solidFill>
                          <a:effectLst/>
                          <a:latin typeface="Calibri" panose="020F0502020204030204"/>
                          <a:ea typeface="+mn-ea"/>
                          <a:cs typeface="+mn-cs"/>
                        </a:rPr>
                        <a:t>A0332/26 , A0333/26 &amp; A0334/26 REGARDING ACFT STAND CLOSURES &amp; ADJUSTED TAXI PROCEDURES TO SOME ACFT STANDS DUE THE AIRPORT REHAB WORKS AT MKJP</a:t>
                      </a:r>
                      <a:r>
                        <a:rPr lang="en-JM" sz="1500" b="0" i="0" kern="1200" dirty="0">
                          <a:solidFill>
                            <a:schemeClr val="tx1"/>
                          </a:solidFill>
                          <a:effectLst/>
                          <a:latin typeface="Calibri" panose="020F0502020204030204"/>
                          <a:ea typeface="+mn-ea"/>
                          <a:cs typeface="+mn-cs"/>
                        </a:rPr>
                        <a:t>. TIL 31 OCT 0200UTC 2026.</a:t>
                      </a: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endParaRPr lang="en-JM" sz="1500" b="0" i="0" kern="1200" dirty="0">
                        <a:solidFill>
                          <a:schemeClr val="tx1"/>
                        </a:solidFill>
                        <a:effectLst/>
                        <a:latin typeface="Calibri" panose="020F0502020204030204"/>
                        <a:ea typeface="+mn-ea"/>
                        <a:cs typeface="+mn-cs"/>
                      </a:endParaRP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JM" sz="1600" b="1" i="0" kern="1200" dirty="0">
                          <a:solidFill>
                            <a:schemeClr val="tx1"/>
                          </a:solidFill>
                          <a:effectLst/>
                          <a:latin typeface="Calibri" panose="020F0502020204030204"/>
                          <a:ea typeface="+mn-ea"/>
                          <a:cs typeface="+mn-cs"/>
                        </a:rPr>
                        <a:t>A0407/26 - SECN OF RWY 12 (FIRST 500M FM THR) BLW MIN.FRICTION LVL AND MAY BE SLIPPERY WHEN WET. </a:t>
                      </a:r>
                      <a:r>
                        <a:rPr lang="en-JM" sz="1600" b="0" i="0" kern="1200" dirty="0">
                          <a:solidFill>
                            <a:schemeClr val="tx1"/>
                          </a:solidFill>
                          <a:effectLst/>
                          <a:latin typeface="Calibri" panose="020F0502020204030204"/>
                          <a:ea typeface="+mn-ea"/>
                          <a:cs typeface="+mn-cs"/>
                        </a:rPr>
                        <a:t>05 OCT 1924UTC TIL 30 N0V 2200UTC 2026.</a:t>
                      </a: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endParaRPr lang="en-JM" sz="1600" b="0" i="0" kern="1200" dirty="0">
                        <a:solidFill>
                          <a:schemeClr val="tx1"/>
                        </a:solidFill>
                        <a:effectLst/>
                        <a:latin typeface="Calibri" panose="020F0502020204030204"/>
                        <a:ea typeface="+mn-ea"/>
                        <a:cs typeface="+mn-cs"/>
                      </a:endParaRP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JM" sz="1600" b="1" dirty="0"/>
                        <a:t>MKJS – TWY A REHAB WORKS IN PROGRESS (16 SEP TIL 24 NOV 2026) SEE NOTAMs: A0360/26, A0361/26 &amp; A0362/26 RE IMPACT TO ACFT MOVEMENT.</a:t>
                      </a: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endParaRPr lang="en-JM" sz="1600" b="1" dirty="0"/>
                    </a:p>
                    <a:p>
                      <a:pPr lvl="0"/>
                      <a:r>
                        <a:rPr lang="en-JM" sz="1600" b="1" dirty="0"/>
                        <a:t>MKJS TWY E: SECTION BETWEEN AIRCRAFT STANDS 14 &amp; 18 TEMP. REALIGNED FOR REHABWORKS. CONSTRUCTION ZONE MARKED WITH BARRIERS AND OBST LIGHTS. AIRCRAFT STANDS 16 AND 18: CLOSED DUE TO REHABILITATION WORKS. </a:t>
                      </a:r>
                      <a:r>
                        <a:rPr lang="en-JM" sz="1600" b="0" i="0" kern="1200" dirty="0">
                          <a:solidFill>
                            <a:schemeClr val="tx1"/>
                          </a:solidFill>
                          <a:effectLst/>
                          <a:latin typeface="Calibri" panose="020F0502020204030204"/>
                          <a:ea typeface="+mn-ea"/>
                          <a:cs typeface="+mn-cs"/>
                        </a:rPr>
                        <a:t>12 OCT 0200UTC TIL 18 DEC 1100UTC 2026. </a:t>
                      </a:r>
                      <a:r>
                        <a:rPr lang="en-JM" sz="1600" b="1" i="0" kern="1200" dirty="0">
                          <a:solidFill>
                            <a:schemeClr val="tx1"/>
                          </a:solidFill>
                          <a:effectLst/>
                          <a:latin typeface="Calibri" panose="020F0502020204030204"/>
                          <a:ea typeface="+mn-ea"/>
                          <a:cs typeface="+mn-cs"/>
                        </a:rPr>
                        <a:t>SEE NOTAMS A0411/26 &amp; A0412/26</a:t>
                      </a:r>
                      <a:endParaRPr lang="en-JM" sz="1600" b="1" dirty="0"/>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endParaRPr lang="en-JM" sz="1600" b="1" i="0" kern="1200" dirty="0">
                        <a:solidFill>
                          <a:schemeClr val="tx1"/>
                        </a:solidFill>
                        <a:effectLst/>
                        <a:latin typeface="Calibri" panose="020F0502020204030204"/>
                        <a:ea typeface="+mn-ea"/>
                        <a:cs typeface="+mn-cs"/>
                      </a:endParaRP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US" sz="1600" b="1" i="0" kern="1200" dirty="0">
                          <a:solidFill>
                            <a:schemeClr val="tx1"/>
                          </a:solidFill>
                          <a:effectLst/>
                          <a:latin typeface="Calibri" panose="020F0502020204030204"/>
                          <a:ea typeface="+mn-ea"/>
                          <a:cs typeface="+mn-cs"/>
                        </a:rPr>
                        <a:t>A0430/26 - MANLEY TAR U/S DUE MAINT. 29 OCT (1400-2000UTC) 2026</a:t>
                      </a:r>
                      <a:endParaRPr lang="en-JM" sz="1600" b="1" i="0" kern="1200" dirty="0">
                        <a:solidFill>
                          <a:schemeClr val="tx1"/>
                        </a:solidFill>
                        <a:effectLst/>
                        <a:latin typeface="Calibri" panose="020F0502020204030204"/>
                        <a:ea typeface="+mn-ea"/>
                        <a:cs typeface="+mn-cs"/>
                      </a:endParaRP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endParaRPr lang="en-JM" sz="1600" dirty="0"/>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endParaRPr lang="en-JM" sz="1600" b="1" dirty="0">
                        <a:solidFill>
                          <a:schemeClr val="tx1"/>
                        </a:solidFill>
                      </a:endParaRP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JM" sz="1600" b="1" dirty="0">
                          <a:solidFill>
                            <a:schemeClr val="tx1"/>
                          </a:solidFill>
                        </a:rPr>
                        <a:t>     </a:t>
                      </a:r>
                      <a:endParaRPr lang="en-US" sz="1600" b="1" dirty="0">
                        <a:solidFill>
                          <a:schemeClr val="tx1"/>
                        </a:solidFill>
                      </a:endParaRP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US" sz="1600" b="1" dirty="0">
                          <a:solidFill>
                            <a:schemeClr val="tx1"/>
                          </a:solidFill>
                        </a:rPr>
                        <a:t>      </a:t>
                      </a: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US" sz="1600" b="1" dirty="0">
                          <a:solidFill>
                            <a:schemeClr val="tx1"/>
                          </a:solidFill>
                        </a:rPr>
                        <a:t>      </a:t>
                      </a: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endParaRPr lang="en-US" sz="1600" b="1" dirty="0"/>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US" sz="1600" b="1" dirty="0"/>
                        <a:t>      </a:t>
                      </a:r>
                    </a:p>
                  </a:txBody>
                  <a:tcP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algn="ctr"/>
                      <a:r>
                        <a:rPr lang="en-JM" sz="1600" b="0" i="0" u="none" strike="noStrike" dirty="0">
                          <a:solidFill>
                            <a:srgbClr val="000000"/>
                          </a:solidFill>
                          <a:effectLst/>
                          <a:latin typeface="Calibri" panose="020F0502020204030204" pitchFamily="34" charset="0"/>
                          <a:cs typeface="Calibri" panose="020F0502020204030204" pitchFamily="34" charset="0"/>
                        </a:rPr>
                        <a:t>WEAK TROUGH IN THE REGION</a:t>
                      </a:r>
                    </a:p>
                    <a:p>
                      <a:pPr algn="ctr"/>
                      <a:r>
                        <a:rPr lang="en-JM" sz="1600" b="0" i="0" u="none" strike="noStrike" dirty="0">
                          <a:solidFill>
                            <a:srgbClr val="000000"/>
                          </a:solidFill>
                          <a:effectLst/>
                          <a:latin typeface="Calibri" panose="020F0502020204030204" pitchFamily="34" charset="0"/>
                          <a:cs typeface="Calibri" panose="020F0502020204030204" pitchFamily="34" charset="0"/>
                        </a:rPr>
                        <a:t> WDLY SCT AFT SHWRS +  TSs</a:t>
                      </a: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r>
                        <a:rPr lang="en-JM" sz="1600" b="1" i="0" u="sng" strike="noStrike" dirty="0">
                          <a:solidFill>
                            <a:srgbClr val="000000"/>
                          </a:solidFill>
                          <a:effectLst/>
                          <a:latin typeface="Calibri" panose="020F0502020204030204" pitchFamily="34" charset="0"/>
                          <a:cs typeface="Calibri" panose="020F0502020204030204" pitchFamily="34" charset="0"/>
                        </a:rPr>
                        <a:t>GRAND CAYMAN TMA</a:t>
                      </a:r>
                    </a:p>
                    <a:p>
                      <a:pPr marL="0" marR="0" lvl="0" indent="0" algn="ctr" defTabSz="914400" rtl="0" eaLnBrk="1" fontAlgn="auto" latinLnBrk="0" hangingPunct="1">
                        <a:lnSpc>
                          <a:spcPct val="100000"/>
                        </a:lnSpc>
                        <a:spcBef>
                          <a:spcPts val="0"/>
                        </a:spcBef>
                        <a:spcAft>
                          <a:spcPts val="0"/>
                        </a:spcAft>
                        <a:buClrTx/>
                        <a:buSzTx/>
                        <a:buFontTx/>
                        <a:buNone/>
                        <a:tabLst/>
                        <a:defRPr/>
                      </a:pPr>
                      <a:r>
                        <a:rPr lang="en-JM" sz="1600" b="0" i="0" u="none" strike="noStrike">
                          <a:solidFill>
                            <a:srgbClr val="000000"/>
                          </a:solidFill>
                          <a:effectLst/>
                          <a:latin typeface="Calibri" panose="020F0502020204030204" pitchFamily="34" charset="0"/>
                          <a:cs typeface="Calibri" panose="020F0502020204030204" pitchFamily="34" charset="0"/>
                        </a:rPr>
                        <a:t> POSSIBLE </a:t>
                      </a:r>
                      <a:r>
                        <a:rPr lang="en-JM" sz="1600" b="0" i="0" u="none" strike="noStrike" dirty="0">
                          <a:solidFill>
                            <a:srgbClr val="000000"/>
                          </a:solidFill>
                          <a:effectLst/>
                          <a:latin typeface="Calibri" panose="020F0502020204030204" pitchFamily="34" charset="0"/>
                          <a:cs typeface="Calibri" panose="020F0502020204030204" pitchFamily="34" charset="0"/>
                        </a:rPr>
                        <a:t>SHWRS &amp; TSs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JM" sz="1600" b="0" i="0" u="none" strike="noStrike" dirty="0">
                        <a:solidFill>
                          <a:srgbClr val="000000"/>
                        </a:solidFill>
                        <a:effectLst/>
                        <a:latin typeface="Calibri" panose="020F0502020204030204" pitchFamily="34" charset="0"/>
                        <a:cs typeface="Calibri" panose="020F0502020204030204" pitchFamily="34" charset="0"/>
                      </a:endParaRPr>
                    </a:p>
                  </a:txBody>
                  <a:tcPr>
                    <a:lnL w="12700">
                      <a:solidFill>
                        <a:srgbClr val="FFFFFF"/>
                      </a:solidFill>
                      <a:prstDash val="solid"/>
                    </a:lnL>
                    <a:lnR w="12700" cap="flat" cmpd="sng" algn="ctr">
                      <a:solidFill>
                        <a:srgbClr val="FFFFFF"/>
                      </a:solidFill>
                      <a:prstDash val="solid"/>
                      <a:round/>
                      <a:headEnd type="none" w="med" len="med"/>
                      <a:tailEnd type="none" w="med" len="me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0" indent="0" algn="l">
                        <a:buFont typeface="Arial" panose="020B0604020202020204" pitchFamily="34" charset="0"/>
                        <a:buNone/>
                      </a:pPr>
                      <a:r>
                        <a:rPr lang="en-JM" sz="1600" b="1" i="0" kern="1200" dirty="0">
                          <a:solidFill>
                            <a:schemeClr val="tx1"/>
                          </a:solidFill>
                          <a:effectLst/>
                          <a:latin typeface="Calibri" panose="020F0502020204030204" pitchFamily="34" charset="0"/>
                          <a:ea typeface="+mn-ea"/>
                          <a:cs typeface="Calibri" panose="020F0502020204030204" pitchFamily="34" charset="0"/>
                        </a:rPr>
                        <a:t>MODERATE-HIGH TFC VOL EXPECTED</a:t>
                      </a:r>
                    </a:p>
                    <a:p>
                      <a:pPr marL="0" indent="0" algn="l">
                        <a:buFont typeface="Arial" panose="020B0604020202020204" pitchFamily="34" charset="0"/>
                        <a:buNone/>
                      </a:pPr>
                      <a:endParaRPr lang="en-JM" sz="1600" b="1" i="0" kern="1200" dirty="0">
                        <a:solidFill>
                          <a:schemeClr val="tx1"/>
                        </a:solidFill>
                        <a:effectLst/>
                        <a:latin typeface="Calibri" panose="020F0502020204030204" pitchFamily="34" charset="0"/>
                        <a:ea typeface="+mn-ea"/>
                        <a:cs typeface="Calibri" panose="020F0502020204030204" pitchFamily="34" charset="0"/>
                      </a:endParaRPr>
                    </a:p>
                    <a:p>
                      <a:pPr marL="0" indent="0" algn="l">
                        <a:buFont typeface="Arial" panose="020B0604020202020204" pitchFamily="34" charset="0"/>
                        <a:buNone/>
                      </a:pPr>
                      <a:r>
                        <a:rPr lang="en-JM" sz="1600" b="1" i="0" u="none" strike="noStrike" kern="1200" dirty="0">
                          <a:solidFill>
                            <a:schemeClr val="tx1"/>
                          </a:solidFill>
                          <a:effectLst/>
                          <a:latin typeface="Calibri" panose="020F0502020204030204" pitchFamily="34" charset="0"/>
                          <a:ea typeface="+mn-ea"/>
                          <a:cs typeface="Calibri" panose="020F0502020204030204" pitchFamily="34" charset="0"/>
                        </a:rPr>
                        <a:t>STAFFING : ADEQUATE</a:t>
                      </a:r>
                    </a:p>
                    <a:p>
                      <a:pPr marL="0" indent="0" algn="l">
                        <a:buFont typeface="Arial" panose="020B0604020202020204" pitchFamily="34" charset="0"/>
                        <a:buNone/>
                      </a:pPr>
                      <a:endParaRPr lang="en-JM" sz="1500" b="1" i="0" u="none" strike="noStrike" kern="1200" dirty="0">
                        <a:solidFill>
                          <a:schemeClr val="tx1"/>
                        </a:solidFill>
                        <a:effectLst/>
                        <a:latin typeface="Calibri" panose="020F0502020204030204" pitchFamily="34" charset="0"/>
                        <a:ea typeface="+mn-ea"/>
                        <a:cs typeface="Calibri" panose="020F0502020204030204" pitchFamily="34" charset="0"/>
                      </a:endParaRPr>
                    </a:p>
                  </a:txBody>
                  <a:tcPr>
                    <a:lnL w="12700" cap="flat" cmpd="sng" algn="ctr">
                      <a:solidFill>
                        <a:srgbClr val="FFFFFF"/>
                      </a:solidFill>
                      <a:prstDash val="solid"/>
                      <a:round/>
                      <a:headEnd type="none" w="med" len="med"/>
                      <a:tailEnd type="none" w="med" len="me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1"/>
                  </a:ext>
                </a:extLst>
              </a:tr>
            </a:tbl>
          </a:graphicData>
        </a:graphic>
      </p:graphicFrame>
      <p:pic>
        <p:nvPicPr>
          <p:cNvPr id="2" name="Picture 1" descr="Text&#10;&#10;Description automatically generated">
            <a:extLst>
              <a:ext uri="{FF2B5EF4-FFF2-40B4-BE49-F238E27FC236}">
                <a16:creationId xmlns:a16="http://schemas.microsoft.com/office/drawing/2014/main" id="{3B472D20-FC8E-D4DF-CA08-25D7A3C903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3938954" cy="734794"/>
          </a:xfrm>
          <a:prstGeom prst="rect">
            <a:avLst/>
          </a:prstGeom>
        </p:spPr>
      </p:pic>
      <p:pic>
        <p:nvPicPr>
          <p:cNvPr id="18" name="Picture 17">
            <a:extLst>
              <a:ext uri="{FF2B5EF4-FFF2-40B4-BE49-F238E27FC236}">
                <a16:creationId xmlns:a16="http://schemas.microsoft.com/office/drawing/2014/main" id="{4CDB0E31-C8D9-1A97-F991-A98F2BF5140E}"/>
              </a:ext>
            </a:extLst>
          </p:cNvPr>
          <p:cNvPicPr>
            <a:picLocks noChangeAspect="1"/>
          </p:cNvPicPr>
          <p:nvPr/>
        </p:nvPicPr>
        <p:blipFill>
          <a:blip r:embed="rId4"/>
          <a:stretch>
            <a:fillRect/>
          </a:stretch>
        </p:blipFill>
        <p:spPr>
          <a:xfrm>
            <a:off x="7014865" y="1812411"/>
            <a:ext cx="1419423" cy="750452"/>
          </a:xfrm>
          <a:prstGeom prst="rect">
            <a:avLst/>
          </a:prstGeom>
        </p:spPr>
      </p:pic>
      <p:pic>
        <p:nvPicPr>
          <p:cNvPr id="6" name="Picture 5">
            <a:extLst>
              <a:ext uri="{FF2B5EF4-FFF2-40B4-BE49-F238E27FC236}">
                <a16:creationId xmlns:a16="http://schemas.microsoft.com/office/drawing/2014/main" id="{6A0FEC97-6889-BE83-91D5-ED22D163CD3B}"/>
              </a:ext>
            </a:extLst>
          </p:cNvPr>
          <p:cNvPicPr>
            <a:picLocks noChangeAspect="1"/>
          </p:cNvPicPr>
          <p:nvPr/>
        </p:nvPicPr>
        <p:blipFill>
          <a:blip r:embed="rId5"/>
          <a:stretch>
            <a:fillRect/>
          </a:stretch>
        </p:blipFill>
        <p:spPr>
          <a:xfrm>
            <a:off x="8650052" y="1812411"/>
            <a:ext cx="1400370" cy="752580"/>
          </a:xfrm>
          <a:prstGeom prst="rect">
            <a:avLst/>
          </a:prstGeom>
        </p:spPr>
      </p:pic>
      <p:pic>
        <p:nvPicPr>
          <p:cNvPr id="11" name="Picture 10">
            <a:extLst>
              <a:ext uri="{FF2B5EF4-FFF2-40B4-BE49-F238E27FC236}">
                <a16:creationId xmlns:a16="http://schemas.microsoft.com/office/drawing/2014/main" id="{8DFB26A7-0E79-559B-64CD-97DBC7FBAD70}"/>
              </a:ext>
            </a:extLst>
          </p:cNvPr>
          <p:cNvPicPr>
            <a:picLocks noChangeAspect="1"/>
          </p:cNvPicPr>
          <p:nvPr/>
        </p:nvPicPr>
        <p:blipFill>
          <a:blip r:embed="rId6"/>
          <a:stretch>
            <a:fillRect/>
          </a:stretch>
        </p:blipFill>
        <p:spPr>
          <a:xfrm>
            <a:off x="7014865" y="2657942"/>
            <a:ext cx="1428949" cy="733527"/>
          </a:xfrm>
          <a:prstGeom prst="rect">
            <a:avLst/>
          </a:prstGeom>
        </p:spPr>
      </p:pic>
      <p:pic>
        <p:nvPicPr>
          <p:cNvPr id="14" name="Picture 13">
            <a:extLst>
              <a:ext uri="{FF2B5EF4-FFF2-40B4-BE49-F238E27FC236}">
                <a16:creationId xmlns:a16="http://schemas.microsoft.com/office/drawing/2014/main" id="{E21F97A6-0B00-4CF8-C936-8EE2A6C6CC0C}"/>
              </a:ext>
            </a:extLst>
          </p:cNvPr>
          <p:cNvPicPr>
            <a:picLocks noChangeAspect="1"/>
          </p:cNvPicPr>
          <p:nvPr/>
        </p:nvPicPr>
        <p:blipFill>
          <a:blip r:embed="rId7"/>
          <a:stretch>
            <a:fillRect/>
          </a:stretch>
        </p:blipFill>
        <p:spPr>
          <a:xfrm>
            <a:off x="8650051" y="2647706"/>
            <a:ext cx="1400371" cy="743763"/>
          </a:xfrm>
          <a:prstGeom prst="rect">
            <a:avLst/>
          </a:prstGeom>
        </p:spPr>
      </p:pic>
      <p:pic>
        <p:nvPicPr>
          <p:cNvPr id="17" name="Picture 16">
            <a:extLst>
              <a:ext uri="{FF2B5EF4-FFF2-40B4-BE49-F238E27FC236}">
                <a16:creationId xmlns:a16="http://schemas.microsoft.com/office/drawing/2014/main" id="{BFCD5CD8-53CB-10BA-ABE6-DD719588CB06}"/>
              </a:ext>
            </a:extLst>
          </p:cNvPr>
          <p:cNvPicPr>
            <a:picLocks noChangeAspect="1"/>
          </p:cNvPicPr>
          <p:nvPr/>
        </p:nvPicPr>
        <p:blipFill>
          <a:blip r:embed="rId8"/>
          <a:stretch>
            <a:fillRect/>
          </a:stretch>
        </p:blipFill>
        <p:spPr>
          <a:xfrm>
            <a:off x="6865667" y="4293010"/>
            <a:ext cx="3561224" cy="1886213"/>
          </a:xfrm>
          <a:prstGeom prst="rect">
            <a:avLst/>
          </a:prstGeom>
        </p:spPr>
      </p:pic>
    </p:spTree>
    <p:extLst>
      <p:ext uri="{BB962C8B-B14F-4D97-AF65-F5344CB8AC3E}">
        <p14:creationId xmlns:p14="http://schemas.microsoft.com/office/powerpoint/2010/main" val="366333365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Rectángulo 3"/>
          <p:cNvSpPr/>
          <p:nvPr/>
        </p:nvSpPr>
        <p:spPr bwMode="auto">
          <a:xfrm>
            <a:off x="4114800" y="445573"/>
            <a:ext cx="6172200" cy="584775"/>
          </a:xfrm>
          <a:prstGeom prst="rect">
            <a:avLst/>
          </a:prstGeom>
        </p:spPr>
        <p:txBody>
          <a:bodyPr wrap="square">
            <a:spAutoFit/>
          </a:bodyPr>
          <a:lstStyle/>
          <a:p>
            <a:pPr>
              <a:defRPr/>
            </a:pPr>
            <a:r>
              <a:rPr lang="en-US" sz="3200" b="1">
                <a:solidFill>
                  <a:srgbClr val="002060"/>
                </a:solidFill>
              </a:rPr>
              <a:t>            CADENA                                   </a:t>
            </a:r>
            <a:endParaRPr lang="es-MX" sz="3200"/>
          </a:p>
        </p:txBody>
      </p:sp>
      <p:pic>
        <p:nvPicPr>
          <p:cNvPr id="8" name="Imagen 7"/>
          <p:cNvPicPr>
            <a:picLocks noChangeAspect="1"/>
          </p:cNvPicPr>
          <p:nvPr/>
        </p:nvPicPr>
        <p:blipFill>
          <a:blip r:embed="rId2"/>
          <a:stretch/>
        </p:blipFill>
        <p:spPr bwMode="auto">
          <a:xfrm>
            <a:off x="1905000" y="434853"/>
            <a:ext cx="1828800" cy="513892"/>
          </a:xfrm>
          <a:prstGeom prst="rect">
            <a:avLst/>
          </a:prstGeom>
        </p:spPr>
      </p:pic>
      <p:pic>
        <p:nvPicPr>
          <p:cNvPr id="10" name="Imagen 9"/>
          <p:cNvPicPr>
            <a:picLocks noChangeAspect="1"/>
          </p:cNvPicPr>
          <p:nvPr/>
        </p:nvPicPr>
        <p:blipFill>
          <a:blip r:embed="rId3"/>
          <a:stretch/>
        </p:blipFill>
        <p:spPr bwMode="auto">
          <a:xfrm>
            <a:off x="2800166" y="1295401"/>
            <a:ext cx="6557963" cy="4462035"/>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6" name="TextBox 3"/>
          <p:cNvSpPr txBox="1"/>
          <p:nvPr/>
        </p:nvSpPr>
        <p:spPr>
          <a:xfrm>
            <a:off x="4909456" y="-5620"/>
            <a:ext cx="2373096" cy="523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ctr">
              <a:defRPr sz="2800" b="1">
                <a:solidFill>
                  <a:srgbClr val="002060"/>
                </a:solidFill>
                <a:latin typeface="Helvetica"/>
                <a:ea typeface="Helvetica"/>
                <a:cs typeface="Helvetica"/>
                <a:sym typeface="Helvetica"/>
              </a:defRPr>
            </a:lvl1p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sz="2800" b="1" i="0" u="none" strike="noStrike" kern="0" cap="none" spc="0" normalizeH="0" baseline="0" noProof="0">
                <a:ln>
                  <a:noFill/>
                </a:ln>
                <a:solidFill>
                  <a:srgbClr val="002060"/>
                </a:solidFill>
                <a:effectLst/>
                <a:uLnTx/>
                <a:uFillTx/>
                <a:latin typeface="Helvetica"/>
                <a:cs typeface="Helvetica"/>
                <a:sym typeface="Helvetica"/>
              </a:rPr>
              <a:t>CADENA</a:t>
            </a:r>
          </a:p>
        </p:txBody>
      </p:sp>
      <p:pic>
        <p:nvPicPr>
          <p:cNvPr id="1267" name="Imagen 6" descr="Imagen 6"/>
          <p:cNvPicPr>
            <a:picLocks noChangeAspect="1"/>
          </p:cNvPicPr>
          <p:nvPr/>
        </p:nvPicPr>
        <p:blipFill>
          <a:blip r:embed="rId2"/>
          <a:stretch>
            <a:fillRect/>
          </a:stretch>
        </p:blipFill>
        <p:spPr>
          <a:xfrm>
            <a:off x="211892" y="147573"/>
            <a:ext cx="2042081" cy="594415"/>
          </a:xfrm>
          <a:prstGeom prst="rect">
            <a:avLst/>
          </a:prstGeom>
          <a:ln w="12700">
            <a:miter lim="400000"/>
          </a:ln>
        </p:spPr>
      </p:pic>
      <p:pic>
        <p:nvPicPr>
          <p:cNvPr id="1268" name="Imagen 11" descr="Imagen 11"/>
          <p:cNvPicPr>
            <a:picLocks noChangeAspect="1"/>
          </p:cNvPicPr>
          <p:nvPr/>
        </p:nvPicPr>
        <p:blipFill>
          <a:blip r:embed="rId3"/>
          <a:stretch>
            <a:fillRect/>
          </a:stretch>
        </p:blipFill>
        <p:spPr>
          <a:xfrm>
            <a:off x="9256969" y="47221"/>
            <a:ext cx="2796161" cy="795118"/>
          </a:xfrm>
          <a:prstGeom prst="rect">
            <a:avLst/>
          </a:prstGeom>
          <a:ln w="12700">
            <a:miter lim="400000"/>
          </a:ln>
        </p:spPr>
      </p:pic>
      <p:graphicFrame>
        <p:nvGraphicFramePr>
          <p:cNvPr id="1269" name="object 7"/>
          <p:cNvGraphicFramePr/>
          <p:nvPr/>
        </p:nvGraphicFramePr>
        <p:xfrm>
          <a:off x="-13975" y="787245"/>
          <a:ext cx="12059215" cy="6032541"/>
        </p:xfrm>
        <a:graphic>
          <a:graphicData uri="http://schemas.openxmlformats.org/drawingml/2006/table">
            <a:tbl>
              <a:tblPr firstRow="1"/>
              <a:tblGrid>
                <a:gridCol w="6037740">
                  <a:extLst>
                    <a:ext uri="{9D8B030D-6E8A-4147-A177-3AD203B41FA5}">
                      <a16:colId xmlns:a16="http://schemas.microsoft.com/office/drawing/2014/main" val="20000"/>
                    </a:ext>
                  </a:extLst>
                </a:gridCol>
                <a:gridCol w="6021475">
                  <a:extLst>
                    <a:ext uri="{9D8B030D-6E8A-4147-A177-3AD203B41FA5}">
                      <a16:colId xmlns:a16="http://schemas.microsoft.com/office/drawing/2014/main" val="20001"/>
                    </a:ext>
                  </a:extLst>
                </a:gridCol>
              </a:tblGrid>
              <a:tr h="419100">
                <a:tc gridSpan="2">
                  <a:txBody>
                    <a:bodyPr/>
                    <a:lstStyle/>
                    <a:p>
                      <a:pPr indent="176212" algn="ctr">
                        <a:tabLst>
                          <a:tab pos="355600" algn="l"/>
                        </a:tabLst>
                        <a:defRPr sz="1000" spc="-16">
                          <a:solidFill>
                            <a:srgbClr val="000000"/>
                          </a:solidFill>
                          <a:latin typeface="Montserrat"/>
                          <a:ea typeface="Montserrat"/>
                          <a:cs typeface="Montserrat"/>
                          <a:sym typeface="Montserrat"/>
                        </a:defRPr>
                      </a:pPr>
                      <a:r>
                        <a:t>Airport/Airspace Constraints </a:t>
                      </a:r>
                      <a:endParaRPr spc="-10">
                        <a:latin typeface="+mj-lt"/>
                        <a:ea typeface="+mj-ea"/>
                        <a:cs typeface="+mj-cs"/>
                        <a:sym typeface="Calibri"/>
                      </a:endParaRPr>
                    </a:p>
                    <a:p>
                      <a:pPr indent="176212" algn="ctr">
                        <a:tabLst>
                          <a:tab pos="355600" algn="l"/>
                        </a:tabLst>
                        <a:defRPr sz="1000" spc="-16">
                          <a:solidFill>
                            <a:srgbClr val="000000"/>
                          </a:solidFill>
                          <a:latin typeface="Montserrat"/>
                          <a:ea typeface="Montserrat"/>
                          <a:cs typeface="Montserrat"/>
                          <a:sym typeface="Montserrat"/>
                        </a:defRPr>
                      </a:pPr>
                      <a:r>
                        <a:t>(Equipment Outages/Significant NOTAM/Special Events)</a:t>
                      </a:r>
                    </a:p>
                  </a:txBody>
                  <a:tcPr marL="0" marR="0" marT="0" marB="0" horzOverflow="overflow">
                    <a:lnB w="12700">
                      <a:solidFill>
                        <a:srgbClr val="FFFFFF"/>
                      </a:solidFill>
                    </a:lnB>
                    <a:solidFill>
                      <a:srgbClr val="92CDDD"/>
                    </a:solidFill>
                  </a:tcPr>
                </a:tc>
                <a:tc hMerge="1">
                  <a:txBody>
                    <a:bodyPr/>
                    <a:lstStyle/>
                    <a:p>
                      <a:endParaRPr lang="en-US"/>
                    </a:p>
                  </a:txBody>
                  <a:tcPr/>
                </a:tc>
                <a:extLst>
                  <a:ext uri="{0D108BD9-81ED-4DB2-BD59-A6C34878D82A}">
                    <a16:rowId xmlns:a16="http://schemas.microsoft.com/office/drawing/2014/main" val="10000"/>
                  </a:ext>
                </a:extLst>
              </a:tr>
              <a:tr h="5613441">
                <a:tc>
                  <a:txBody>
                    <a:bodyPr/>
                    <a:lstStyle/>
                    <a:p>
                      <a:pPr marL="158113" indent="-72389" algn="l">
                        <a:buSzPct val="100000"/>
                        <a:buFont typeface="Arial"/>
                        <a:buChar char="•"/>
                        <a:tabLst>
                          <a:tab pos="342900" algn="l"/>
                          <a:tab pos="342900" algn="l"/>
                        </a:tabLst>
                        <a:defRPr sz="700" b="1" spc="-1">
                          <a:solidFill>
                            <a:srgbClr val="000000"/>
                          </a:solidFill>
                          <a:latin typeface="+mn-lt"/>
                          <a:ea typeface="+mn-ea"/>
                          <a:cs typeface="+mn-cs"/>
                          <a:sym typeface="Menlo Regular"/>
                        </a:defRPr>
                      </a:pPr>
                      <a:r>
                        <a:t>STAFFING: ADEQUATE   VOLUME: LOW</a:t>
                      </a:r>
                    </a:p>
                    <a:p>
                      <a:pPr algn="l">
                        <a:tabLst>
                          <a:tab pos="342900" algn="l"/>
                          <a:tab pos="342900" algn="l"/>
                        </a:tabLst>
                        <a:defRPr sz="700" b="1" spc="-1">
                          <a:solidFill>
                            <a:srgbClr val="000000"/>
                          </a:solidFill>
                          <a:latin typeface="+mn-lt"/>
                          <a:ea typeface="+mn-ea"/>
                          <a:cs typeface="+mn-cs"/>
                          <a:sym typeface="Menlo Regular"/>
                        </a:defRPr>
                      </a:pPr>
                      <a:endParaRPr/>
                    </a:p>
                    <a:p>
                      <a:pPr algn="l" defTabSz="457200">
                        <a:defRPr sz="700" b="1">
                          <a:solidFill>
                            <a:srgbClr val="000000"/>
                          </a:solidFill>
                          <a:latin typeface="+mn-lt"/>
                          <a:ea typeface="+mn-ea"/>
                          <a:cs typeface="+mn-cs"/>
                          <a:sym typeface="Menlo Regular"/>
                        </a:defRPr>
                      </a:pPr>
                      <a:r>
                        <a:t>------- MMMX ——— </a:t>
                      </a:r>
                    </a:p>
                    <a:p>
                      <a:pPr algn="l" defTabSz="457200">
                        <a:defRPr sz="700" b="1">
                          <a:solidFill>
                            <a:srgbClr val="000000"/>
                          </a:solidFill>
                          <a:latin typeface="+mn-lt"/>
                          <a:ea typeface="+mn-ea"/>
                          <a:cs typeface="+mn-cs"/>
                          <a:sym typeface="Menlo Regular"/>
                        </a:defRPr>
                      </a:pPr>
                      <a:r>
                        <a:t>B3515/26 NOTAMN D) OCT 29 30 0630-1200 1730-1740, 31 0630-1200 1600-1700, NOV 01 0630-1200 1730-1740, 02 1730-1740 E) RWY 05R/23L CLSD</a:t>
                      </a:r>
                    </a:p>
                    <a:p>
                      <a:pPr algn="l" defTabSz="457200">
                        <a:defRPr sz="700" b="1">
                          <a:solidFill>
                            <a:srgbClr val="000000"/>
                          </a:solidFill>
                          <a:latin typeface="+mn-lt"/>
                          <a:ea typeface="+mn-ea"/>
                          <a:cs typeface="+mn-cs"/>
                          <a:sym typeface="Menlo Regular"/>
                        </a:defRPr>
                      </a:pPr>
                      <a:r>
                        <a:t>B3514/26 NOTAMN D) OCT 29 30 NOV 01 1630-1640, 02 0500-1200 1630-1640 E) RWY 05L/23R CLSD</a:t>
                      </a:r>
                    </a:p>
                    <a:p>
                      <a:pPr algn="l" defTabSz="457200">
                        <a:defRPr sz="700" b="1">
                          <a:solidFill>
                            <a:srgbClr val="000000"/>
                          </a:solidFill>
                          <a:latin typeface="+mn-lt"/>
                          <a:ea typeface="+mn-ea"/>
                          <a:cs typeface="+mn-cs"/>
                          <a:sym typeface="Menlo Regular"/>
                        </a:defRPr>
                      </a:pPr>
                      <a:endParaRPr/>
                    </a:p>
                    <a:p>
                      <a:pPr algn="l" defTabSz="457200">
                        <a:defRPr sz="700" b="1">
                          <a:solidFill>
                            <a:srgbClr val="000000"/>
                          </a:solidFill>
                          <a:latin typeface="+mn-lt"/>
                          <a:ea typeface="+mn-ea"/>
                          <a:cs typeface="+mn-cs"/>
                          <a:sym typeface="Menlo Regular"/>
                        </a:defRPr>
                      </a:pPr>
                      <a:r>
                        <a:t>------- MMSM ———</a:t>
                      </a:r>
                    </a:p>
                    <a:p>
                      <a:pPr algn="l" defTabSz="457200">
                        <a:defRPr sz="700" b="1">
                          <a:solidFill>
                            <a:srgbClr val="000000"/>
                          </a:solidFill>
                          <a:latin typeface="+mn-lt"/>
                          <a:ea typeface="+mn-ea"/>
                          <a:cs typeface="+mn-cs"/>
                          <a:sym typeface="Menlo Regular"/>
                        </a:defRPr>
                      </a:pPr>
                      <a:r>
                        <a:t>A8157/26 NOTAMN B) 2608251523 C) 2611250559 E) CRANE 61.54M HGT GEOGRAPHIC SITUATION: 194358.85N 0990149.98W</a:t>
                      </a:r>
                    </a:p>
                    <a:p>
                      <a:pPr algn="l" defTabSz="457200">
                        <a:defRPr sz="700" b="1">
                          <a:solidFill>
                            <a:srgbClr val="000000"/>
                          </a:solidFill>
                          <a:latin typeface="+mn-lt"/>
                          <a:ea typeface="+mn-ea"/>
                          <a:cs typeface="+mn-cs"/>
                          <a:sym typeface="Menlo Regular"/>
                        </a:defRPr>
                      </a:pPr>
                      <a:r>
                        <a:t>A8158/26 NOTAMN B) 2608251526 C) 2611250559 E) CRANE 61.54M HGT GEOGRAPHIC SITUATION: 194357.76N 0990150.92W B3123/26 NOTAMR B2929/26 D) OCT 27-30 1400-0100, 31 1400-2359, NOV 01 0000-0100 1000-1100, 02 0330-0430 1400-0100, 03 04 1400-0100 E) RWY 04C/22C CLSD</a:t>
                      </a:r>
                    </a:p>
                    <a:p>
                      <a:pPr algn="l" defTabSz="457200">
                        <a:defRPr sz="700" b="1">
                          <a:solidFill>
                            <a:srgbClr val="000000"/>
                          </a:solidFill>
                          <a:latin typeface="+mn-lt"/>
                          <a:ea typeface="+mn-ea"/>
                          <a:cs typeface="+mn-cs"/>
                          <a:sym typeface="Menlo Regular"/>
                        </a:defRPr>
                      </a:pPr>
                      <a:r>
                        <a:t>B3326/26 NOTAMR B3142/26 D) OCT 26-NOV 04 0200-0300 1130-1230 E) RWY 04L/22R CLSD</a:t>
                      </a:r>
                      <a:endParaRPr sz="1360"/>
                    </a:p>
                    <a:p>
                      <a:pPr algn="l" defTabSz="457200">
                        <a:defRPr sz="700" b="1">
                          <a:solidFill>
                            <a:srgbClr val="000000"/>
                          </a:solidFill>
                          <a:latin typeface="+mn-lt"/>
                          <a:ea typeface="+mn-ea"/>
                          <a:cs typeface="+mn-cs"/>
                          <a:sym typeface="Menlo Regular"/>
                        </a:defRPr>
                      </a:pPr>
                      <a:endParaRPr sz="1360"/>
                    </a:p>
                    <a:p>
                      <a:pPr algn="l" defTabSz="457200">
                        <a:defRPr sz="700" b="1">
                          <a:solidFill>
                            <a:srgbClr val="000000"/>
                          </a:solidFill>
                          <a:latin typeface="+mn-lt"/>
                          <a:ea typeface="+mn-ea"/>
                          <a:cs typeface="+mn-cs"/>
                          <a:sym typeface="Menlo Regular"/>
                        </a:defRPr>
                      </a:pPr>
                      <a:r>
                        <a:t>------- MMGL ———</a:t>
                      </a:r>
                    </a:p>
                    <a:p>
                      <a:pPr algn="l" defTabSz="457200">
                        <a:defRPr sz="700" b="1">
                          <a:solidFill>
                            <a:srgbClr val="000000"/>
                          </a:solidFill>
                          <a:latin typeface="+mn-lt"/>
                          <a:ea typeface="+mn-ea"/>
                          <a:cs typeface="+mn-cs"/>
                          <a:sym typeface="Menlo Regular"/>
                        </a:defRPr>
                      </a:pPr>
                      <a:r>
                        <a:t>A8278/26 NOTAMR A6922/26 B) 2608310000 C) 2611302359 E) OBST 60M HGT GEOGRAPHIC SITUATION: </a:t>
                      </a:r>
                    </a:p>
                    <a:p>
                      <a:pPr algn="l" defTabSz="457200">
                        <a:defRPr sz="700" b="1">
                          <a:solidFill>
                            <a:srgbClr val="000000"/>
                          </a:solidFill>
                          <a:latin typeface="+mn-lt"/>
                          <a:ea typeface="+mn-ea"/>
                          <a:cs typeface="+mn-cs"/>
                          <a:sym typeface="Menlo Regular"/>
                        </a:defRPr>
                      </a:pPr>
                      <a:r>
                        <a:t>NEW TERMINAL 2 PROJECT</a:t>
                      </a:r>
                    </a:p>
                    <a:p>
                      <a:pPr algn="l" defTabSz="457200">
                        <a:defRPr sz="700" b="1">
                          <a:solidFill>
                            <a:srgbClr val="000000"/>
                          </a:solidFill>
                          <a:latin typeface="+mn-lt"/>
                          <a:ea typeface="+mn-ea"/>
                          <a:cs typeface="+mn-cs"/>
                          <a:sym typeface="Menlo Regular"/>
                        </a:defRPr>
                      </a:pPr>
                      <a:r>
                        <a:t>A8876/26 NOTAMN B) 2609101600 C) 2611302359 E) CRANE 45M HGT GEOGRAPHIC SITUATION:</a:t>
                      </a:r>
                    </a:p>
                    <a:p>
                      <a:pPr algn="l" defTabSz="457200">
                        <a:defRPr sz="700" b="1">
                          <a:solidFill>
                            <a:srgbClr val="000000"/>
                          </a:solidFill>
                          <a:latin typeface="+mn-lt"/>
                          <a:ea typeface="+mn-ea"/>
                          <a:cs typeface="+mn-cs"/>
                          <a:sym typeface="Menlo Regular"/>
                        </a:defRPr>
                      </a:pPr>
                      <a:r>
                        <a:t>AEROPUERTO INTERNACIONAL DE GUADALAJARA</a:t>
                      </a:r>
                    </a:p>
                    <a:p>
                      <a:pPr algn="l" defTabSz="457200">
                        <a:defRPr sz="700" b="1">
                          <a:solidFill>
                            <a:srgbClr val="000000"/>
                          </a:solidFill>
                          <a:latin typeface="+mn-lt"/>
                          <a:ea typeface="+mn-ea"/>
                          <a:cs typeface="+mn-cs"/>
                          <a:sym typeface="Menlo Regular"/>
                        </a:defRPr>
                      </a:pPr>
                      <a:r>
                        <a:t>B3317/26 NOTAMR B3311/26 D) 22 1911-2359, DLY 1700-2359 EXC 28 E) RWY 11R/29L CLSD</a:t>
                      </a:r>
                    </a:p>
                    <a:p>
                      <a:pPr algn="l" defTabSz="457200">
                        <a:defRPr sz="700" b="1">
                          <a:solidFill>
                            <a:srgbClr val="000000"/>
                          </a:solidFill>
                          <a:latin typeface="+mn-lt"/>
                          <a:ea typeface="+mn-ea"/>
                          <a:cs typeface="+mn-cs"/>
                          <a:sym typeface="Menlo Regular"/>
                        </a:defRPr>
                      </a:pPr>
                      <a:r>
                        <a:t>B3318/26 NOTAMR B3315/26 B) 2610241700 C) 2611032359 D) DLY 1700-2359 EXC 28  E) RWY 11R/29L USEFUL ONLY AS TWY BTN THR RWY 11R AND TWY A10 AND  BTN TWY A8 AND THR RWY 29L</a:t>
                      </a:r>
                    </a:p>
                    <a:p>
                      <a:pPr algn="l" defTabSz="457200">
                        <a:defRPr sz="700" b="1">
                          <a:solidFill>
                            <a:srgbClr val="000000"/>
                          </a:solidFill>
                          <a:latin typeface="+mn-lt"/>
                          <a:ea typeface="+mn-ea"/>
                          <a:cs typeface="+mn-cs"/>
                          <a:sym typeface="Menlo Regular"/>
                        </a:defRPr>
                      </a:pPr>
                      <a:endParaRPr/>
                    </a:p>
                    <a:p>
                      <a:pPr algn="l" defTabSz="457200">
                        <a:defRPr sz="700" b="1">
                          <a:solidFill>
                            <a:srgbClr val="000000"/>
                          </a:solidFill>
                          <a:latin typeface="+mn-lt"/>
                          <a:ea typeface="+mn-ea"/>
                          <a:cs typeface="+mn-cs"/>
                          <a:sym typeface="Menlo Regular"/>
                        </a:defRPr>
                      </a:pPr>
                      <a:r>
                        <a:t>------- MMPR ———</a:t>
                      </a:r>
                    </a:p>
                    <a:p>
                      <a:pPr algn="l" defTabSz="457200">
                        <a:defRPr sz="700" b="1">
                          <a:solidFill>
                            <a:srgbClr val="000000"/>
                          </a:solidFill>
                          <a:latin typeface="+mn-lt"/>
                          <a:ea typeface="+mn-ea"/>
                          <a:cs typeface="+mn-cs"/>
                          <a:sym typeface="Menlo Regular"/>
                        </a:defRPr>
                      </a:pPr>
                      <a:r>
                        <a:t>B3603/26 NOTAMN B) 2610291400 C) 2610292359 E) OBST 50M HGT GEOGRAPHIC SITUATION:</a:t>
                      </a:r>
                    </a:p>
                    <a:p>
                      <a:pPr algn="l" defTabSz="457200">
                        <a:defRPr sz="700" b="1">
                          <a:solidFill>
                            <a:srgbClr val="000000"/>
                          </a:solidFill>
                          <a:latin typeface="+mn-lt"/>
                          <a:ea typeface="+mn-ea"/>
                          <a:cs typeface="+mn-cs"/>
                          <a:sym typeface="Menlo Regular"/>
                        </a:defRPr>
                      </a:pPr>
                      <a:r>
                        <a:t>PUERTO VALLARTA INTERNATIONAL AIRPORT 371.85M FM THE CENTERLINE RWY 22</a:t>
                      </a:r>
                    </a:p>
                    <a:p>
                      <a:pPr algn="l" defTabSz="457200">
                        <a:defRPr sz="700" b="1">
                          <a:solidFill>
                            <a:srgbClr val="000000"/>
                          </a:solidFill>
                          <a:latin typeface="+mn-lt"/>
                          <a:ea typeface="+mn-ea"/>
                          <a:cs typeface="+mn-cs"/>
                          <a:sym typeface="Menlo Regular"/>
                        </a:defRPr>
                      </a:pPr>
                      <a:r>
                        <a:t>B3611/26 NOTAMN B) 2611121215 C) 2611121315 E) RWY 04/22 CLSD</a:t>
                      </a:r>
                    </a:p>
                    <a:p>
                      <a:pPr algn="l" defTabSz="457200">
                        <a:defRPr sz="700" b="1">
                          <a:solidFill>
                            <a:srgbClr val="000000"/>
                          </a:solidFill>
                          <a:latin typeface="+mn-lt"/>
                          <a:ea typeface="+mn-ea"/>
                          <a:cs typeface="+mn-cs"/>
                          <a:sym typeface="Menlo Regular"/>
                        </a:defRPr>
                      </a:pPr>
                      <a:endParaRPr/>
                    </a:p>
                    <a:p>
                      <a:pPr algn="l" defTabSz="457200">
                        <a:defRPr sz="700" b="1">
                          <a:solidFill>
                            <a:srgbClr val="000000"/>
                          </a:solidFill>
                          <a:latin typeface="+mn-lt"/>
                          <a:ea typeface="+mn-ea"/>
                          <a:cs typeface="+mn-cs"/>
                          <a:sym typeface="Menlo Regular"/>
                        </a:defRPr>
                      </a:pPr>
                      <a:r>
                        <a:t>------- MMMY ———</a:t>
                      </a:r>
                    </a:p>
                    <a:p>
                      <a:pPr algn="l" defTabSz="457200">
                        <a:defRPr sz="700" b="1">
                          <a:solidFill>
                            <a:srgbClr val="000000"/>
                          </a:solidFill>
                          <a:latin typeface="+mn-lt"/>
                          <a:ea typeface="+mn-ea"/>
                          <a:cs typeface="+mn-cs"/>
                          <a:sym typeface="Menlo Regular"/>
                        </a:defRPr>
                      </a:pPr>
                      <a:r>
                        <a:t>A9058/26 NOTAMN B) 2609121257 C) 2611121400 D) 12 1257-1400, SEP 13-NOV 12 1200-1400 E) DUE TO THE REOPENING OF THE RWY FOLLOWING MAINTENANCE WORK AND HIGH DEMAND FOR DEPARTURES, RWY 30 PREFERRED FOR ARR AND DEP, SUBJECT TO WIND AND OPERATIONAL CONDITIONS. ACFT UNABLE TO COMPLY SHALL ADVISE ATC ON INITIAL CONTACT</a:t>
                      </a:r>
                    </a:p>
                    <a:p>
                      <a:pPr algn="l" defTabSz="457200">
                        <a:defRPr sz="700" b="1">
                          <a:solidFill>
                            <a:srgbClr val="000000"/>
                          </a:solidFill>
                          <a:latin typeface="+mn-lt"/>
                          <a:ea typeface="+mn-ea"/>
                          <a:cs typeface="+mn-cs"/>
                          <a:sym typeface="Menlo Regular"/>
                        </a:defRPr>
                      </a:pPr>
                      <a:r>
                        <a:t>A9051/26 NOTAMN B) 2609120552 C) 2612120505 E) RWY 16/34 NOT USEFUL FOR ACFT WITH WT GREATER THAN 75000KG</a:t>
                      </a:r>
                    </a:p>
                    <a:p>
                      <a:pPr algn="l" defTabSz="457200">
                        <a:defRPr sz="700" b="1">
                          <a:solidFill>
                            <a:srgbClr val="000000"/>
                          </a:solidFill>
                          <a:latin typeface="+mn-lt"/>
                          <a:ea typeface="+mn-ea"/>
                          <a:cs typeface="+mn-cs"/>
                          <a:sym typeface="Menlo Regular"/>
                        </a:defRPr>
                      </a:pPr>
                      <a:r>
                        <a:t>(400 PCR)</a:t>
                      </a:r>
                    </a:p>
                    <a:p>
                      <a:pPr algn="l" defTabSz="457200">
                        <a:defRPr sz="700" b="1">
                          <a:solidFill>
                            <a:srgbClr val="000000"/>
                          </a:solidFill>
                          <a:latin typeface="+mn-lt"/>
                          <a:ea typeface="+mn-ea"/>
                          <a:cs typeface="+mn-cs"/>
                          <a:sym typeface="Menlo Regular"/>
                        </a:defRPr>
                      </a:pPr>
                      <a:r>
                        <a:t>B3444/26 NOTAMN B) 2610260615 C) 2611261200 D) DLY 0615-1200 E) RWY 12/30 CLSD</a:t>
                      </a:r>
                    </a:p>
                    <a:p>
                      <a:pPr algn="l" defTabSz="457200">
                        <a:defRPr sz="700" b="1">
                          <a:solidFill>
                            <a:srgbClr val="000000"/>
                          </a:solidFill>
                          <a:latin typeface="+mn-lt"/>
                          <a:ea typeface="+mn-ea"/>
                          <a:cs typeface="+mn-cs"/>
                          <a:sym typeface="Menlo Regular"/>
                        </a:defRPr>
                      </a:pPr>
                      <a:r>
                        <a:t>B3586/26 NOTAMR B3576/26 B) 2610272341 C) 2611191200 E) REF AIP IAP RNP RWY 12: DUE TO THR RWY 12 TEMPORARY DISPLACED 270M, FROM FAF (MY604) PROCEDURE AUTHORIZED FOR LATERAL GUIDANCE AND ONLY UNDER VISUAL METEOROLOGICAL CONDITIONS. THE FOLLOWING LINK IS ENABLED WITH THE CURRENT OFFICIAL CHART: BIT.LY/RNPRWY12</a:t>
                      </a:r>
                    </a:p>
                    <a:p>
                      <a:pPr algn="l" defTabSz="457200">
                        <a:defRPr sz="700" b="1">
                          <a:solidFill>
                            <a:srgbClr val="000000"/>
                          </a:solidFill>
                          <a:latin typeface="+mn-lt"/>
                          <a:ea typeface="+mn-ea"/>
                          <a:cs typeface="+mn-cs"/>
                          <a:sym typeface="Menlo Regular"/>
                        </a:defRPr>
                      </a:pPr>
                      <a:endParaRPr/>
                    </a:p>
                    <a:p>
                      <a:pPr algn="l" defTabSz="304800">
                        <a:defRPr sz="700" b="1">
                          <a:solidFill>
                            <a:srgbClr val="000000"/>
                          </a:solidFill>
                          <a:latin typeface="+mn-lt"/>
                          <a:ea typeface="+mn-ea"/>
                          <a:cs typeface="+mn-cs"/>
                          <a:sym typeface="Menlo Regular"/>
                        </a:defRPr>
                      </a:pPr>
                      <a:r>
                        <a:t>------- MMUN ———</a:t>
                      </a:r>
                    </a:p>
                    <a:p>
                      <a:pPr algn="l" defTabSz="304800">
                        <a:defRPr sz="700" b="1">
                          <a:solidFill>
                            <a:srgbClr val="000000"/>
                          </a:solidFill>
                          <a:latin typeface="+mn-lt"/>
                          <a:ea typeface="+mn-ea"/>
                          <a:cs typeface="+mn-cs"/>
                          <a:sym typeface="Menlo Regular"/>
                        </a:defRPr>
                      </a:pPr>
                      <a:r>
                        <a:t>A7759/26 NOTAMR A5281/26 B) 2608142008 C) 2611131700 E) CRANE 40M HGT IN TERMINAL 1</a:t>
                      </a:r>
                    </a:p>
                    <a:p>
                      <a:pPr algn="l" defTabSz="304800">
                        <a:defRPr sz="700" b="1">
                          <a:solidFill>
                            <a:srgbClr val="000000"/>
                          </a:solidFill>
                          <a:latin typeface="+mn-lt"/>
                          <a:ea typeface="+mn-ea"/>
                          <a:cs typeface="+mn-cs"/>
                          <a:sym typeface="Menlo Regular"/>
                        </a:defRPr>
                      </a:pPr>
                      <a:r>
                        <a:t>B3502/26 NOTAMN B) 2610290600 C) 2612240600 E) CNL TWY WITHOUT DESIGNATOR BTN TWY C AND RWY 12R/30L CONTIGUOUS TO TWYS C6 AND C5, PUBLISHED IN CHARTS 2-7, 2-8, 2-15 MMUN-ADC SUP 11/26 MEXICO AIP</a:t>
                      </a:r>
                    </a:p>
                    <a:p>
                      <a:pPr algn="l" defTabSz="304800">
                        <a:defRPr sz="700" b="1">
                          <a:solidFill>
                            <a:srgbClr val="000000"/>
                          </a:solidFill>
                          <a:latin typeface="+mn-lt"/>
                          <a:ea typeface="+mn-ea"/>
                          <a:cs typeface="+mn-cs"/>
                          <a:sym typeface="Menlo Regular"/>
                        </a:defRPr>
                      </a:pPr>
                      <a:endParaRPr/>
                    </a:p>
                    <a:p>
                      <a:pPr algn="l" defTabSz="457200">
                        <a:defRPr sz="700" b="1">
                          <a:solidFill>
                            <a:srgbClr val="000000"/>
                          </a:solidFill>
                          <a:latin typeface="+mn-lt"/>
                          <a:ea typeface="+mn-ea"/>
                          <a:cs typeface="+mn-cs"/>
                          <a:sym typeface="Menlo Regular"/>
                        </a:defRPr>
                      </a:pPr>
                      <a:r>
                        <a:t>------- MMCZ ——— </a:t>
                      </a:r>
                    </a:p>
                    <a:p>
                      <a:pPr algn="l" defTabSz="457200">
                        <a:defRPr sz="700" b="1">
                          <a:solidFill>
                            <a:srgbClr val="333333"/>
                          </a:solidFill>
                          <a:latin typeface="Helvetica Neue"/>
                          <a:ea typeface="Helvetica Neue"/>
                          <a:cs typeface="Helvetica Neue"/>
                          <a:sym typeface="Helvetica Neue"/>
                        </a:defRPr>
                      </a:pPr>
                      <a:endParaRPr>
                        <a:solidFill>
                          <a:srgbClr val="000000"/>
                        </a:solidFill>
                        <a:latin typeface="+mn-lt"/>
                        <a:ea typeface="+mn-ea"/>
                        <a:cs typeface="+mn-cs"/>
                        <a:sym typeface="Menlo Regular"/>
                      </a:endParaRPr>
                    </a:p>
                    <a:p>
                      <a:pPr algn="l">
                        <a:tabLst>
                          <a:tab pos="342900" algn="l"/>
                          <a:tab pos="342900" algn="l"/>
                        </a:tabLst>
                        <a:defRPr sz="700" b="1" spc="-1">
                          <a:solidFill>
                            <a:srgbClr val="000000"/>
                          </a:solidFill>
                          <a:latin typeface="+mn-lt"/>
                          <a:ea typeface="+mn-ea"/>
                          <a:cs typeface="+mn-cs"/>
                          <a:sym typeface="Menlo Regular"/>
                        </a:defRPr>
                      </a:pPr>
                      <a:r>
                        <a:t>------- MMTL ———</a:t>
                      </a:r>
                    </a:p>
                    <a:p>
                      <a:pPr algn="l">
                        <a:tabLst>
                          <a:tab pos="342900" algn="l"/>
                          <a:tab pos="342900" algn="l"/>
                        </a:tabLst>
                        <a:defRPr sz="700" b="1" spc="-1">
                          <a:solidFill>
                            <a:srgbClr val="000000"/>
                          </a:solidFill>
                          <a:latin typeface="+mn-lt"/>
                          <a:ea typeface="+mn-ea"/>
                          <a:cs typeface="+mn-cs"/>
                          <a:sym typeface="Menlo Regular"/>
                        </a:defRPr>
                      </a:pPr>
                      <a:r>
                        <a:t>A8410/26 NOTAMR A6054/26 B) 2608312045 C) 2611302359 E) AP HR OF SER ARE NOW FROM 1200 TO 2359 UTC</a:t>
                      </a:r>
                    </a:p>
                    <a:p>
                      <a:pPr algn="l">
                        <a:tabLst>
                          <a:tab pos="342900" algn="l"/>
                          <a:tab pos="342900" algn="l"/>
                        </a:tabLst>
                        <a:defRPr sz="700" b="1" spc="-1">
                          <a:solidFill>
                            <a:srgbClr val="000000"/>
                          </a:solidFill>
                          <a:latin typeface="+mn-lt"/>
                          <a:ea typeface="+mn-ea"/>
                          <a:cs typeface="+mn-cs"/>
                          <a:sym typeface="Menlo Regular"/>
                        </a:defRPr>
                      </a:pPr>
                      <a:endParaRPr/>
                    </a:p>
                    <a:p>
                      <a:pPr algn="l">
                        <a:tabLst>
                          <a:tab pos="342900" algn="l"/>
                          <a:tab pos="342900" algn="l"/>
                        </a:tabLst>
                        <a:defRPr sz="700" b="1" spc="-1">
                          <a:solidFill>
                            <a:srgbClr val="000000"/>
                          </a:solidFill>
                          <a:latin typeface="+mn-lt"/>
                          <a:ea typeface="+mn-ea"/>
                          <a:cs typeface="+mn-cs"/>
                          <a:sym typeface="Menlo Regular"/>
                        </a:defRPr>
                      </a:pPr>
                      <a:r>
                        <a:t>------- MMMD ———</a:t>
                      </a:r>
                    </a:p>
                    <a:p>
                      <a:pPr algn="l">
                        <a:tabLst>
                          <a:tab pos="342900" algn="l"/>
                          <a:tab pos="342900" algn="l"/>
                        </a:tabLst>
                        <a:defRPr sz="700" b="1" spc="-1">
                          <a:solidFill>
                            <a:srgbClr val="000000"/>
                          </a:solidFill>
                          <a:latin typeface="+mn-lt"/>
                          <a:ea typeface="+mn-ea"/>
                          <a:cs typeface="+mn-cs"/>
                          <a:sym typeface="Menlo Regular"/>
                        </a:defRPr>
                      </a:pPr>
                      <a:r>
                        <a:t>B1800/26 NOTAMN A) MMMD B) 2609092024 C) 2612092300 D) DLY 1500-2300 E) ARR AND DEP ARE NOT AVBL BY AWY B-UB-646 FOR MMMD AP</a:t>
                      </a:r>
                    </a:p>
                    <a:p>
                      <a:pPr algn="l">
                        <a:tabLst>
                          <a:tab pos="342900" algn="l"/>
                          <a:tab pos="342900" algn="l"/>
                        </a:tabLst>
                        <a:defRPr sz="700" b="1" spc="-1">
                          <a:solidFill>
                            <a:srgbClr val="000000"/>
                          </a:solidFill>
                          <a:latin typeface="+mn-lt"/>
                          <a:ea typeface="+mn-ea"/>
                          <a:cs typeface="+mn-cs"/>
                          <a:sym typeface="Menlo Regular"/>
                        </a:defRPr>
                      </a:pPr>
                      <a:r>
                        <a:t>B3236/26 NOTAMN B) 2610211300 C) 2701210300 E) HOURS OF SER OF CLEARANCE DELIVERY (PDC) MMMD ARE NOW FM MON TO FRI FM 1300 TO 0300 AND SAT SUN FM 1300 TO 0100 UTC</a:t>
                      </a:r>
                    </a:p>
                  </a:txBody>
                  <a:tcPr marL="0" marR="0" marT="0" marB="0" horzOverflow="overflow">
                    <a:lnT w="12700">
                      <a:solidFill>
                        <a:srgbClr val="FFFFFF"/>
                      </a:solidFill>
                    </a:lnT>
                    <a:solidFill>
                      <a:srgbClr val="92CDDD"/>
                    </a:solidFill>
                  </a:tcPr>
                </a:tc>
                <a:tc>
                  <a:txBody>
                    <a:bodyPr/>
                    <a:lstStyle/>
                    <a:p>
                      <a:pPr algn="l" defTabSz="304800">
                        <a:defRPr sz="700" b="1">
                          <a:solidFill>
                            <a:srgbClr val="000000"/>
                          </a:solidFill>
                          <a:latin typeface="+mn-lt"/>
                          <a:ea typeface="+mn-ea"/>
                          <a:cs typeface="+mn-cs"/>
                          <a:sym typeface="Menlo Regular"/>
                        </a:defRPr>
                      </a:pPr>
                      <a:endParaRPr/>
                    </a:p>
                    <a:p>
                      <a:pPr algn="l" defTabSz="304800">
                        <a:defRPr sz="700" b="1">
                          <a:solidFill>
                            <a:srgbClr val="000000"/>
                          </a:solidFill>
                          <a:latin typeface="+mn-lt"/>
                          <a:ea typeface="+mn-ea"/>
                          <a:cs typeface="+mn-cs"/>
                          <a:sym typeface="Menlo Regular"/>
                        </a:defRPr>
                      </a:pPr>
                      <a:r>
                        <a:t>———— MMFR ———</a:t>
                      </a:r>
                    </a:p>
                    <a:p>
                      <a:pPr algn="l" defTabSz="304800">
                        <a:defRPr sz="700" b="1">
                          <a:solidFill>
                            <a:srgbClr val="000000"/>
                          </a:solidFill>
                          <a:latin typeface="+mn-lt"/>
                          <a:ea typeface="+mn-ea"/>
                          <a:cs typeface="+mn-cs"/>
                          <a:sym typeface="Menlo Regular"/>
                        </a:defRPr>
                      </a:pPr>
                      <a:r>
                        <a:t>B1837/26 NOTAMR B1216/26 A) MMFR B) 2609141707 C) 2703131500 E) THE GOVERNMENT OF THE UNITED STATES OF AMERICA HAS ISSUED AN ADVISORY REGARDING A POTENTIALLY HAZARDOUS SITUATION WITHIN THE MAZATLAN OCEANIC (MMFO), MEXICO (MMFR), CENTRAL AMERICA (MHTG), BOGOTA(SKED),GUAYAQUIL (SEFG), AND PANAMA (MPZL) FLIGHT INFORMATION REGIONS AND IN THE PORTION OF THE NO FIR AREA (XX01) DEFINED BY 050000N 1200110W - 100143N 1043152W - 012432N 0915806W - 031924N 0915806W - 031924N 0900000W - 145857N 0900000W - 145857N 1200110W - 050000N 1200110W IT IS RECOMMENDED THAT OPERATORS EXERCISE CAUTION WHILE OPERATING IN THE AREAS OVER THE PACIFIC OCEAN AND THE GULF OF CALIFORNIA WITHIN THESE FLIGHT INFORMATION REGIONS (FIR) DUE TO MILITARY ACTIVITIES AND GNSS INTERFERENCE. THERE IS A POTENTIAL RISK TO AIRCRAFT AT ALL ALTITUDES, INCLUDING OVERFLIGHTS AND THE ARRIVAL AND DEPARTURE PHASES OF FLIGHT. AIR NAVIGATION AND AIR TRAFFIC CONTROL SERVICES MAINTAIN THEIR SURVEILLANCE SYSTEMS (SURVEILLANCE RADAR) AND CONVENTIONAL RADIO NAVIGATION AIDS (VOR/DME) NATIONWIDE FULLY OPERATIONAL, AS THESE ARE NOT VULNERABLE TO GNSS INTERFERENCE F) SFC G) UNL</a:t>
                      </a:r>
                    </a:p>
                    <a:p>
                      <a:pPr algn="l" defTabSz="304800">
                        <a:defRPr sz="700" b="1">
                          <a:solidFill>
                            <a:srgbClr val="000000"/>
                          </a:solidFill>
                          <a:latin typeface="+mn-lt"/>
                          <a:ea typeface="+mn-ea"/>
                          <a:cs typeface="+mn-cs"/>
                          <a:sym typeface="Menlo Regular"/>
                        </a:defRPr>
                      </a:pPr>
                      <a:endParaRPr/>
                    </a:p>
                    <a:p>
                      <a:pPr algn="l" defTabSz="304800">
                        <a:defRPr sz="700" b="1">
                          <a:solidFill>
                            <a:srgbClr val="000000"/>
                          </a:solidFill>
                          <a:latin typeface="+mn-lt"/>
                          <a:ea typeface="+mn-ea"/>
                          <a:cs typeface="+mn-cs"/>
                          <a:sym typeface="Menlo Regular"/>
                        </a:defRPr>
                      </a:pPr>
                      <a:r>
                        <a:t>B3661/26 NOTAMR B2354/26 B) 2610290312 C) 2611302359 E) DUE TO VARIOUS FAA NOTIFICATIONS REGARDING POTENTIALLY HAZARDOUS GPS TESTING ACTIVITY WHICH MAY CAUSE INTERFERENCE, GNSS/GPS NAVIGATION SYSTEMS (INCLUDING WAAS, GBAS,AND ADS-B) AND RNAV PROCEDURES MAY BE UNAVAILABLE OR DEGRADED IN AWY SEGMENTS WITHIN ACC MMMZ AND MMTY. PILOTS MUST ANTICIPATE POSSIBLE GNSS/GPS UNAVAILABILITY, AND IN ITS CASE THE USE OF CONVENTIONAL NAVIGATION AIDS AS NECESSARY, MONITOR EMERGENCY FREQUENCY 121.5MHZ, AND REPORT ANY GPS ANOMALIES TO ATC. ATC MAY APPLY NON-GNSS PROCEDURES AS REQUIRED.</a:t>
                      </a:r>
                      <a:endParaRPr sz="1360"/>
                    </a:p>
                    <a:p>
                      <a:pPr algn="l" defTabSz="304800">
                        <a:defRPr sz="700" b="1">
                          <a:solidFill>
                            <a:srgbClr val="000000"/>
                          </a:solidFill>
                          <a:latin typeface="+mn-lt"/>
                          <a:ea typeface="+mn-ea"/>
                          <a:cs typeface="+mn-cs"/>
                          <a:sym typeface="Menlo Regular"/>
                        </a:defRPr>
                      </a:pPr>
                      <a:endParaRPr sz="1360"/>
                    </a:p>
                    <a:p>
                      <a:pPr algn="l" defTabSz="304800">
                        <a:defRPr sz="700" b="1">
                          <a:solidFill>
                            <a:srgbClr val="000000"/>
                          </a:solidFill>
                          <a:latin typeface="+mn-lt"/>
                          <a:ea typeface="+mn-ea"/>
                          <a:cs typeface="+mn-cs"/>
                          <a:sym typeface="Menlo Regular"/>
                        </a:defRPr>
                      </a:pPr>
                      <a:endParaRPr sz="1360"/>
                    </a:p>
                    <a:p>
                      <a:pPr algn="l" defTabSz="457200">
                        <a:defRPr sz="700" b="1">
                          <a:solidFill>
                            <a:srgbClr val="000000"/>
                          </a:solidFill>
                          <a:latin typeface="+mn-lt"/>
                          <a:ea typeface="+mn-ea"/>
                          <a:cs typeface="+mn-cs"/>
                          <a:sym typeface="Menlo Regular"/>
                        </a:defRPr>
                      </a:pPr>
                      <a:r>
                        <a:t>——— MMFO ———</a:t>
                      </a:r>
                    </a:p>
                    <a:p>
                      <a:pPr algn="l" defTabSz="457200">
                        <a:defRPr sz="700" b="1">
                          <a:solidFill>
                            <a:srgbClr val="000000"/>
                          </a:solidFill>
                          <a:latin typeface="+mn-lt"/>
                          <a:ea typeface="+mn-ea"/>
                          <a:cs typeface="+mn-cs"/>
                          <a:sym typeface="Menlo Regular"/>
                        </a:defRPr>
                      </a:pPr>
                      <a:r>
                        <a:t>B1841/26 NOTAMN A) MMFO B) 2609142130 C) 2703131500 E) THE GOVERNMENT OF THE UNITED STATES OF AMERICA HAS ISSUED AN ADVISORY REGARDING A POTENTIALLY HAZARDOUS SITUATION WITHIN THE MAZATLAN OCEANIC (MMFO), MEXICO (MMFR), IT IS RECOMMENDED THAT OPERATORS EXERCISE CAUTION WHILE OPERATING IN THE AREAS OVER THE PACIFIC OCEAN AND THE GULF OF CALIFORNIA WITHIN THESE FLIGHT INFORMATION REGIONS (FIR) DUE TO MILITARY ACTIVITIES AND GNSS INTERFERENCE. THERE IS A POTENTIAL RISK TO AIRCRAFT AT ALL ALTITUDES, INCLUDING OVERFLIGHTS AND THE ARRIVAL AND DEPARTURE PHASES OF FLIGHT. AIR NAVIGATION AND AIR TRAFFIC CONTROL SERVICES MAINTAIN THEIR SURVEILLANCE SYSTEMS (SURVEILLANCE RADAR) AND CONVENTIONAL RADIO NAVIGATION AIDS (VOR/DME) NATIONWIDE FULLY OPERATIONAL, AS THESE ARE NOT VULNERABLE TO GNSS INTERFERENCE</a:t>
                      </a:r>
                    </a:p>
                    <a:p>
                      <a:pPr algn="l" defTabSz="457200">
                        <a:defRPr sz="700" b="1">
                          <a:solidFill>
                            <a:srgbClr val="000000"/>
                          </a:solidFill>
                          <a:latin typeface="+mn-lt"/>
                          <a:ea typeface="+mn-ea"/>
                          <a:cs typeface="+mn-cs"/>
                          <a:sym typeface="Menlo Regular"/>
                        </a:defRPr>
                      </a:pPr>
                      <a:endParaRPr/>
                    </a:p>
                    <a:p>
                      <a:pPr algn="l" defTabSz="457200">
                        <a:defRPr sz="700" b="1">
                          <a:solidFill>
                            <a:srgbClr val="000000"/>
                          </a:solidFill>
                          <a:latin typeface="+mn-lt"/>
                          <a:ea typeface="+mn-ea"/>
                          <a:cs typeface="+mn-cs"/>
                          <a:sym typeface="Menlo Regular"/>
                        </a:defRPr>
                      </a:pPr>
                      <a:r>
                        <a:t>B2362/26 NOTAMR B2355/26 B) 2610021930 C) 2610302359 E) DUE TO VARIOUS FAA NOTIFICATIONS REGARDING POTENTIALLY HAZARDOUS GPS TESTING ACTIVITY WHICH MAY CAUSE INTERFERENCE, GNSS/GPS NAVIGATION SYSTEMS (INCLUDING WAAS, GBAS,AND ADS-B) AND RNAV PROCEDURES MAY BE UNAVAILABLE OR DEGRADED IN AWY SEGMENTS WITHIN ACC MMMZ AND MMTY. PILOTS MUST ANTICIPATE POSSIBLE GNSS/GPS UNAVAILABILITY, AND IN ITS CASE THE USE OF CONVENTIONAL NAVIGATION AIDS AS NECESSARY, MONITOR EMERGENCY FREQUENCY 121.5MHZ, AND REPORT ANY GPS ANOMALIES TO ATC. ATC MAY APPLY NON-GNSS PROCEDURES AS REQUIRED.</a:t>
                      </a:r>
                    </a:p>
                    <a:p>
                      <a:pPr algn="l" defTabSz="457200">
                        <a:defRPr sz="700" b="1">
                          <a:solidFill>
                            <a:srgbClr val="000000"/>
                          </a:solidFill>
                          <a:latin typeface="+mn-lt"/>
                          <a:ea typeface="+mn-ea"/>
                          <a:cs typeface="+mn-cs"/>
                          <a:sym typeface="Menlo Regular"/>
                        </a:defRPr>
                      </a:pPr>
                      <a:endParaRPr/>
                    </a:p>
                    <a:p>
                      <a:pPr algn="l" defTabSz="457200">
                        <a:defRPr sz="700" b="1">
                          <a:solidFill>
                            <a:srgbClr val="000000"/>
                          </a:solidFill>
                          <a:latin typeface="+mn-lt"/>
                          <a:ea typeface="+mn-ea"/>
                          <a:cs typeface="+mn-cs"/>
                          <a:sym typeface="Menlo Regular"/>
                        </a:defRPr>
                      </a:pPr>
                      <a:endParaRPr/>
                    </a:p>
                    <a:p>
                      <a:pPr algn="l" defTabSz="304800">
                        <a:defRPr sz="700" b="1">
                          <a:solidFill>
                            <a:srgbClr val="000000"/>
                          </a:solidFill>
                          <a:latin typeface="+mn-lt"/>
                          <a:ea typeface="+mn-ea"/>
                          <a:cs typeface="+mn-cs"/>
                          <a:sym typeface="Menlo Regular"/>
                        </a:defRPr>
                      </a:pPr>
                      <a:r>
                        <a:t>———-SPACE OPS———-</a:t>
                      </a:r>
                    </a:p>
                    <a:p>
                      <a:pPr algn="l" defTabSz="304800">
                        <a:defRPr sz="700" b="1">
                          <a:solidFill>
                            <a:srgbClr val="000000"/>
                          </a:solidFill>
                          <a:latin typeface="+mn-lt"/>
                          <a:ea typeface="+mn-ea"/>
                          <a:cs typeface="+mn-cs"/>
                          <a:sym typeface="Menlo Regular"/>
                        </a:defRPr>
                      </a:pPr>
                      <a:endParaRPr/>
                    </a:p>
                    <a:p>
                      <a:pPr algn="l" defTabSz="304800">
                        <a:defRPr sz="700" b="1">
                          <a:solidFill>
                            <a:srgbClr val="000000"/>
                          </a:solidFill>
                          <a:latin typeface="+mn-lt"/>
                          <a:ea typeface="+mn-ea"/>
                          <a:cs typeface="+mn-cs"/>
                          <a:sym typeface="Menlo Regular"/>
                        </a:defRPr>
                      </a:pPr>
                      <a:r>
                        <a:t>B3313/26 NOTAMN B) 2610280431 C) 2611030748 D) OCT 31 0348-0831, NOV 01  0333-0816, 02 0319-0802, 03 0305-0748  E) DANGEROUS AREA FOR REENTRY OF ROCKET SPACEX STARLINK 15-18 STAGE 1  LATERAL LIMIT AREA FORMED BY THE UNION OF THE FLW POINTS: MMFR F) SFC G) UNL</a:t>
                      </a:r>
                    </a:p>
                    <a:p>
                      <a:pPr algn="l" defTabSz="304800">
                        <a:defRPr sz="700" b="1">
                          <a:solidFill>
                            <a:srgbClr val="000000"/>
                          </a:solidFill>
                          <a:latin typeface="+mn-lt"/>
                          <a:ea typeface="+mn-ea"/>
                          <a:cs typeface="+mn-cs"/>
                          <a:sym typeface="Menlo Regular"/>
                        </a:defRPr>
                      </a:pPr>
                      <a:endParaRPr/>
                    </a:p>
                    <a:p>
                      <a:pPr algn="l" defTabSz="304800">
                        <a:defRPr sz="700" b="1">
                          <a:solidFill>
                            <a:srgbClr val="000000"/>
                          </a:solidFill>
                          <a:latin typeface="+mn-lt"/>
                          <a:ea typeface="+mn-ea"/>
                          <a:cs typeface="+mn-cs"/>
                          <a:sym typeface="Menlo Regular"/>
                        </a:defRPr>
                      </a:pPr>
                      <a:r>
                        <a:t>B3556/26 NOTAMR B3553/26 B) 2611020156 C) 2611080515 D) 03 0142-0625, 04 0128-0611, 05 0114-0557, 06 0100-0543, 07 0046-0529, 08 0032-0515 E) DANGEROUS AREA FOR REENTRY OF ROCKET SSPACEX R-4 STAGE 1  LATERAL LIMIT AREA FORMED BY THE UNION OF THE FLW POINTS:  MMFR F) SFC G) UNL</a:t>
                      </a:r>
                      <a:endParaRPr sz="1360"/>
                    </a:p>
                  </a:txBody>
                  <a:tcPr marL="0" marR="0" marT="0" marB="0" horzOverflow="overflow">
                    <a:lnT w="12700">
                      <a:solidFill>
                        <a:srgbClr val="FFFFFF"/>
                      </a:solidFill>
                    </a:lnT>
                    <a:solidFill>
                      <a:srgbClr val="92CDDD"/>
                    </a:solidFill>
                  </a:tcPr>
                </a:tc>
                <a:extLst>
                  <a:ext uri="{0D108BD9-81ED-4DB2-BD59-A6C34878D82A}">
                    <a16:rowId xmlns:a16="http://schemas.microsoft.com/office/drawing/2014/main" val="10001"/>
                  </a:ext>
                </a:extLst>
              </a:tr>
            </a:tbl>
          </a:graphicData>
        </a:graphic>
      </p:graphicFrame>
      <p:sp>
        <p:nvSpPr>
          <p:cNvPr id="1270" name="Rectángulo 10"/>
          <p:cNvSpPr txBox="1"/>
          <p:nvPr/>
        </p:nvSpPr>
        <p:spPr>
          <a:xfrm>
            <a:off x="3945640" y="440771"/>
            <a:ext cx="4300721" cy="396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ctr">
              <a:defRPr sz="2000" b="1">
                <a:solidFill>
                  <a:srgbClr val="FF0000"/>
                </a:solidFill>
              </a:defRPr>
            </a:lvl1p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sz="2000" b="1" i="0" u="none" strike="noStrike" kern="0" cap="none" spc="0" normalizeH="0" baseline="0" noProof="0">
                <a:ln>
                  <a:noFill/>
                </a:ln>
                <a:solidFill>
                  <a:srgbClr val="FF0000"/>
                </a:solidFill>
                <a:effectLst/>
                <a:uLnTx/>
                <a:uFillTx/>
                <a:latin typeface="Calibri"/>
                <a:cs typeface="Calibri"/>
                <a:sym typeface="Calibri"/>
              </a:rPr>
              <a:t>SENEAM – Oct 29 2026</a:t>
            </a:r>
          </a:p>
        </p:txBody>
      </p:sp>
    </p:spTree>
  </p:cSld>
  <p:clrMapOvr>
    <a:masterClrMapping/>
  </p:clrMapOvr>
  <p:transition spd="med"/>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72" name="TextBox 3"/>
          <p:cNvSpPr txBox="1"/>
          <p:nvPr/>
        </p:nvSpPr>
        <p:spPr>
          <a:xfrm>
            <a:off x="4909456" y="-5619"/>
            <a:ext cx="2373095" cy="523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ctr">
              <a:defRPr sz="2800" b="1">
                <a:solidFill>
                  <a:srgbClr val="002060"/>
                </a:solidFill>
                <a:latin typeface="Helvetica"/>
                <a:ea typeface="Helvetica"/>
                <a:cs typeface="Helvetica"/>
                <a:sym typeface="Helvetica"/>
              </a:defRPr>
            </a:lvl1p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sz="2800" b="1" i="0" u="none" strike="noStrike" kern="0" cap="none" spc="0" normalizeH="0" baseline="0" noProof="0">
                <a:ln>
                  <a:noFill/>
                </a:ln>
                <a:solidFill>
                  <a:srgbClr val="002060"/>
                </a:solidFill>
                <a:effectLst/>
                <a:uLnTx/>
                <a:uFillTx/>
                <a:latin typeface="Helvetica"/>
                <a:cs typeface="Helvetica"/>
                <a:sym typeface="Helvetica"/>
              </a:rPr>
              <a:t>CADENA</a:t>
            </a:r>
          </a:p>
        </p:txBody>
      </p:sp>
      <p:pic>
        <p:nvPicPr>
          <p:cNvPr id="1273" name="Imagen 6" descr="Imagen 6"/>
          <p:cNvPicPr>
            <a:picLocks noChangeAspect="1"/>
          </p:cNvPicPr>
          <p:nvPr/>
        </p:nvPicPr>
        <p:blipFill>
          <a:blip r:embed="rId2"/>
          <a:stretch>
            <a:fillRect/>
          </a:stretch>
        </p:blipFill>
        <p:spPr>
          <a:xfrm>
            <a:off x="211892" y="147573"/>
            <a:ext cx="2042081" cy="594415"/>
          </a:xfrm>
          <a:prstGeom prst="rect">
            <a:avLst/>
          </a:prstGeom>
          <a:ln w="12700">
            <a:miter lim="400000"/>
          </a:ln>
        </p:spPr>
      </p:pic>
      <p:pic>
        <p:nvPicPr>
          <p:cNvPr id="1274" name="Imagen 11" descr="Imagen 11"/>
          <p:cNvPicPr>
            <a:picLocks noChangeAspect="1"/>
          </p:cNvPicPr>
          <p:nvPr/>
        </p:nvPicPr>
        <p:blipFill>
          <a:blip r:embed="rId3"/>
          <a:stretch>
            <a:fillRect/>
          </a:stretch>
        </p:blipFill>
        <p:spPr>
          <a:xfrm>
            <a:off x="9256969" y="47221"/>
            <a:ext cx="2796161" cy="795118"/>
          </a:xfrm>
          <a:prstGeom prst="rect">
            <a:avLst/>
          </a:prstGeom>
          <a:ln w="12700">
            <a:miter lim="400000"/>
          </a:ln>
        </p:spPr>
      </p:pic>
      <p:sp>
        <p:nvSpPr>
          <p:cNvPr id="1275" name="Rectángulo 10"/>
          <p:cNvSpPr txBox="1"/>
          <p:nvPr/>
        </p:nvSpPr>
        <p:spPr>
          <a:xfrm>
            <a:off x="3945640" y="440771"/>
            <a:ext cx="4300721" cy="396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ctr">
              <a:defRPr sz="2000" b="1">
                <a:solidFill>
                  <a:srgbClr val="FF0000"/>
                </a:solidFill>
              </a:defRPr>
            </a:lvl1p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sz="2000" b="1" i="0" u="none" strike="noStrike" kern="0" cap="none" spc="0" normalizeH="0" baseline="0" noProof="0">
                <a:ln>
                  <a:noFill/>
                </a:ln>
                <a:solidFill>
                  <a:srgbClr val="FF0000"/>
                </a:solidFill>
                <a:effectLst/>
                <a:uLnTx/>
                <a:uFillTx/>
                <a:latin typeface="Calibri"/>
                <a:cs typeface="Calibri"/>
                <a:sym typeface="Calibri"/>
              </a:rPr>
              <a:t>SENEAM – Oct 29 2026</a:t>
            </a:r>
          </a:p>
        </p:txBody>
      </p:sp>
      <p:pic>
        <p:nvPicPr>
          <p:cNvPr id="1276" name="Captura de pantalla 2026-10-28 a la(s) 7.14.55 p.m..png" descr="Captura de pantalla 2026-10-28 a la(s) 7.14.55 p.m..png"/>
          <p:cNvPicPr>
            <a:picLocks noChangeAspect="1"/>
          </p:cNvPicPr>
          <p:nvPr/>
        </p:nvPicPr>
        <p:blipFill>
          <a:blip r:embed="rId4"/>
          <a:stretch>
            <a:fillRect/>
          </a:stretch>
        </p:blipFill>
        <p:spPr>
          <a:xfrm>
            <a:off x="493865" y="759998"/>
            <a:ext cx="5399835" cy="3041158"/>
          </a:xfrm>
          <a:prstGeom prst="rect">
            <a:avLst/>
          </a:prstGeom>
          <a:ln w="12700">
            <a:miter lim="400000"/>
          </a:ln>
        </p:spPr>
      </p:pic>
      <p:pic>
        <p:nvPicPr>
          <p:cNvPr id="1277" name="Captura de pantalla 2026-10-28 a la(s) 7.15.12 p.m..png" descr="Captura de pantalla 2026-10-28 a la(s) 7.15.12 p.m..png"/>
          <p:cNvPicPr>
            <a:picLocks noChangeAspect="1"/>
          </p:cNvPicPr>
          <p:nvPr/>
        </p:nvPicPr>
        <p:blipFill>
          <a:blip r:embed="rId5"/>
          <a:stretch>
            <a:fillRect/>
          </a:stretch>
        </p:blipFill>
        <p:spPr>
          <a:xfrm>
            <a:off x="6410321" y="749617"/>
            <a:ext cx="5384949" cy="3036513"/>
          </a:xfrm>
          <a:prstGeom prst="rect">
            <a:avLst/>
          </a:prstGeom>
          <a:ln w="12700">
            <a:miter lim="400000"/>
          </a:ln>
        </p:spPr>
      </p:pic>
      <p:pic>
        <p:nvPicPr>
          <p:cNvPr id="1278" name="Captura de pantalla 2026-10-28 a la(s) 7.15.21 p.m..png" descr="Captura de pantalla 2026-10-28 a la(s) 7.15.21 p.m..png"/>
          <p:cNvPicPr>
            <a:picLocks noChangeAspect="1"/>
          </p:cNvPicPr>
          <p:nvPr/>
        </p:nvPicPr>
        <p:blipFill>
          <a:blip r:embed="rId6"/>
          <a:stretch>
            <a:fillRect/>
          </a:stretch>
        </p:blipFill>
        <p:spPr>
          <a:xfrm>
            <a:off x="499732" y="3819165"/>
            <a:ext cx="5391589" cy="3036513"/>
          </a:xfrm>
          <a:prstGeom prst="rect">
            <a:avLst/>
          </a:prstGeom>
          <a:ln w="12700">
            <a:miter lim="400000"/>
          </a:ln>
        </p:spPr>
      </p:pic>
      <p:pic>
        <p:nvPicPr>
          <p:cNvPr id="1279" name="Captura de pantalla 2026-10-28 a la(s) 7.15.36 p.m..png" descr="Captura de pantalla 2026-10-28 a la(s) 7.15.36 p.m..png"/>
          <p:cNvPicPr>
            <a:picLocks noChangeAspect="1"/>
          </p:cNvPicPr>
          <p:nvPr/>
        </p:nvPicPr>
        <p:blipFill>
          <a:blip r:embed="rId7"/>
          <a:stretch>
            <a:fillRect/>
          </a:stretch>
        </p:blipFill>
        <p:spPr>
          <a:xfrm>
            <a:off x="6421214" y="3809051"/>
            <a:ext cx="5363164" cy="3020504"/>
          </a:xfrm>
          <a:prstGeom prst="rect">
            <a:avLst/>
          </a:prstGeom>
          <a:ln w="12700">
            <a:miter lim="400000"/>
          </a:ln>
        </p:spPr>
      </p:pic>
    </p:spTree>
  </p:cSld>
  <p:clrMapOvr>
    <a:masterClrMapping/>
  </p:clrMapOvr>
  <p:transition spd="med"/>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1" name="TextBox 3"/>
          <p:cNvSpPr txBox="1"/>
          <p:nvPr/>
        </p:nvSpPr>
        <p:spPr>
          <a:xfrm>
            <a:off x="4909456" y="-5619"/>
            <a:ext cx="2373095" cy="523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ctr">
              <a:defRPr sz="2800" b="1">
                <a:solidFill>
                  <a:srgbClr val="002060"/>
                </a:solidFill>
                <a:latin typeface="Helvetica"/>
                <a:ea typeface="Helvetica"/>
                <a:cs typeface="Helvetica"/>
                <a:sym typeface="Helvetica"/>
              </a:defRPr>
            </a:lvl1p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sz="2800" b="1" i="0" u="none" strike="noStrike" kern="0" cap="none" spc="0" normalizeH="0" baseline="0" noProof="0">
                <a:ln>
                  <a:noFill/>
                </a:ln>
                <a:solidFill>
                  <a:srgbClr val="002060"/>
                </a:solidFill>
                <a:effectLst/>
                <a:uLnTx/>
                <a:uFillTx/>
                <a:latin typeface="Helvetica"/>
                <a:cs typeface="Helvetica"/>
                <a:sym typeface="Helvetica"/>
              </a:rPr>
              <a:t>CADENA</a:t>
            </a:r>
          </a:p>
        </p:txBody>
      </p:sp>
      <p:pic>
        <p:nvPicPr>
          <p:cNvPr id="1282" name="Imagen 6" descr="Imagen 6"/>
          <p:cNvPicPr>
            <a:picLocks noChangeAspect="1"/>
          </p:cNvPicPr>
          <p:nvPr/>
        </p:nvPicPr>
        <p:blipFill>
          <a:blip r:embed="rId2"/>
          <a:stretch>
            <a:fillRect/>
          </a:stretch>
        </p:blipFill>
        <p:spPr>
          <a:xfrm>
            <a:off x="211892" y="147573"/>
            <a:ext cx="2042081" cy="594415"/>
          </a:xfrm>
          <a:prstGeom prst="rect">
            <a:avLst/>
          </a:prstGeom>
          <a:ln w="12700">
            <a:miter lim="400000"/>
          </a:ln>
        </p:spPr>
      </p:pic>
      <p:pic>
        <p:nvPicPr>
          <p:cNvPr id="1283" name="Imagen 11" descr="Imagen 11"/>
          <p:cNvPicPr>
            <a:picLocks noChangeAspect="1"/>
          </p:cNvPicPr>
          <p:nvPr/>
        </p:nvPicPr>
        <p:blipFill>
          <a:blip r:embed="rId3"/>
          <a:stretch>
            <a:fillRect/>
          </a:stretch>
        </p:blipFill>
        <p:spPr>
          <a:xfrm>
            <a:off x="9256969" y="47221"/>
            <a:ext cx="2796161" cy="795118"/>
          </a:xfrm>
          <a:prstGeom prst="rect">
            <a:avLst/>
          </a:prstGeom>
          <a:ln w="12700">
            <a:miter lim="400000"/>
          </a:ln>
        </p:spPr>
      </p:pic>
      <p:sp>
        <p:nvSpPr>
          <p:cNvPr id="1284" name="Rectángulo 10"/>
          <p:cNvSpPr txBox="1"/>
          <p:nvPr/>
        </p:nvSpPr>
        <p:spPr>
          <a:xfrm>
            <a:off x="3945640" y="440771"/>
            <a:ext cx="4300721" cy="396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ctr">
              <a:defRPr sz="2000" b="1">
                <a:solidFill>
                  <a:srgbClr val="FF0000"/>
                </a:solidFill>
              </a:defRPr>
            </a:lvl1p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sz="2000" b="1" i="0" u="none" strike="noStrike" kern="0" cap="none" spc="0" normalizeH="0" baseline="0" noProof="0">
                <a:ln>
                  <a:noFill/>
                </a:ln>
                <a:solidFill>
                  <a:srgbClr val="FF0000"/>
                </a:solidFill>
                <a:effectLst/>
                <a:uLnTx/>
                <a:uFillTx/>
                <a:latin typeface="Calibri"/>
                <a:cs typeface="Calibri"/>
                <a:sym typeface="Calibri"/>
              </a:rPr>
              <a:t>SENEAM – Oct 29 2026</a:t>
            </a:r>
          </a:p>
        </p:txBody>
      </p:sp>
      <p:pic>
        <p:nvPicPr>
          <p:cNvPr id="1285" name="Captura de pantalla 2026-10-28 a la(s) 7.17.41 p.m..png" descr="Captura de pantalla 2026-10-28 a la(s) 7.17.41 p.m..png"/>
          <p:cNvPicPr>
            <a:picLocks noChangeAspect="1"/>
          </p:cNvPicPr>
          <p:nvPr/>
        </p:nvPicPr>
        <p:blipFill>
          <a:blip r:embed="rId4"/>
          <a:stretch>
            <a:fillRect/>
          </a:stretch>
        </p:blipFill>
        <p:spPr>
          <a:xfrm>
            <a:off x="619594" y="776290"/>
            <a:ext cx="5349582" cy="3012856"/>
          </a:xfrm>
          <a:prstGeom prst="rect">
            <a:avLst/>
          </a:prstGeom>
          <a:ln w="12700">
            <a:miter lim="400000"/>
          </a:ln>
        </p:spPr>
      </p:pic>
      <p:pic>
        <p:nvPicPr>
          <p:cNvPr id="1286" name="Captura de pantalla 2026-10-28 a la(s) 7.17.57 p.m..png" descr="Captura de pantalla 2026-10-28 a la(s) 7.17.57 p.m..png"/>
          <p:cNvPicPr>
            <a:picLocks noChangeAspect="1"/>
          </p:cNvPicPr>
          <p:nvPr/>
        </p:nvPicPr>
        <p:blipFill>
          <a:blip r:embed="rId5"/>
          <a:srcRect/>
          <a:stretch>
            <a:fillRect/>
          </a:stretch>
        </p:blipFill>
        <p:spPr>
          <a:xfrm>
            <a:off x="6402983" y="780005"/>
            <a:ext cx="5349582" cy="3005425"/>
          </a:xfrm>
          <a:prstGeom prst="rect">
            <a:avLst/>
          </a:prstGeom>
          <a:ln w="12700">
            <a:miter lim="400000"/>
          </a:ln>
        </p:spPr>
      </p:pic>
      <p:pic>
        <p:nvPicPr>
          <p:cNvPr id="1287" name="Captura de pantalla 2026-10-28 a la(s) 7.18.13 p.m..png" descr="Captura de pantalla 2026-10-28 a la(s) 7.18.13 p.m..png"/>
          <p:cNvPicPr>
            <a:picLocks noChangeAspect="1"/>
          </p:cNvPicPr>
          <p:nvPr/>
        </p:nvPicPr>
        <p:blipFill>
          <a:blip r:embed="rId6"/>
          <a:stretch>
            <a:fillRect/>
          </a:stretch>
        </p:blipFill>
        <p:spPr>
          <a:xfrm>
            <a:off x="616292" y="3823447"/>
            <a:ext cx="5356186" cy="3012856"/>
          </a:xfrm>
          <a:prstGeom prst="rect">
            <a:avLst/>
          </a:prstGeom>
          <a:ln w="12700">
            <a:miter lim="400000"/>
          </a:ln>
        </p:spPr>
      </p:pic>
      <p:pic>
        <p:nvPicPr>
          <p:cNvPr id="1288" name="Captura de pantalla 2026-10-28 a la(s) 7.18.37 p.m..png" descr="Captura de pantalla 2026-10-28 a la(s) 7.18.37 p.m..png"/>
          <p:cNvPicPr>
            <a:picLocks noChangeAspect="1"/>
          </p:cNvPicPr>
          <p:nvPr/>
        </p:nvPicPr>
        <p:blipFill>
          <a:blip r:embed="rId7"/>
          <a:stretch>
            <a:fillRect/>
          </a:stretch>
        </p:blipFill>
        <p:spPr>
          <a:xfrm>
            <a:off x="6399680" y="3823447"/>
            <a:ext cx="5356188" cy="3012856"/>
          </a:xfrm>
          <a:prstGeom prst="rect">
            <a:avLst/>
          </a:prstGeom>
          <a:ln w="12700">
            <a:miter lim="400000"/>
          </a:ln>
        </p:spPr>
      </p:pic>
    </p:spTree>
  </p:cSld>
  <p:clrMapOvr>
    <a:masterClrMapping/>
  </p:clrMapOvr>
  <p:transition spd="med"/>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le 1"/>
          <p:cNvSpPr txBox="1"/>
          <p:nvPr/>
        </p:nvSpPr>
        <p:spPr bwMode="auto">
          <a:xfrm>
            <a:off x="2425285" y="1501360"/>
            <a:ext cx="7341431" cy="615413"/>
          </a:xfrm>
          <a:prstGeom prst="rect">
            <a:avLst/>
          </a:prstGeom>
        </p:spPr>
        <p:txBody>
          <a:bodyPr>
            <a:normAutofit/>
          </a:bodyPr>
          <a:lstStyle>
            <a:lvl1pPr algn="l" defTabSz="914400">
              <a:lnSpc>
                <a:spcPct val="90000"/>
              </a:lnSpc>
              <a:spcBef>
                <a:spcPts val="0"/>
              </a:spcBef>
              <a:buNone/>
              <a:defRPr sz="4400">
                <a:solidFill>
                  <a:schemeClr val="tx1"/>
                </a:solidFill>
                <a:latin typeface="+mj-lt"/>
                <a:ea typeface="+mj-ea"/>
                <a:cs typeface="+mj-cs"/>
              </a:defRPr>
            </a:lvl1pPr>
          </a:lstStyle>
          <a:p>
            <a:pPr algn="ctr">
              <a:defRPr/>
            </a:pPr>
            <a:r>
              <a:rPr lang="en-US" sz="3300" b="1">
                <a:solidFill>
                  <a:srgbClr val="002060"/>
                </a:solidFill>
              </a:rPr>
              <a:t>Any additional comments or questions?</a:t>
            </a:r>
            <a:endParaRPr/>
          </a:p>
        </p:txBody>
      </p:sp>
      <p:sp>
        <p:nvSpPr>
          <p:cNvPr id="5" name="TextBox 4"/>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grpSp>
        <p:nvGrpSpPr>
          <p:cNvPr id="14" name="Group 13"/>
          <p:cNvGrpSpPr>
            <a:grpSpLocks noChangeAspect="1"/>
          </p:cNvGrpSpPr>
          <p:nvPr/>
        </p:nvGrpSpPr>
        <p:grpSpPr bwMode="auto">
          <a:xfrm>
            <a:off x="5044439" y="3276600"/>
            <a:ext cx="2103120" cy="1373464"/>
            <a:chOff x="2432876" y="2519483"/>
            <a:chExt cx="4465821" cy="2971800"/>
          </a:xfrm>
        </p:grpSpPr>
        <p:pic>
          <p:nvPicPr>
            <p:cNvPr id="8" name="Picture 7"/>
            <p:cNvPicPr>
              <a:picLocks noChangeAspect="1"/>
            </p:cNvPicPr>
            <p:nvPr/>
          </p:nvPicPr>
          <p:blipFill>
            <a:blip r:embed="rId2"/>
            <a:stretch/>
          </p:blipFill>
          <p:spPr bwMode="auto">
            <a:xfrm>
              <a:off x="2432876" y="2519483"/>
              <a:ext cx="4465821" cy="2971800"/>
            </a:xfrm>
            <a:prstGeom prst="rect">
              <a:avLst/>
            </a:prstGeom>
          </p:spPr>
        </p:pic>
        <p:pic>
          <p:nvPicPr>
            <p:cNvPr id="10" name="Picture 9"/>
            <p:cNvPicPr>
              <a:picLocks noChangeAspect="1"/>
            </p:cNvPicPr>
            <p:nvPr/>
          </p:nvPicPr>
          <p:blipFill>
            <a:blip r:embed="rId3"/>
            <a:stretch/>
          </p:blipFill>
          <p:spPr bwMode="auto">
            <a:xfrm>
              <a:off x="3810000" y="3428010"/>
              <a:ext cx="1219200" cy="1203369"/>
            </a:xfrm>
            <a:prstGeom prst="rect">
              <a:avLst/>
            </a:prstGeom>
          </p:spPr>
        </p:pic>
      </p:gr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Text Placeholder 1"/>
          <p:cNvSpPr>
            <a:spLocks noGrp="1"/>
          </p:cNvSpPr>
          <p:nvPr>
            <p:ph type="body" sz="quarter" idx="10"/>
          </p:nvPr>
        </p:nvSpPr>
        <p:spPr bwMode="auto"/>
        <p:txBody>
          <a:bodyPr/>
          <a:lstStyle/>
          <a:p>
            <a:pPr>
              <a:defRPr/>
            </a:pPr>
            <a:r>
              <a:rPr lang="es-ES"/>
              <a:t>THANK YOU</a:t>
            </a:r>
            <a:endParaRPr/>
          </a:p>
        </p:txBody>
      </p:sp>
    </p:spTree>
  </p:cSld>
  <p:clrMapOvr>
    <a:masterClrMapping/>
  </p:clrMapOvr>
</p:sld>
</file>

<file path=ppt/theme/theme1.xml><?xml version="1.0" encoding="utf-8"?>
<a:theme xmlns:a="http://schemas.openxmlformats.org/drawingml/2006/main" name="1_CANSO Title Page">
  <a:themeElements>
    <a:clrScheme name="CANSO">
      <a:dk1>
        <a:srgbClr val="1D1A36"/>
      </a:dk1>
      <a:lt1>
        <a:srgbClr val="FFFFFF"/>
      </a:lt1>
      <a:dk2>
        <a:srgbClr val="747981"/>
      </a:dk2>
      <a:lt2>
        <a:srgbClr val="E7E6E6"/>
      </a:lt2>
      <a:accent1>
        <a:srgbClr val="38EC9B"/>
      </a:accent1>
      <a:accent2>
        <a:srgbClr val="747981"/>
      </a:accent2>
      <a:accent3>
        <a:srgbClr val="A6A9B3"/>
      </a:accent3>
      <a:accent4>
        <a:srgbClr val="FF00A2"/>
      </a:accent4>
      <a:accent5>
        <a:srgbClr val="7475CA"/>
      </a:accent5>
      <a:accent6>
        <a:srgbClr val="FF7500"/>
      </a:accent6>
      <a:hlink>
        <a:srgbClr val="38EC9B"/>
      </a:hlink>
      <a:folHlink>
        <a:srgbClr val="1D1A36"/>
      </a:folHlink>
    </a:clrScheme>
    <a:fontScheme name="Arial">
      <a:majorFont>
        <a:latin typeface="Arial"/>
        <a:ea typeface="Arial"/>
        <a:cs typeface="Arial"/>
      </a:majorFont>
      <a:minorFont>
        <a:latin typeface="Arial"/>
        <a:ea typeface="Arial"/>
        <a:cs typeface="Arial"/>
      </a:minorFont>
    </a:fontScheme>
    <a:fmtScheme name="Offic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heme">
      <a:majorFont>
        <a:latin typeface="Calibri Light"/>
        <a:ea typeface="Arial"/>
        <a:cs typeface="Arial"/>
      </a:majorFont>
      <a:minorFont>
        <a:latin typeface="Calibri"/>
        <a:ea typeface="Arial"/>
        <a:cs typeface="Arial"/>
      </a:minorFont>
    </a:fontScheme>
    <a:fmtScheme name="Office Them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End Slide">
  <a:themeElements>
    <a:clrScheme name="CANSO">
      <a:dk1>
        <a:srgbClr val="1D1A36"/>
      </a:dk1>
      <a:lt1>
        <a:srgbClr val="FFFFFF"/>
      </a:lt1>
      <a:dk2>
        <a:srgbClr val="747981"/>
      </a:dk2>
      <a:lt2>
        <a:srgbClr val="E7E6E6"/>
      </a:lt2>
      <a:accent1>
        <a:srgbClr val="38EC9B"/>
      </a:accent1>
      <a:accent2>
        <a:srgbClr val="747981"/>
      </a:accent2>
      <a:accent3>
        <a:srgbClr val="A6A9B3"/>
      </a:accent3>
      <a:accent4>
        <a:srgbClr val="FF00A2"/>
      </a:accent4>
      <a:accent5>
        <a:srgbClr val="7475CA"/>
      </a:accent5>
      <a:accent6>
        <a:srgbClr val="FF7500"/>
      </a:accent6>
      <a:hlink>
        <a:srgbClr val="38EC9B"/>
      </a:hlink>
      <a:folHlink>
        <a:srgbClr val="1D1A36"/>
      </a:folHlink>
    </a:clrScheme>
    <a:fontScheme name="Arial">
      <a:majorFont>
        <a:latin typeface="Arial"/>
        <a:ea typeface="Arial"/>
        <a:cs typeface="Arial"/>
      </a:majorFont>
      <a:minorFont>
        <a:latin typeface="Arial"/>
        <a:ea typeface="Arial"/>
        <a:cs typeface="Arial"/>
      </a:minorFont>
    </a:fontScheme>
    <a:fmtScheme name="Offic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ppt/theme/theme4.xml><?xml version="1.0" encoding="utf-8"?>
<a:theme xmlns:a="http://schemas.openxmlformats.org/drawingml/2006/main" name="3_Content">
  <a:themeElements>
    <a:clrScheme name="CANSO">
      <a:dk1>
        <a:srgbClr val="1D1A36"/>
      </a:dk1>
      <a:lt1>
        <a:srgbClr val="FFFFFF"/>
      </a:lt1>
      <a:dk2>
        <a:srgbClr val="747981"/>
      </a:dk2>
      <a:lt2>
        <a:srgbClr val="E7E6E6"/>
      </a:lt2>
      <a:accent1>
        <a:srgbClr val="38EC9B"/>
      </a:accent1>
      <a:accent2>
        <a:srgbClr val="747981"/>
      </a:accent2>
      <a:accent3>
        <a:srgbClr val="A6A9B3"/>
      </a:accent3>
      <a:accent4>
        <a:srgbClr val="FF00A2"/>
      </a:accent4>
      <a:accent5>
        <a:srgbClr val="7475CA"/>
      </a:accent5>
      <a:accent6>
        <a:srgbClr val="FF7500"/>
      </a:accent6>
      <a:hlink>
        <a:srgbClr val="38EC9B"/>
      </a:hlink>
      <a:folHlink>
        <a:srgbClr val="1D1A36"/>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Tema d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8.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CANSO Title Page">
  <a:themeElements>
    <a:clrScheme name="CANSO Title Page">
      <a:dk1>
        <a:srgbClr val="1D1A36"/>
      </a:dk1>
      <a:lt1>
        <a:srgbClr val="FFFFFF"/>
      </a:lt1>
      <a:dk2>
        <a:srgbClr val="A7A7A7"/>
      </a:dk2>
      <a:lt2>
        <a:srgbClr val="535353"/>
      </a:lt2>
      <a:accent1>
        <a:srgbClr val="38EC9B"/>
      </a:accent1>
      <a:accent2>
        <a:srgbClr val="747981"/>
      </a:accent2>
      <a:accent3>
        <a:srgbClr val="A6A9B3"/>
      </a:accent3>
      <a:accent4>
        <a:srgbClr val="FF00A2"/>
      </a:accent4>
      <a:accent5>
        <a:srgbClr val="7475CA"/>
      </a:accent5>
      <a:accent6>
        <a:srgbClr val="FF7500"/>
      </a:accent6>
      <a:hlink>
        <a:srgbClr val="0000FF"/>
      </a:hlink>
      <a:folHlink>
        <a:srgbClr val="FF00FF"/>
      </a:folHlink>
    </a:clrScheme>
    <a:fontScheme name="CANSO Title Page">
      <a:majorFont>
        <a:latin typeface="Calibri"/>
        <a:ea typeface="Calibri"/>
        <a:cs typeface="Calibri"/>
      </a:majorFont>
      <a:minorFont>
        <a:latin typeface="Menlo Regular"/>
        <a:ea typeface="Menlo Regular"/>
        <a:cs typeface="Menlo Regular"/>
      </a:minorFont>
    </a:fontScheme>
    <a:fmtScheme name="CANSO Title Pag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1D1A36"/>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1D1A36"/>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10.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659</TotalTime>
  <Words>2932</Words>
  <Application>Microsoft Office PowerPoint</Application>
  <DocSecurity>0</DocSecurity>
  <PresentationFormat>Widescreen</PresentationFormat>
  <Paragraphs>439</Paragraphs>
  <Slides>35</Slides>
  <Notes>10</Notes>
  <HiddenSlides>0</HiddenSlides>
  <MMClips>0</MMClips>
  <ScaleCrop>false</ScaleCrop>
  <HeadingPairs>
    <vt:vector size="6" baseType="variant">
      <vt:variant>
        <vt:lpstr>Fonts Used</vt:lpstr>
      </vt:variant>
      <vt:variant>
        <vt:i4>16</vt:i4>
      </vt:variant>
      <vt:variant>
        <vt:lpstr>Theme</vt:lpstr>
      </vt:variant>
      <vt:variant>
        <vt:i4>9</vt:i4>
      </vt:variant>
      <vt:variant>
        <vt:lpstr>Slide Titles</vt:lpstr>
      </vt:variant>
      <vt:variant>
        <vt:i4>35</vt:i4>
      </vt:variant>
    </vt:vector>
  </HeadingPairs>
  <TitlesOfParts>
    <vt:vector size="60" baseType="lpstr">
      <vt:lpstr>Aptos</vt:lpstr>
      <vt:lpstr>Aptos Display</vt:lpstr>
      <vt:lpstr>Arial</vt:lpstr>
      <vt:lpstr>Biome</vt:lpstr>
      <vt:lpstr>Calibri</vt:lpstr>
      <vt:lpstr>Calibri Light</vt:lpstr>
      <vt:lpstr>Helvetica</vt:lpstr>
      <vt:lpstr>Menlo Regular</vt:lpstr>
      <vt:lpstr>Montserrat</vt:lpstr>
      <vt:lpstr>Montserrat Medium</vt:lpstr>
      <vt:lpstr>Montserrat Regular</vt:lpstr>
      <vt:lpstr>Montserrat SemiBold</vt:lpstr>
      <vt:lpstr>Noto Sans Medium</vt:lpstr>
      <vt:lpstr>Noto Sans SemiBold</vt:lpstr>
      <vt:lpstr>Tahoma</vt:lpstr>
      <vt:lpstr>Wingdings</vt:lpstr>
      <vt:lpstr>1_CANSO Title Page</vt:lpstr>
      <vt:lpstr>Office Theme</vt:lpstr>
      <vt:lpstr>End Slide</vt:lpstr>
      <vt:lpstr>3_Content</vt:lpstr>
      <vt:lpstr>1_Office Theme</vt:lpstr>
      <vt:lpstr>2_Office Theme</vt:lpstr>
      <vt:lpstr>Tema de Office</vt:lpstr>
      <vt:lpstr>3_Office Theme</vt:lpstr>
      <vt:lpstr>CANSO Title Page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Rebecca Hunter</dc:creator>
  <cp:keywords/>
  <dc:description/>
  <cp:lastModifiedBy>Troy Blackwood</cp:lastModifiedBy>
  <cp:revision>199</cp:revision>
  <dcterms:created xsi:type="dcterms:W3CDTF">2021-06-16T15:37:59Z</dcterms:created>
  <dcterms:modified xsi:type="dcterms:W3CDTF">2026-10-29T14:24:27Z</dcterms:modified>
  <cp:category/>
  <dc:identifier/>
  <cp:contentStatus/>
  <dc:language/>
  <cp:version/>
</cp:coreProperties>
</file>