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theme/theme3.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4.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5.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6.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7.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8.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9.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9" r:id="rId2"/>
    <p:sldMasterId id="2147483671" r:id="rId3"/>
    <p:sldMasterId id="2147483673" r:id="rId4"/>
    <p:sldMasterId id="2147483678" r:id="rId5"/>
    <p:sldMasterId id="2147483690" r:id="rId6"/>
    <p:sldMasterId id="2147483695" r:id="rId7"/>
    <p:sldMasterId id="2147483700" r:id="rId8"/>
    <p:sldMasterId id="2147483712" r:id="rId9"/>
    <p:sldMasterId id="2147483718" r:id="rId10"/>
  </p:sldMasterIdLst>
  <p:notesMasterIdLst>
    <p:notesMasterId r:id="rId63"/>
  </p:notesMasterIdLst>
  <p:sldIdLst>
    <p:sldId id="256" r:id="rId11"/>
    <p:sldId id="257" r:id="rId12"/>
    <p:sldId id="1379" r:id="rId13"/>
    <p:sldId id="281" r:id="rId14"/>
    <p:sldId id="1052" r:id="rId15"/>
    <p:sldId id="259" r:id="rId16"/>
    <p:sldId id="260" r:id="rId17"/>
    <p:sldId id="261" r:id="rId18"/>
    <p:sldId id="262" r:id="rId19"/>
    <p:sldId id="263" r:id="rId20"/>
    <p:sldId id="264" r:id="rId21"/>
    <p:sldId id="1050" r:id="rId22"/>
    <p:sldId id="265" r:id="rId23"/>
    <p:sldId id="864" r:id="rId24"/>
    <p:sldId id="266" r:id="rId25"/>
    <p:sldId id="1381" r:id="rId26"/>
    <p:sldId id="267" r:id="rId27"/>
    <p:sldId id="1380" r:id="rId28"/>
    <p:sldId id="282" r:id="rId29"/>
    <p:sldId id="413" r:id="rId30"/>
    <p:sldId id="415" r:id="rId31"/>
    <p:sldId id="268" r:id="rId32"/>
    <p:sldId id="1386" r:id="rId33"/>
    <p:sldId id="269" r:id="rId34"/>
    <p:sldId id="270" r:id="rId35"/>
    <p:sldId id="433" r:id="rId36"/>
    <p:sldId id="426" r:id="rId37"/>
    <p:sldId id="271" r:id="rId38"/>
    <p:sldId id="1369" r:id="rId39"/>
    <p:sldId id="1370" r:id="rId40"/>
    <p:sldId id="1371" r:id="rId41"/>
    <p:sldId id="1347" r:id="rId42"/>
    <p:sldId id="1348" r:id="rId43"/>
    <p:sldId id="1349" r:id="rId44"/>
    <p:sldId id="776" r:id="rId45"/>
    <p:sldId id="777" r:id="rId46"/>
    <p:sldId id="1366" r:id="rId47"/>
    <p:sldId id="1367" r:id="rId48"/>
    <p:sldId id="1368" r:id="rId49"/>
    <p:sldId id="1290" r:id="rId50"/>
    <p:sldId id="272" r:id="rId51"/>
    <p:sldId id="1383" r:id="rId52"/>
    <p:sldId id="865" r:id="rId53"/>
    <p:sldId id="273" r:id="rId54"/>
    <p:sldId id="1382" r:id="rId55"/>
    <p:sldId id="274" r:id="rId56"/>
    <p:sldId id="1384" r:id="rId57"/>
    <p:sldId id="1385" r:id="rId58"/>
    <p:sldId id="258" r:id="rId59"/>
    <p:sldId id="275" r:id="rId60"/>
    <p:sldId id="277" r:id="rId61"/>
    <p:sldId id="278" r:id="rId62"/>
  </p:sldIdLst>
  <p:sldSz cx="12192000" cy="6858000"/>
  <p:notesSz cx="12192000" cy="6858000"/>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4E2E70E-D114-4517-8119-C7BA9E2F472C}">
          <p14:sldIdLst>
            <p14:sldId id="256"/>
            <p14:sldId id="257"/>
            <p14:sldId id="1379"/>
            <p14:sldId id="281"/>
            <p14:sldId id="1052"/>
            <p14:sldId id="259"/>
            <p14:sldId id="260"/>
            <p14:sldId id="261"/>
            <p14:sldId id="262"/>
            <p14:sldId id="263"/>
            <p14:sldId id="264"/>
            <p14:sldId id="1050"/>
            <p14:sldId id="265"/>
            <p14:sldId id="864"/>
            <p14:sldId id="266"/>
            <p14:sldId id="1381"/>
            <p14:sldId id="267"/>
            <p14:sldId id="1380"/>
            <p14:sldId id="282"/>
          </p14:sldIdLst>
        </p14:section>
        <p14:section name="Untitled Section" id="{7EEC51C2-7F2B-4D87-91E2-BE4958F663DA}">
          <p14:sldIdLst>
            <p14:sldId id="413"/>
            <p14:sldId id="415"/>
          </p14:sldIdLst>
        </p14:section>
        <p14:section name="Untitled Section" id="{5C7EB46D-DCB6-419D-A93B-C007A819A82E}">
          <p14:sldIdLst>
            <p14:sldId id="268"/>
            <p14:sldId id="1386"/>
            <p14:sldId id="269"/>
            <p14:sldId id="270"/>
          </p14:sldIdLst>
        </p14:section>
        <p14:section name="Default Section" id="{0D61DF5F-49A1-4E39-9299-953944EA4655}">
          <p14:sldIdLst>
            <p14:sldId id="433"/>
            <p14:sldId id="426"/>
          </p14:sldIdLst>
        </p14:section>
        <p14:section name="Untitled Section" id="{2769A438-3630-45F2-80C4-88FACA735EBA}">
          <p14:sldIdLst>
            <p14:sldId id="271"/>
            <p14:sldId id="1369"/>
            <p14:sldId id="1370"/>
            <p14:sldId id="1371"/>
            <p14:sldId id="1347"/>
            <p14:sldId id="1348"/>
            <p14:sldId id="1349"/>
            <p14:sldId id="776"/>
            <p14:sldId id="777"/>
            <p14:sldId id="1366"/>
            <p14:sldId id="1367"/>
            <p14:sldId id="1368"/>
            <p14:sldId id="1290"/>
            <p14:sldId id="272"/>
            <p14:sldId id="1383"/>
            <p14:sldId id="865"/>
            <p14:sldId id="273"/>
            <p14:sldId id="1382"/>
            <p14:sldId id="274"/>
            <p14:sldId id="1384"/>
            <p14:sldId id="1385"/>
            <p14:sldId id="258"/>
            <p14:sldId id="275"/>
            <p14:sldId id="277"/>
            <p14:sldId id="278"/>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5" d="100"/>
          <a:sy n="75" d="100"/>
        </p:scale>
        <p:origin x="874" y="4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slide" Target="slides/slide37.xml"/><Relationship Id="rId50" Type="http://schemas.openxmlformats.org/officeDocument/2006/relationships/slide" Target="slides/slide40.xml"/><Relationship Id="rId55" Type="http://schemas.openxmlformats.org/officeDocument/2006/relationships/slide" Target="slides/slide45.xml"/><Relationship Id="rId63" Type="http://schemas.openxmlformats.org/officeDocument/2006/relationships/notesMaster" Target="notesMasters/notesMaster1.xml"/><Relationship Id="rId68" Type="http://schemas.microsoft.com/office/2016/11/relationships/changesInfo" Target="changesInfos/changesInfo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6.xml"/><Relationship Id="rId29" Type="http://schemas.openxmlformats.org/officeDocument/2006/relationships/slide" Target="slides/slide19.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slide" Target="slides/slide43.xml"/><Relationship Id="rId58" Type="http://schemas.openxmlformats.org/officeDocument/2006/relationships/slide" Target="slides/slide48.xml"/><Relationship Id="rId66"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1.xml"/><Relationship Id="rId19" Type="http://schemas.openxmlformats.org/officeDocument/2006/relationships/slide" Target="slides/slide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slide" Target="slides/slide46.xml"/><Relationship Id="rId64"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41.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67" Type="http://schemas.openxmlformats.org/officeDocument/2006/relationships/tableStyles" Target="tableStyles.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 Type="http://schemas.openxmlformats.org/officeDocument/2006/relationships/slideMaster" Target="slideMasters/slideMaster10.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lavia Eliana Moreno" userId="85bfda6ecc52b922" providerId="LiveId" clId="{6EDEE108-36FA-4DF4-9711-D9E0CF8A2B17}"/>
    <pc:docChg chg="delSld modSld delMainMaster">
      <pc:chgData name="Flavia Eliana Moreno" userId="85bfda6ecc52b922" providerId="LiveId" clId="{6EDEE108-36FA-4DF4-9711-D9E0CF8A2B17}" dt="2026-10-14T09:21:35.669" v="28" actId="47"/>
      <pc:docMkLst>
        <pc:docMk/>
      </pc:docMkLst>
      <pc:sldChg chg="modSp mod">
        <pc:chgData name="Flavia Eliana Moreno" userId="85bfda6ecc52b922" providerId="LiveId" clId="{6EDEE108-36FA-4DF4-9711-D9E0CF8A2B17}" dt="2026-10-14T09:21:19.871" v="27" actId="20577"/>
        <pc:sldMkLst>
          <pc:docMk/>
          <pc:sldMk cId="0" sldId="256"/>
        </pc:sldMkLst>
        <pc:spChg chg="mod">
          <ac:chgData name="Flavia Eliana Moreno" userId="85bfda6ecc52b922" providerId="LiveId" clId="{6EDEE108-36FA-4DF4-9711-D9E0CF8A2B17}" dt="2026-10-14T09:21:19.871" v="27" actId="20577"/>
          <ac:spMkLst>
            <pc:docMk/>
            <pc:sldMk cId="0" sldId="256"/>
            <ac:spMk id="10" creationId="{00000000-0000-0000-0000-000000000000}"/>
          </ac:spMkLst>
        </pc:spChg>
      </pc:sldChg>
    </pc:docChg>
  </pc:docChgLst>
  <pc:docChgLst>
    <pc:chgData name="Juan Manuel Fiordalisi" userId="db24e06cfcace76a" providerId="LiveId" clId="{4F767F2C-47C6-4FBB-89BE-AB5337C57957}"/>
    <pc:docChg chg="undo custSel addSld delSld modSld delMainMaster">
      <pc:chgData name="Juan Manuel Fiordalisi" userId="db24e06cfcace76a" providerId="LiveId" clId="{4F767F2C-47C6-4FBB-89BE-AB5337C57957}" dt="2026-10-19T15:56:59.692" v="153" actId="20577"/>
      <pc:docMkLst>
        <pc:docMk/>
      </pc:docMkLst>
      <pc:sldChg chg="modSp mod">
        <pc:chgData name="Juan Manuel Fiordalisi" userId="db24e06cfcace76a" providerId="LiveId" clId="{4F767F2C-47C6-4FBB-89BE-AB5337C57957}" dt="2026-10-19T15:56:59.692" v="153" actId="20577"/>
        <pc:sldMkLst>
          <pc:docMk/>
          <pc:sldMk cId="0" sldId="256"/>
        </pc:sldMkLst>
        <pc:spChg chg="mod">
          <ac:chgData name="Juan Manuel Fiordalisi" userId="db24e06cfcace76a" providerId="LiveId" clId="{4F767F2C-47C6-4FBB-89BE-AB5337C57957}" dt="2026-10-19T15:56:59.692" v="153" actId="20577"/>
          <ac:spMkLst>
            <pc:docMk/>
            <pc:sldMk cId="0" sldId="256"/>
            <ac:spMk id="10" creationId="{00000000-0000-0000-0000-000000000000}"/>
          </ac:spMkLst>
        </pc:spChg>
      </pc:sldChg>
      <pc:sldChg chg="addSp delSp modSp mod">
        <pc:chgData name="Juan Manuel Fiordalisi" userId="db24e06cfcace76a" providerId="LiveId" clId="{4F767F2C-47C6-4FBB-89BE-AB5337C57957}" dt="2026-10-18T21:55:53.259" v="116" actId="478"/>
        <pc:sldMkLst>
          <pc:docMk/>
          <pc:sldMk cId="0" sldId="257"/>
        </pc:sldMkLst>
        <pc:picChg chg="add del mod">
          <ac:chgData name="Juan Manuel Fiordalisi" userId="db24e06cfcace76a" providerId="LiveId" clId="{4F767F2C-47C6-4FBB-89BE-AB5337C57957}" dt="2026-10-18T21:55:53.259" v="116" actId="478"/>
          <ac:picMkLst>
            <pc:docMk/>
            <pc:sldMk cId="0" sldId="257"/>
            <ac:picMk id="4" creationId="{B64D542D-12ED-A4FE-9A24-BBD433BFB5BC}"/>
          </ac:picMkLst>
        </pc:picChg>
      </pc:sldChg>
      <pc:sldChg chg="add del">
        <pc:chgData name="Juan Manuel Fiordalisi" userId="db24e06cfcace76a" providerId="LiveId" clId="{4F767F2C-47C6-4FBB-89BE-AB5337C57957}" dt="2026-10-18T21:56:31.196" v="142" actId="47"/>
        <pc:sldMkLst>
          <pc:docMk/>
          <pc:sldMk cId="0" sldId="258"/>
        </pc:sldMkLst>
      </pc:sldChg>
      <pc:sldChg chg="addSp delSp modSp del mod">
        <pc:chgData name="Juan Manuel Fiordalisi" userId="db24e06cfcace76a" providerId="LiveId" clId="{4F767F2C-47C6-4FBB-89BE-AB5337C57957}" dt="2026-10-18T21:55:57.835" v="117" actId="47"/>
        <pc:sldMkLst>
          <pc:docMk/>
          <pc:sldMk cId="1633559017" sldId="280"/>
        </pc:sldMkLst>
      </pc:sldChg>
      <pc:sldChg chg="add del">
        <pc:chgData name="Juan Manuel Fiordalisi" userId="db24e06cfcace76a" providerId="LiveId" clId="{4F767F2C-47C6-4FBB-89BE-AB5337C57957}" dt="2026-10-18T21:56:12.510" v="122" actId="47"/>
        <pc:sldMkLst>
          <pc:docMk/>
          <pc:sldMk cId="1083993620" sldId="413"/>
        </pc:sldMkLst>
      </pc:sldChg>
      <pc:sldChg chg="add del">
        <pc:chgData name="Juan Manuel Fiordalisi" userId="db24e06cfcace76a" providerId="LiveId" clId="{4F767F2C-47C6-4FBB-89BE-AB5337C57957}" dt="2026-10-18T21:56:13.254" v="123" actId="47"/>
        <pc:sldMkLst>
          <pc:docMk/>
          <pc:sldMk cId="4188610343" sldId="415"/>
        </pc:sldMkLst>
      </pc:sldChg>
      <pc:sldChg chg="add del">
        <pc:chgData name="Juan Manuel Fiordalisi" userId="db24e06cfcace76a" providerId="LiveId" clId="{4F767F2C-47C6-4FBB-89BE-AB5337C57957}" dt="2026-10-18T21:56:17.330" v="125" actId="47"/>
        <pc:sldMkLst>
          <pc:docMk/>
          <pc:sldMk cId="2953518732" sldId="426"/>
        </pc:sldMkLst>
      </pc:sldChg>
      <pc:sldChg chg="add del">
        <pc:chgData name="Juan Manuel Fiordalisi" userId="db24e06cfcace76a" providerId="LiveId" clId="{4F767F2C-47C6-4FBB-89BE-AB5337C57957}" dt="2026-10-18T21:56:16.559" v="124" actId="47"/>
        <pc:sldMkLst>
          <pc:docMk/>
          <pc:sldMk cId="2481621707" sldId="433"/>
        </pc:sldMkLst>
      </pc:sldChg>
      <pc:sldChg chg="add del">
        <pc:chgData name="Juan Manuel Fiordalisi" userId="db24e06cfcace76a" providerId="LiveId" clId="{4F767F2C-47C6-4FBB-89BE-AB5337C57957}" dt="2026-10-18T21:56:28.652" v="139" actId="47"/>
        <pc:sldMkLst>
          <pc:docMk/>
          <pc:sldMk cId="3663333652" sldId="864"/>
        </pc:sldMkLst>
      </pc:sldChg>
      <pc:sldChg chg="add del">
        <pc:chgData name="Juan Manuel Fiordalisi" userId="db24e06cfcace76a" providerId="LiveId" clId="{4F767F2C-47C6-4FBB-89BE-AB5337C57957}" dt="2026-10-18T21:56:29.941" v="140" actId="47"/>
        <pc:sldMkLst>
          <pc:docMk/>
          <pc:sldMk cId="0" sldId="865"/>
        </pc:sldMkLst>
      </pc:sldChg>
      <pc:sldChg chg="add del">
        <pc:chgData name="Juan Manuel Fiordalisi" userId="db24e06cfcace76a" providerId="LiveId" clId="{4F767F2C-47C6-4FBB-89BE-AB5337C57957}" dt="2026-10-18T21:56:30.548" v="141" actId="47"/>
        <pc:sldMkLst>
          <pc:docMk/>
          <pc:sldMk cId="0" sldId="866"/>
        </pc:sldMkLst>
      </pc:sldChg>
      <pc:sldChg chg="add del">
        <pc:chgData name="Juan Manuel Fiordalisi" userId="db24e06cfcace76a" providerId="LiveId" clId="{4F767F2C-47C6-4FBB-89BE-AB5337C57957}" dt="2026-10-18T21:56:32.283" v="143" actId="47"/>
        <pc:sldMkLst>
          <pc:docMk/>
          <pc:sldMk cId="0" sldId="867"/>
        </pc:sldMkLst>
      </pc:sldChg>
      <pc:sldChg chg="add del">
        <pc:chgData name="Juan Manuel Fiordalisi" userId="db24e06cfcace76a" providerId="LiveId" clId="{4F767F2C-47C6-4FBB-89BE-AB5337C57957}" dt="2026-10-18T21:56:33.034" v="144" actId="47"/>
        <pc:sldMkLst>
          <pc:docMk/>
          <pc:sldMk cId="0" sldId="868"/>
        </pc:sldMkLst>
      </pc:sldChg>
      <pc:sldChg chg="add del">
        <pc:chgData name="Juan Manuel Fiordalisi" userId="db24e06cfcace76a" providerId="LiveId" clId="{4F767F2C-47C6-4FBB-89BE-AB5337C57957}" dt="2026-10-18T21:56:27.174" v="138" actId="47"/>
        <pc:sldMkLst>
          <pc:docMk/>
          <pc:sldMk cId="546990255" sldId="869"/>
        </pc:sldMkLst>
      </pc:sldChg>
      <pc:sldChg chg="add del">
        <pc:chgData name="Juan Manuel Fiordalisi" userId="db24e06cfcace76a" providerId="LiveId" clId="{4F767F2C-47C6-4FBB-89BE-AB5337C57957}" dt="2026-10-18T21:56:10.884" v="121" actId="47"/>
        <pc:sldMkLst>
          <pc:docMk/>
          <pc:sldMk cId="2812698033" sldId="1050"/>
        </pc:sldMkLst>
      </pc:sldChg>
      <pc:sldChg chg="add del">
        <pc:chgData name="Juan Manuel Fiordalisi" userId="db24e06cfcace76a" providerId="LiveId" clId="{4F767F2C-47C6-4FBB-89BE-AB5337C57957}" dt="2026-10-18T21:56:02.923" v="119" actId="47"/>
        <pc:sldMkLst>
          <pc:docMk/>
          <pc:sldMk cId="2593608109" sldId="1052"/>
        </pc:sldMkLst>
      </pc:sldChg>
      <pc:sldChg chg="add del">
        <pc:chgData name="Juan Manuel Fiordalisi" userId="db24e06cfcace76a" providerId="LiveId" clId="{4F767F2C-47C6-4FBB-89BE-AB5337C57957}" dt="2026-10-18T21:56:18.825" v="126" actId="47"/>
        <pc:sldMkLst>
          <pc:docMk/>
          <pc:sldMk cId="3206329823" sldId="1366"/>
        </pc:sldMkLst>
      </pc:sldChg>
      <pc:sldChg chg="add del">
        <pc:chgData name="Juan Manuel Fiordalisi" userId="db24e06cfcace76a" providerId="LiveId" clId="{4F767F2C-47C6-4FBB-89BE-AB5337C57957}" dt="2026-10-18T21:56:19.318" v="127" actId="47"/>
        <pc:sldMkLst>
          <pc:docMk/>
          <pc:sldMk cId="2226913849" sldId="1367"/>
        </pc:sldMkLst>
      </pc:sldChg>
      <pc:sldChg chg="add del">
        <pc:chgData name="Juan Manuel Fiordalisi" userId="db24e06cfcace76a" providerId="LiveId" clId="{4F767F2C-47C6-4FBB-89BE-AB5337C57957}" dt="2026-10-18T21:56:19.654" v="128" actId="47"/>
        <pc:sldMkLst>
          <pc:docMk/>
          <pc:sldMk cId="970566521" sldId="1368"/>
        </pc:sldMkLst>
      </pc:sldChg>
      <pc:sldChg chg="add del">
        <pc:chgData name="Juan Manuel Fiordalisi" userId="db24e06cfcace76a" providerId="LiveId" clId="{4F767F2C-47C6-4FBB-89BE-AB5337C57957}" dt="2026-10-18T21:56:20.006" v="129" actId="47"/>
        <pc:sldMkLst>
          <pc:docMk/>
          <pc:sldMk cId="2594411811" sldId="1369"/>
        </pc:sldMkLst>
      </pc:sldChg>
      <pc:sldChg chg="add del">
        <pc:chgData name="Juan Manuel Fiordalisi" userId="db24e06cfcace76a" providerId="LiveId" clId="{4F767F2C-47C6-4FBB-89BE-AB5337C57957}" dt="2026-10-18T21:56:20.342" v="130" actId="47"/>
        <pc:sldMkLst>
          <pc:docMk/>
          <pc:sldMk cId="3515161424" sldId="1370"/>
        </pc:sldMkLst>
      </pc:sldChg>
      <pc:sldChg chg="add del">
        <pc:chgData name="Juan Manuel Fiordalisi" userId="db24e06cfcace76a" providerId="LiveId" clId="{4F767F2C-47C6-4FBB-89BE-AB5337C57957}" dt="2026-10-18T21:56:20.743" v="131" actId="47"/>
        <pc:sldMkLst>
          <pc:docMk/>
          <pc:sldMk cId="771471186" sldId="1371"/>
        </pc:sldMkLst>
      </pc:sldChg>
      <pc:sldChg chg="add del">
        <pc:chgData name="Juan Manuel Fiordalisi" userId="db24e06cfcace76a" providerId="LiveId" clId="{4F767F2C-47C6-4FBB-89BE-AB5337C57957}" dt="2026-10-18T21:56:21.140" v="132" actId="47"/>
        <pc:sldMkLst>
          <pc:docMk/>
          <pc:sldMk cId="1363973086" sldId="1372"/>
        </pc:sldMkLst>
      </pc:sldChg>
      <pc:sldChg chg="add del">
        <pc:chgData name="Juan Manuel Fiordalisi" userId="db24e06cfcace76a" providerId="LiveId" clId="{4F767F2C-47C6-4FBB-89BE-AB5337C57957}" dt="2026-10-18T21:56:21.978" v="133" actId="47"/>
        <pc:sldMkLst>
          <pc:docMk/>
          <pc:sldMk cId="1388830807" sldId="1373"/>
        </pc:sldMkLst>
      </pc:sldChg>
      <pc:sldChg chg="add del">
        <pc:chgData name="Juan Manuel Fiordalisi" userId="db24e06cfcace76a" providerId="LiveId" clId="{4F767F2C-47C6-4FBB-89BE-AB5337C57957}" dt="2026-10-18T21:56:23.336" v="134" actId="47"/>
        <pc:sldMkLst>
          <pc:docMk/>
          <pc:sldMk cId="2684717413" sldId="1374"/>
        </pc:sldMkLst>
      </pc:sldChg>
      <pc:sldChg chg="add del">
        <pc:chgData name="Juan Manuel Fiordalisi" userId="db24e06cfcace76a" providerId="LiveId" clId="{4F767F2C-47C6-4FBB-89BE-AB5337C57957}" dt="2026-10-18T21:56:23.823" v="135" actId="47"/>
        <pc:sldMkLst>
          <pc:docMk/>
          <pc:sldMk cId="1564194100" sldId="1375"/>
        </pc:sldMkLst>
      </pc:sldChg>
      <pc:sldChg chg="add del">
        <pc:chgData name="Juan Manuel Fiordalisi" userId="db24e06cfcace76a" providerId="LiveId" clId="{4F767F2C-47C6-4FBB-89BE-AB5337C57957}" dt="2026-10-18T21:56:24.391" v="136" actId="47"/>
        <pc:sldMkLst>
          <pc:docMk/>
          <pc:sldMk cId="3634267995" sldId="1376"/>
        </pc:sldMkLst>
      </pc:sldChg>
      <pc:sldChg chg="add del">
        <pc:chgData name="Juan Manuel Fiordalisi" userId="db24e06cfcace76a" providerId="LiveId" clId="{4F767F2C-47C6-4FBB-89BE-AB5337C57957}" dt="2026-10-18T21:56:25.618" v="137" actId="47"/>
        <pc:sldMkLst>
          <pc:docMk/>
          <pc:sldMk cId="1916342577" sldId="1377"/>
        </pc:sldMkLst>
      </pc:sldChg>
      <pc:sldChg chg="add del">
        <pc:chgData name="Juan Manuel Fiordalisi" userId="db24e06cfcace76a" providerId="LiveId" clId="{4F767F2C-47C6-4FBB-89BE-AB5337C57957}" dt="2026-10-18T21:56:08.088" v="120" actId="47"/>
        <pc:sldMkLst>
          <pc:docMk/>
          <pc:sldMk cId="1322294373" sldId="1378"/>
        </pc:sldMkLst>
      </pc:sldChg>
      <pc:sldChg chg="add">
        <pc:chgData name="Juan Manuel Fiordalisi" userId="db24e06cfcace76a" providerId="LiveId" clId="{4F767F2C-47C6-4FBB-89BE-AB5337C57957}" dt="2026-10-18T21:56:00.090" v="118" actId="2890"/>
        <pc:sldMkLst>
          <pc:docMk/>
          <pc:sldMk cId="194031578" sldId="1379"/>
        </pc:sldMkLst>
      </pc:sldChg>
      <pc:sldMasterChg chg="delSldLayout">
        <pc:chgData name="Juan Manuel Fiordalisi" userId="db24e06cfcace76a" providerId="LiveId" clId="{4F767F2C-47C6-4FBB-89BE-AB5337C57957}" dt="2026-10-18T21:56:28.652" v="139" actId="47"/>
        <pc:sldMasterMkLst>
          <pc:docMk/>
          <pc:sldMasterMk cId="1331688368" sldId="2147483673"/>
        </pc:sldMasterMkLst>
        <pc:sldLayoutChg chg="del">
          <pc:chgData name="Juan Manuel Fiordalisi" userId="db24e06cfcace76a" providerId="LiveId" clId="{4F767F2C-47C6-4FBB-89BE-AB5337C57957}" dt="2026-10-18T21:56:28.652" v="139" actId="47"/>
          <pc:sldLayoutMkLst>
            <pc:docMk/>
            <pc:sldMasterMk cId="1331688368" sldId="2147483673"/>
            <pc:sldLayoutMk cId="485305943" sldId="2147483680"/>
          </pc:sldLayoutMkLst>
        </pc:sldLayoutChg>
      </pc:sldMasterChg>
      <pc:sldMasterChg chg="del delSldLayout">
        <pc:chgData name="Juan Manuel Fiordalisi" userId="db24e06cfcace76a" providerId="LiveId" clId="{4F767F2C-47C6-4FBB-89BE-AB5337C57957}" dt="2026-10-18T21:56:25.618" v="137" actId="47"/>
        <pc:sldMasterMkLst>
          <pc:docMk/>
          <pc:sldMasterMk cId="3431232917" sldId="2147483678"/>
        </pc:sldMasterMkLst>
        <pc:sldLayoutChg chg="del">
          <pc:chgData name="Juan Manuel Fiordalisi" userId="db24e06cfcace76a" providerId="LiveId" clId="{4F767F2C-47C6-4FBB-89BE-AB5337C57957}" dt="2026-10-18T21:56:25.618" v="137" actId="47"/>
          <pc:sldLayoutMkLst>
            <pc:docMk/>
            <pc:sldMasterMk cId="3431232917" sldId="2147483678"/>
            <pc:sldLayoutMk cId="2236594614" sldId="2147483679"/>
          </pc:sldLayoutMkLst>
        </pc:sldLayoutChg>
      </pc:sldMasterChg>
      <pc:sldMasterChg chg="del delSldLayout">
        <pc:chgData name="Juan Manuel Fiordalisi" userId="db24e06cfcace76a" providerId="LiveId" clId="{4F767F2C-47C6-4FBB-89BE-AB5337C57957}" dt="2026-10-18T21:56:33.034" v="144" actId="47"/>
        <pc:sldMasterMkLst>
          <pc:docMk/>
          <pc:sldMasterMk cId="1211027038" sldId="2147483681"/>
        </pc:sldMasterMkLst>
        <pc:sldLayoutChg chg="del">
          <pc:chgData name="Juan Manuel Fiordalisi" userId="db24e06cfcace76a" providerId="LiveId" clId="{4F767F2C-47C6-4FBB-89BE-AB5337C57957}" dt="2026-10-18T21:56:31.196" v="142" actId="47"/>
          <pc:sldLayoutMkLst>
            <pc:docMk/>
            <pc:sldMasterMk cId="1211027038" sldId="2147483681"/>
            <pc:sldLayoutMk cId="458925393" sldId="2147483682"/>
          </pc:sldLayoutMkLst>
        </pc:sldLayoutChg>
        <pc:sldLayoutChg chg="del">
          <pc:chgData name="Juan Manuel Fiordalisi" userId="db24e06cfcace76a" providerId="LiveId" clId="{4F767F2C-47C6-4FBB-89BE-AB5337C57957}" dt="2026-10-18T21:56:33.034" v="144" actId="47"/>
          <pc:sldLayoutMkLst>
            <pc:docMk/>
            <pc:sldMasterMk cId="1211027038" sldId="2147483681"/>
            <pc:sldLayoutMk cId="3707744552" sldId="2147483683"/>
          </pc:sldLayoutMkLst>
        </pc:sldLayoutChg>
      </pc:sldMasterChg>
      <pc:sldMasterChg chg="del delSldLayout">
        <pc:chgData name="Juan Manuel Fiordalisi" userId="db24e06cfcace76a" providerId="LiveId" clId="{4F767F2C-47C6-4FBB-89BE-AB5337C57957}" dt="2026-10-18T21:56:02.923" v="119" actId="47"/>
        <pc:sldMasterMkLst>
          <pc:docMk/>
          <pc:sldMasterMk cId="2799628409" sldId="2147483684"/>
        </pc:sldMasterMkLst>
        <pc:sldLayoutChg chg="del">
          <pc:chgData name="Juan Manuel Fiordalisi" userId="db24e06cfcace76a" providerId="LiveId" clId="{4F767F2C-47C6-4FBB-89BE-AB5337C57957}" dt="2026-10-18T21:56:02.923" v="119" actId="47"/>
          <pc:sldLayoutMkLst>
            <pc:docMk/>
            <pc:sldMasterMk cId="2799628409" sldId="2147483684"/>
            <pc:sldLayoutMk cId="3088939908" sldId="2147483685"/>
          </pc:sldLayoutMkLst>
        </pc:sldLayoutChg>
      </pc:sldMasterChg>
      <pc:sldMasterChg chg="del delSldLayout">
        <pc:chgData name="Juan Manuel Fiordalisi" userId="db24e06cfcace76a" providerId="LiveId" clId="{4F767F2C-47C6-4FBB-89BE-AB5337C57957}" dt="2026-10-18T21:56:10.884" v="121" actId="47"/>
        <pc:sldMasterMkLst>
          <pc:docMk/>
          <pc:sldMasterMk cId="811609422" sldId="2147483686"/>
        </pc:sldMasterMkLst>
        <pc:sldLayoutChg chg="del">
          <pc:chgData name="Juan Manuel Fiordalisi" userId="db24e06cfcace76a" providerId="LiveId" clId="{4F767F2C-47C6-4FBB-89BE-AB5337C57957}" dt="2026-10-18T21:56:10.884" v="121" actId="47"/>
          <pc:sldLayoutMkLst>
            <pc:docMk/>
            <pc:sldMasterMk cId="811609422" sldId="2147483686"/>
            <pc:sldLayoutMk cId="2538516135" sldId="2147483687"/>
          </pc:sldLayoutMkLst>
        </pc:sldLayoutChg>
      </pc:sldMasterChg>
      <pc:sldMasterChg chg="del delSldLayout">
        <pc:chgData name="Juan Manuel Fiordalisi" userId="db24e06cfcace76a" providerId="LiveId" clId="{4F767F2C-47C6-4FBB-89BE-AB5337C57957}" dt="2026-10-18T21:56:13.254" v="123" actId="47"/>
        <pc:sldMasterMkLst>
          <pc:docMk/>
          <pc:sldMasterMk cId="1130316442" sldId="2147483688"/>
        </pc:sldMasterMkLst>
        <pc:sldLayoutChg chg="del">
          <pc:chgData name="Juan Manuel Fiordalisi" userId="db24e06cfcace76a" providerId="LiveId" clId="{4F767F2C-47C6-4FBB-89BE-AB5337C57957}" dt="2026-10-18T21:56:13.254" v="123" actId="47"/>
          <pc:sldLayoutMkLst>
            <pc:docMk/>
            <pc:sldMasterMk cId="1130316442" sldId="2147483688"/>
            <pc:sldLayoutMk cId="287511821" sldId="2147483689"/>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89E77A-2A07-4315-9E26-26E1BFCDB1C9}" type="doc">
      <dgm:prSet loTypeId="urn:microsoft.com/office/officeart/2005/8/layout/vList2" loCatId="list" qsTypeId="urn:microsoft.com/office/officeart/2005/8/quickstyle/3d1#1" qsCatId="3D" csTypeId="urn:microsoft.com/office/officeart/2005/8/colors/colorful1#1" csCatId="colorful" phldr="1"/>
      <dgm:spPr bwMode="auto"/>
      <dgm:t>
        <a:bodyPr/>
        <a:lstStyle/>
        <a:p>
          <a:pPr>
            <a:defRPr/>
          </a:pPr>
          <a:endParaRPr lang="en-US"/>
        </a:p>
      </dgm:t>
    </dgm:pt>
    <dgm:pt modelId="{4180269B-7017-42D0-B15E-438F70B10858}">
      <dgm:prSet phldrT="" custT="1"/>
      <dgm:spPr bwMode="auto">
        <a:solidFill>
          <a:srgbClr val="AC0000"/>
        </a:solidFill>
      </dgm:spPr>
      <dgm:t>
        <a:bodyPr/>
        <a:lstStyle/>
        <a:p>
          <a:pPr algn="ctr">
            <a:defRPr/>
          </a:pPr>
          <a:r>
            <a:rPr lang="en-US" sz="2800">
              <a:latin typeface="Helvetica"/>
              <a:cs typeface="Helvetica"/>
            </a:rPr>
            <a:t>WEATHER OVERVIEW</a:t>
          </a:r>
          <a:endParaRPr/>
        </a:p>
      </dgm:t>
    </dgm:pt>
    <dgm:pt modelId="{0AF9DAAB-E54E-4CA6-AC9F-98D3413BCFF7}" type="parTrans" cxnId="{4C50F379-28FC-4684-B817-943ADD4E430F}">
      <dgm:prSet/>
      <dgm:spPr bwMode="auto"/>
      <dgm:t>
        <a:bodyPr/>
        <a:lstStyle/>
        <a:p>
          <a:pPr>
            <a:defRPr/>
          </a:pPr>
          <a:endParaRPr lang="en-US"/>
        </a:p>
      </dgm:t>
    </dgm:pt>
    <dgm:pt modelId="{DEE4381B-9BCE-4B30-AE18-C94369AEC366}" type="sibTrans" cxnId="{4C50F379-28FC-4684-B817-943ADD4E430F}">
      <dgm:prSet/>
      <dgm:spPr bwMode="auto"/>
      <dgm:t>
        <a:bodyPr/>
        <a:lstStyle/>
        <a:p>
          <a:pPr>
            <a:defRPr/>
          </a:pPr>
          <a:endParaRPr lang="en-US"/>
        </a:p>
      </dgm:t>
    </dgm:pt>
    <dgm:pt modelId="{6678B37B-ACEA-479E-9C70-A37E635DCC41}" type="pres">
      <dgm:prSet presAssocID="{6D89E77A-2A07-4315-9E26-26E1BFCDB1C9}" presName="linear" presStyleCnt="0">
        <dgm:presLayoutVars>
          <dgm:animLvl val="lvl"/>
          <dgm:resizeHandles val="exact"/>
        </dgm:presLayoutVars>
      </dgm:prSet>
      <dgm:spPr bwMode="auto"/>
    </dgm:pt>
    <dgm:pt modelId="{B4E715D0-197D-4711-A7BC-AA6AB672ED96}" type="pres">
      <dgm:prSet presAssocID="{4180269B-7017-42D0-B15E-438F70B10858}" presName="parentText" presStyleLbl="node1" presStyleIdx="0" presStyleCnt="1" custScaleY="141593" custLinFactNeighborX="4385" custLinFactNeighborY="-563">
        <dgm:presLayoutVars>
          <dgm:chMax val="0"/>
          <dgm:bulletEnabled val="1"/>
        </dgm:presLayoutVars>
      </dgm:prSet>
      <dgm:spPr bwMode="auto"/>
    </dgm:pt>
  </dgm:ptLst>
  <dgm:cxnLst>
    <dgm:cxn modelId="{4C50F379-28FC-4684-B817-943ADD4E430F}" srcId="{6D89E77A-2A07-4315-9E26-26E1BFCDB1C9}" destId="{4180269B-7017-42D0-B15E-438F70B10858}" srcOrd="0" destOrd="0" parTransId="{0AF9DAAB-E54E-4CA6-AC9F-98D3413BCFF7}" sibTransId="{DEE4381B-9BCE-4B30-AE18-C94369AEC366}"/>
    <dgm:cxn modelId="{02A16099-E82B-40AE-8A78-9225F194E433}" type="presOf" srcId="{6D89E77A-2A07-4315-9E26-26E1BFCDB1C9}" destId="{6678B37B-ACEA-479E-9C70-A37E635DCC41}" srcOrd="0" destOrd="0" presId="urn:microsoft.com/office/officeart/2005/8/layout/vList2"/>
    <dgm:cxn modelId="{0DD895A0-6F4B-4BD7-87CB-B2C3880DE07B}" type="presOf" srcId="{4180269B-7017-42D0-B15E-438F70B10858}" destId="{B4E715D0-197D-4711-A7BC-AA6AB672ED96}" srcOrd="0" destOrd="0" presId="urn:microsoft.com/office/officeart/2005/8/layout/vList2"/>
    <dgm:cxn modelId="{96972CC0-F72B-42DF-86F5-824ED3FE7F58}" type="presParOf" srcId="{6678B37B-ACEA-479E-9C70-A37E635DCC41}" destId="{B4E715D0-197D-4711-A7BC-AA6AB672ED9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E715D0-197D-4711-A7BC-AA6AB672ED96}">
      <dsp:nvSpPr>
        <dsp:cNvPr id="0" name=""/>
        <dsp:cNvSpPr/>
      </dsp:nvSpPr>
      <dsp:spPr bwMode="auto">
        <a:xfrm>
          <a:off x="0" y="117695"/>
          <a:ext cx="4114799" cy="446855"/>
        </a:xfrm>
        <a:prstGeom prst="roundRect">
          <a:avLst/>
        </a:prstGeom>
        <a:solidFill>
          <a:srgbClr val="AC0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defRPr/>
          </a:pPr>
          <a:r>
            <a:rPr lang="en-US" sz="2800" kern="1200">
              <a:latin typeface="Helvetica"/>
              <a:cs typeface="Helvetica"/>
            </a:rPr>
            <a:t>WEATHER OVERVIEW</a:t>
          </a:r>
          <a:endParaRPr kern="1200"/>
        </a:p>
      </dsp:txBody>
      <dsp:txXfrm>
        <a:off x="21814" y="139509"/>
        <a:ext cx="4071171" cy="40322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s-AR"/>
          </a:p>
        </p:txBody>
      </p:sp>
      <p:sp>
        <p:nvSpPr>
          <p:cNvPr id="3" name="Marcador de fecha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91DABCCE-3379-44E5-98EE-24C0E9FA95B6}" type="datetimeFigureOut">
              <a:rPr lang="es-AR" smtClean="0"/>
              <a:t>22/10/2026</a:t>
            </a:fld>
            <a:endParaRPr lang="es-AR"/>
          </a:p>
        </p:txBody>
      </p:sp>
      <p:sp>
        <p:nvSpPr>
          <p:cNvPr id="4" name="Marcador de imagen de diapositiva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s-AR"/>
          </a:p>
        </p:txBody>
      </p:sp>
      <p:sp>
        <p:nvSpPr>
          <p:cNvPr id="5" name="Marcador de notas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6" name="Marcador de pie de página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s-AR"/>
          </a:p>
        </p:txBody>
      </p:sp>
      <p:sp>
        <p:nvSpPr>
          <p:cNvPr id="7" name="Marcador de número de diapositiva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64AA6128-06DC-40F0-B3D4-C4256873E981}" type="slidenum">
              <a:rPr lang="es-AR" smtClean="0"/>
              <a:t>‹#›</a:t>
            </a:fld>
            <a:endParaRPr lang="es-AR"/>
          </a:p>
        </p:txBody>
      </p:sp>
    </p:spTree>
    <p:extLst>
      <p:ext uri="{BB962C8B-B14F-4D97-AF65-F5344CB8AC3E}">
        <p14:creationId xmlns:p14="http://schemas.microsoft.com/office/powerpoint/2010/main" val="1569631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eaLnBrk="1" fontAlgn="auto" latinLnBrk="0" hangingPunct="1">
              <a:lnSpc>
                <a:spcPct val="100000"/>
              </a:lnSpc>
              <a:spcBef>
                <a:spcPts val="0"/>
              </a:spcBef>
              <a:spcAft>
                <a:spcPts val="0"/>
              </a:spcAft>
              <a:buClrTx/>
              <a:buSzTx/>
              <a:buFontTx/>
              <a:buNone/>
              <a:tabLst/>
              <a:defRPr/>
            </a:pPr>
            <a:fld id="{AD9494DB-5338-274B-BC04-09097F20FB36}" type="slidenum">
              <a:rPr kumimoji="0" lang="en-US" sz="1200" b="0" i="0" u="none" strike="noStrike" kern="0" cap="none" spc="0" normalizeH="0" baseline="0" noProof="0" smtClean="0">
                <a:ln>
                  <a:noFill/>
                </a:ln>
                <a:solidFill>
                  <a:prstClr val="black"/>
                </a:solidFill>
                <a:effectLst/>
                <a:uLnTx/>
                <a:uFillTx/>
                <a:latin typeface="Aptos" panose="02110004020202020204"/>
                <a:ea typeface="+mn-ea"/>
                <a:cs typeface="+mn-cs"/>
              </a:rPr>
              <a:pPr marL="0" marR="0" lvl="0" indent="0" algn="r" defTabSz="914400" eaLnBrk="1" fontAlgn="auto" latinLnBrk="0" hangingPunct="1">
                <a:lnSpc>
                  <a:spcPct val="100000"/>
                </a:lnSpc>
                <a:spcBef>
                  <a:spcPts val="0"/>
                </a:spcBef>
                <a:spcAft>
                  <a:spcPts val="0"/>
                </a:spcAft>
                <a:buClrTx/>
                <a:buSzTx/>
                <a:buFontTx/>
                <a:buNone/>
                <a:tabLst/>
                <a:defRPr/>
              </a:pPr>
              <a:t>4</a:t>
            </a:fld>
            <a:endParaRPr kumimoji="0" lang="en-US" sz="1200" b="0" i="0" u="none" strike="noStrike" kern="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319842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AR" dirty="0"/>
          </a:p>
        </p:txBody>
      </p:sp>
      <p:sp>
        <p:nvSpPr>
          <p:cNvPr id="4" name="Marcador de número de diapositiva 3"/>
          <p:cNvSpPr>
            <a:spLocks noGrp="1"/>
          </p:cNvSpPr>
          <p:nvPr>
            <p:ph type="sldNum" sz="quarter" idx="10"/>
          </p:nvPr>
        </p:nvSpPr>
        <p:spPr/>
        <p:txBody>
          <a:bodyPr/>
          <a:lstStyle/>
          <a:p>
            <a:pPr marL="0" marR="0" lvl="0" indent="0" algn="r" defTabSz="914400" eaLnBrk="1" fontAlgn="auto" latinLnBrk="0" hangingPunct="1">
              <a:lnSpc>
                <a:spcPct val="100000"/>
              </a:lnSpc>
              <a:spcBef>
                <a:spcPts val="0"/>
              </a:spcBef>
              <a:spcAft>
                <a:spcPts val="0"/>
              </a:spcAft>
              <a:buClrTx/>
              <a:buSzTx/>
              <a:buFontTx/>
              <a:buNone/>
              <a:tabLst/>
              <a:defRPr/>
            </a:pPr>
            <a:fld id="{64AA6128-06DC-40F0-B3D4-C4256873E981}" type="slidenum">
              <a:rPr kumimoji="0" lang="es-AR" sz="1200" b="0" i="0" u="none" strike="noStrike" kern="0" cap="none" spc="0" normalizeH="0" baseline="0" noProof="0" smtClean="0">
                <a:ln>
                  <a:noFill/>
                </a:ln>
                <a:solidFill>
                  <a:prstClr val="black"/>
                </a:solidFill>
                <a:effectLst/>
                <a:uLnTx/>
                <a:uFillTx/>
                <a:latin typeface="Calibri" panose="020F0502020204030204"/>
                <a:ea typeface="+mn-ea"/>
                <a:cs typeface="+mn-cs"/>
              </a:rPr>
              <a:pPr marL="0" marR="0" lvl="0" indent="0" algn="r" defTabSz="914400" eaLnBrk="1" fontAlgn="auto" latinLnBrk="0" hangingPunct="1">
                <a:lnSpc>
                  <a:spcPct val="100000"/>
                </a:lnSpc>
                <a:spcBef>
                  <a:spcPts val="0"/>
                </a:spcBef>
                <a:spcAft>
                  <a:spcPts val="0"/>
                </a:spcAft>
                <a:buClrTx/>
                <a:buSzTx/>
                <a:buFontTx/>
                <a:buNone/>
                <a:tabLst/>
                <a:defRPr/>
              </a:pPr>
              <a:t>5</a:t>
            </a:fld>
            <a:endParaRPr kumimoji="0" lang="es-AR" sz="1200" b="0" i="0" u="none" strike="noStrike" kern="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16660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12</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2793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18</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279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15902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txBody>
          <a:bodyPr/>
          <a:lstStyle/>
          <a:p>
            <a:endParaRPr lang="en-US"/>
          </a:p>
        </p:txBody>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036947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EABF8-F585-0643-FFF8-DBA2A7E182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C1D474-63EC-5FC7-2A41-EDF4AECD67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74983F-ED67-704F-4F5D-49785925C9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3C250C-BE76-6736-8A1A-A48ABB6C7FE4}"/>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3796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35558-AC4D-E1EB-07ED-CC21C01550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5EBFF9-3B2A-23A0-0A3E-9404FBF24F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2B0A4A-7763-55E1-641F-2E477D76B4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667114-7169-2965-7045-A96BBBE50546}"/>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993851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BBE1F-EF90-3947-C924-8237478890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5FB503-EA54-1B7D-373E-78C17C05EB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55A4DB-5BED-CA6B-6C6B-A792B804AF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4592D9-CD6D-3B65-D8DA-22B577E8D48B}"/>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66004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EABF8-F585-0643-FFF8-DBA2A7E182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C1D474-63EC-5FC7-2A41-EDF4AECD67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74983F-ED67-704F-4F5D-49785925C9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3C250C-BE76-6736-8A1A-A48ABB6C7FE4}"/>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927216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35558-AC4D-E1EB-07ED-CC21C01550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5EBFF9-3B2A-23A0-0A3E-9404FBF24F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2B0A4A-7763-55E1-641F-2E477D76B4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667114-7169-2965-7045-A96BBBE50546}"/>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573375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BBE1F-EF90-3947-C924-8237478890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5FB503-EA54-1B7D-373E-78C17C05EB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55A4DB-5BED-CA6B-6C6B-A792B804AF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4592D9-CD6D-3B65-D8DA-22B577E8D48B}"/>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710762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803689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36237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6FAAFD-5F3D-677B-1095-BB09D3F9B6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9183AF-B325-2EE1-2963-BF373EDDF4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8C1133-A05F-91F6-D716-6F01CD88BB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E562D9-EE24-6114-5DFB-56B2D5BF00EF}"/>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511684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449EE-216D-B6DA-DC33-E4CD22A6A3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D5B7C5-578B-57CA-3B9D-3AFDB6815B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1FCE7A-3A18-24B9-3D48-F5EBDDB889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67C930-4A74-BB01-3A38-35D523CB356A}"/>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57825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B87276-95CF-2F88-7A67-80F4F385FE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1E14D2-6292-0A02-805E-4B15DF5AA0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5FCD59-A696-17B9-A6F1-B3491625D8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5E926F-8F78-6526-9767-D40BC8B3FA03}"/>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695907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D6117-5B4E-DB66-C3B7-B742CBFA50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6EAE55-7C60-D34F-565B-035254DD78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94CE90-8A63-1539-064E-B6022DD34F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8C3CDD-E549-60AD-EE6D-DA00C7838816}"/>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22611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44065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9.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5" Type="http://schemas.openxmlformats.org/officeDocument/2006/relationships/image" Target="../media/image21.png"/><Relationship Id="rId4" Type="http://schemas.openxmlformats.org/officeDocument/2006/relationships/image" Target="../media/image3.pn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jpeg"/><Relationship Id="rId1" Type="http://schemas.openxmlformats.org/officeDocument/2006/relationships/slideMaster" Target="../slideMasters/slideMaster10.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7.jpeg"/><Relationship Id="rId1" Type="http://schemas.openxmlformats.org/officeDocument/2006/relationships/slideMaster" Target="../slideMasters/slideMaster10.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10.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5" Type="http://schemas.openxmlformats.org/officeDocument/2006/relationships/image" Target="../media/image12.jpg"/><Relationship Id="rId4" Type="http://schemas.openxmlformats.org/officeDocument/2006/relationships/image" Target="../media/image3.png"/></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5" Type="http://schemas.openxmlformats.org/officeDocument/2006/relationships/image" Target="../media/image13.jpg"/><Relationship Id="rId4" Type="http://schemas.openxmlformats.org/officeDocument/2006/relationships/image" Target="../media/image3.png"/></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CANSO">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CANSO-Africa">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49" y="498476"/>
            <a:ext cx="8327300" cy="565987"/>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reserve="1" userDrawn="1">
  <p:cSld name="CANSO-Asia_Pacific">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CANSO-Europe">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CANSO-Latin_America and_Caribbea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CANSO-Middle_Eas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preserve="1" userDrawn="1">
  <p:cSld name="CANSO-Safety">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preserve="1" userDrawn="1">
  <p:cSld name="CANSO-Operation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preserve="1" userDrawn="1">
  <p:cSld name="CANSO-Strategy_and_Integratio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preserve="1" userDrawn="1">
  <p:cSld name="CANSO-ICAO_Affair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type="title" preserve="1"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p>
        </p:txBody>
      </p:sp>
      <p:sp>
        <p:nvSpPr>
          <p:cNvPr id="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10/22/2026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obj" preserve="1"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idx="1"/>
          </p:nvPr>
        </p:nvSpPr>
        <p:spPr bwMode="auto"/>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10/22/2026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type="secHead" preserve="1"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p>
        </p:txBody>
      </p:sp>
      <p:sp>
        <p:nvSpPr>
          <p:cNvPr id="3"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Edit Master text styles</a:t>
            </a:r>
            <a:endParaRP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10/22/2026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PhAnim="0" type="twoObj" preserve="1"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sz="half" idx="1"/>
          </p:nvPr>
        </p:nvSpPr>
        <p:spPr bwMode="auto">
          <a:xfrm>
            <a:off x="838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Content Placeholder 3"/>
          <p:cNvSpPr>
            <a:spLocks noGrp="1"/>
          </p:cNvSpPr>
          <p:nvPr>
            <p:ph sz="half" idx="2"/>
          </p:nvPr>
        </p:nvSpPr>
        <p:spPr bwMode="auto">
          <a:xfrm>
            <a:off x="6172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10/22/2026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PhAnim="0" type="twoTxTwoObj" preserve="1"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365125"/>
            <a:ext cx="10515600" cy="1325563"/>
          </a:xfrm>
        </p:spPr>
        <p:txBody>
          <a:bodyPr/>
          <a:lstStyle/>
          <a:p>
            <a:pPr>
              <a:defRPr/>
            </a:pPr>
            <a:r>
              <a:rPr lang="en-US"/>
              <a:t>Click to edit Master title style</a:t>
            </a:r>
          </a:p>
        </p:txBody>
      </p:sp>
      <p:sp>
        <p:nvSpPr>
          <p:cNvPr id="3"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4" name="Content Placeholder 3"/>
          <p:cNvSpPr>
            <a:spLocks noGrp="1"/>
          </p:cNvSpPr>
          <p:nvPr>
            <p:ph sz="half" idx="2"/>
          </p:nvPr>
        </p:nvSpPr>
        <p:spPr bwMode="auto">
          <a:xfrm>
            <a:off x="839788" y="2505074"/>
            <a:ext cx="5157787"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6" name="Content Placeholder 5"/>
          <p:cNvSpPr>
            <a:spLocks noGrp="1"/>
          </p:cNvSpPr>
          <p:nvPr>
            <p:ph sz="quarter" idx="4"/>
          </p:nvPr>
        </p:nvSpPr>
        <p:spPr bwMode="auto">
          <a:xfrm>
            <a:off x="6172200" y="2505074"/>
            <a:ext cx="5183188"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7" name="Date Placeholder 6"/>
          <p:cNvSpPr>
            <a:spLocks noGrp="1"/>
          </p:cNvSpPr>
          <p:nvPr>
            <p:ph type="dt" sz="half" idx="10"/>
          </p:nvPr>
        </p:nvSpPr>
        <p:spPr bwMode="auto"/>
        <p:txBody>
          <a:bodyPr/>
          <a:lstStyle/>
          <a:p>
            <a:pPr>
              <a:defRPr/>
            </a:pPr>
            <a:fld id="{C764DE79-268F-4C1A-8933-263129D2AF90}" type="datetimeFigureOut">
              <a:rPr lang="en-US"/>
              <a:t>10/22/2026</a:t>
            </a:fld>
            <a:endParaRPr lang="en-US"/>
          </a:p>
        </p:txBody>
      </p:sp>
      <p:sp>
        <p:nvSpPr>
          <p:cNvPr id="8" name="Footer Placeholder 7"/>
          <p:cNvSpPr>
            <a:spLocks noGrp="1"/>
          </p:cNvSpPr>
          <p:nvPr>
            <p:ph type="ftr" sz="quarter" idx="11"/>
          </p:nvPr>
        </p:nvSpPr>
        <p:spPr bwMode="auto"/>
        <p:txBody>
          <a:bodyPr/>
          <a:lstStyle/>
          <a:p>
            <a:pPr>
              <a:defRPr/>
            </a:pPr>
            <a:endParaRPr lang="en-US"/>
          </a:p>
        </p:txBody>
      </p:sp>
      <p:sp>
        <p:nvSpPr>
          <p:cNvPr id="9" name="Slide Number Placeholder 8"/>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PhAnim="0" type="titleOnly" preserve="1"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Date Placeholder 2"/>
          <p:cNvSpPr>
            <a:spLocks noGrp="1"/>
          </p:cNvSpPr>
          <p:nvPr>
            <p:ph type="dt" sz="half" idx="10"/>
          </p:nvPr>
        </p:nvSpPr>
        <p:spPr bwMode="auto"/>
        <p:txBody>
          <a:bodyPr/>
          <a:lstStyle/>
          <a:p>
            <a:pPr>
              <a:defRPr/>
            </a:pPr>
            <a:fld id="{C764DE79-268F-4C1A-8933-263129D2AF90}" type="datetimeFigureOut">
              <a:rPr lang="en-US"/>
              <a:t>10/22/2026</a:t>
            </a:fld>
            <a:endParaRPr lang="en-US"/>
          </a:p>
        </p:txBody>
      </p:sp>
      <p:sp>
        <p:nvSpPr>
          <p:cNvPr id="4" name="Footer Placeholder 3"/>
          <p:cNvSpPr>
            <a:spLocks noGrp="1"/>
          </p:cNvSpPr>
          <p:nvPr>
            <p:ph type="ftr" sz="quarter" idx="11"/>
          </p:nvPr>
        </p:nvSpPr>
        <p:spPr bwMode="auto"/>
        <p:txBody>
          <a:bodyPr/>
          <a:lstStyle/>
          <a:p>
            <a:pPr>
              <a:defRPr/>
            </a:pPr>
            <a:endParaRPr lang="en-US"/>
          </a:p>
        </p:txBody>
      </p:sp>
      <p:sp>
        <p:nvSpPr>
          <p:cNvPr id="5" name="Slide Number Placeholder 4"/>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PhAnim="0" type="blank" preserve="1"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7A4FAFA5-0521-4E5F-BBDE-74C0CC79D5E5}" type="datetimeFigureOut">
              <a:rPr lang="en-TT"/>
              <a:t>22/10/2026</a:t>
            </a:fld>
            <a:endParaRPr lang="en-TT"/>
          </a:p>
        </p:txBody>
      </p:sp>
      <p:sp>
        <p:nvSpPr>
          <p:cNvPr id="3" name="Footer Placeholder 2"/>
          <p:cNvSpPr>
            <a:spLocks noGrp="1"/>
          </p:cNvSpPr>
          <p:nvPr>
            <p:ph type="ftr" sz="quarter" idx="11"/>
          </p:nvPr>
        </p:nvSpPr>
        <p:spPr bwMode="auto"/>
        <p:txBody>
          <a:bodyPr/>
          <a:lstStyle/>
          <a:p>
            <a:pPr>
              <a:defRPr/>
            </a:pPr>
            <a:endParaRPr lang="en-TT"/>
          </a:p>
        </p:txBody>
      </p:sp>
      <p:sp>
        <p:nvSpPr>
          <p:cNvPr id="4" name="Slide Number Placeholder 3"/>
          <p:cNvSpPr>
            <a:spLocks noGrp="1"/>
          </p:cNvSpPr>
          <p:nvPr>
            <p:ph type="sldNum" sz="quarter" idx="12"/>
          </p:nvPr>
        </p:nvSpPr>
        <p:spPr bwMode="auto"/>
        <p:txBody>
          <a:bodyPr/>
          <a:lstStyle/>
          <a:p>
            <a:pPr>
              <a:defRPr/>
            </a:pPr>
            <a:fld id="{1A58A476-2B31-4805-AA4D-190DBB578FF2}" type="slidenum">
              <a:rPr lang="en-TT"/>
              <a:t>‹#›</a:t>
            </a:fld>
            <a:endParaRPr lang="en-T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PhAnim="0" type="objTx" preserve="1"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10/22/2026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PhAnim="0" type="picTx" preserve="1"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Picture Placeholder 2"/>
          <p:cNvSpPr>
            <a:spLocks noGrp="1" noChangeAspect="1"/>
          </p:cNvSpPr>
          <p:nvPr>
            <p:ph type="pic" idx="1"/>
          </p:nvPr>
        </p:nvSpPr>
        <p:spPr bwMode="auto">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10/22/2026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PhAnim="0" type="vertTx" preserve="1"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Vertical Text Placeholder 2"/>
          <p:cNvSpPr>
            <a:spLocks noGrp="1"/>
          </p:cNvSpPr>
          <p:nvPr>
            <p:ph type="body" orient="vert" idx="1"/>
          </p:nvPr>
        </p:nvSpPr>
        <p:spPr bwMode="auto"/>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10/22/2026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PhAnim="0" type="vertTitleAndTx" preserve="1"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p>
        </p:txBody>
      </p:sp>
      <p:sp>
        <p:nvSpPr>
          <p:cNvPr id="3" name="Vertical Text Placeholder 2"/>
          <p:cNvSpPr>
            <a:spLocks noGrp="1"/>
          </p:cNvSpPr>
          <p:nvPr>
            <p:ph type="body" orient="vert" idx="1"/>
          </p:nvPr>
        </p:nvSpPr>
        <p:spPr bwMode="auto">
          <a:xfrm>
            <a:off x="838200" y="365125"/>
            <a:ext cx="7734300" cy="5811838"/>
          </a:xfrm>
        </p:spPr>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10/22/2026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PhAnim="0" preserve="1" userDrawn="1">
  <p:cSld name="Flight Path - Fligh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3135713"/>
            <a:ext cx="11082438" cy="559680"/>
          </a:xfrm>
          <a:prstGeom prst="rect">
            <a:avLst/>
          </a:prstGeom>
        </p:spPr>
        <p:txBody>
          <a:bodyPr lIns="0" tIns="0" rIns="0" bIns="0"/>
          <a:lstStyle>
            <a:lvl1pPr marL="0" indent="0" algn="ctr">
              <a:buNone/>
              <a:defRPr sz="4400" b="1" i="0">
                <a:solidFill>
                  <a:schemeClr val="bg1"/>
                </a:solidFill>
                <a:latin typeface="Montserrat"/>
              </a:defRPr>
            </a:lvl1pPr>
          </a:lstStyle>
          <a:p>
            <a:pPr lvl="0">
              <a:defRPr/>
            </a:pPr>
            <a:r>
              <a:rPr lang="en-GB"/>
              <a:t>THANK YOU</a:t>
            </a:r>
            <a:endParaRPr/>
          </a:p>
        </p:txBody>
      </p:sp>
      <p:pic>
        <p:nvPicPr>
          <p:cNvPr id="4" name="Picture 3" descr="Shape, circle&#10;&#10;Description automatically generated"/>
          <p:cNvPicPr>
            <a:picLocks noChangeAspect="1"/>
          </p:cNvPicPr>
          <p:nvPr userDrawn="1"/>
        </p:nvPicPr>
        <p:blipFill>
          <a:blip r:embed="rId2"/>
          <a:srcRect l="6436" r="245"/>
          <a:stretch/>
        </p:blipFill>
        <p:spPr bwMode="auto">
          <a:xfrm rot="709131" flipH="1">
            <a:off x="5106202" y="1676037"/>
            <a:ext cx="8170318" cy="4662375"/>
          </a:xfrm>
          <a:prstGeom prst="rect">
            <a:avLst/>
          </a:prstGeom>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2003246789"/>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4213495250"/>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spTree>
    <p:extLst>
      <p:ext uri="{BB962C8B-B14F-4D97-AF65-F5344CB8AC3E}">
        <p14:creationId xmlns:p14="http://schemas.microsoft.com/office/powerpoint/2010/main" val="1156952233"/>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3595865387"/>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AR"/>
          </a:p>
        </p:txBody>
      </p:sp>
      <p:sp>
        <p:nvSpPr>
          <p:cNvPr id="4" name="Marcador de fecha 3"/>
          <p:cNvSpPr>
            <a:spLocks noGrp="1"/>
          </p:cNvSpPr>
          <p:nvPr>
            <p:ph type="dt" sz="half" idx="10"/>
          </p:nvPr>
        </p:nvSpPr>
        <p:spPr/>
        <p:txBody>
          <a:bodyPr/>
          <a:lstStyle/>
          <a:p>
            <a:fld id="{125782A0-3B2E-4EDA-AA5C-9F007C7BB526}" type="datetimeFigureOut">
              <a:rPr lang="es-AR" smtClean="0"/>
              <a:t>22/10/2026</a:t>
            </a:fld>
            <a:endParaRPr lang="es-AR"/>
          </a:p>
        </p:txBody>
      </p:sp>
      <p:sp>
        <p:nvSpPr>
          <p:cNvPr id="5" name="Marcador de pie de página 4"/>
          <p:cNvSpPr>
            <a:spLocks noGrp="1"/>
          </p:cNvSpPr>
          <p:nvPr>
            <p:ph type="ftr" sz="quarter" idx="11"/>
          </p:nvPr>
        </p:nvSpPr>
        <p:spPr/>
        <p:txBody>
          <a:bodyPr/>
          <a:lstStyle/>
          <a:p>
            <a:endParaRPr lang="es-AR"/>
          </a:p>
        </p:txBody>
      </p:sp>
      <p:sp>
        <p:nvSpPr>
          <p:cNvPr id="6" name="Marcador de número de diapositiva 5"/>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39914850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10"/>
          </p:nvPr>
        </p:nvSpPr>
        <p:spPr/>
        <p:txBody>
          <a:bodyPr/>
          <a:lstStyle/>
          <a:p>
            <a:fld id="{125782A0-3B2E-4EDA-AA5C-9F007C7BB526}" type="datetimeFigureOut">
              <a:rPr lang="es-AR" smtClean="0"/>
              <a:t>22/10/2026</a:t>
            </a:fld>
            <a:endParaRPr lang="es-AR"/>
          </a:p>
        </p:txBody>
      </p:sp>
      <p:sp>
        <p:nvSpPr>
          <p:cNvPr id="5" name="Marcador de pie de página 4"/>
          <p:cNvSpPr>
            <a:spLocks noGrp="1"/>
          </p:cNvSpPr>
          <p:nvPr>
            <p:ph type="ftr" sz="quarter" idx="11"/>
          </p:nvPr>
        </p:nvSpPr>
        <p:spPr/>
        <p:txBody>
          <a:bodyPr/>
          <a:lstStyle/>
          <a:p>
            <a:endParaRPr lang="es-AR"/>
          </a:p>
        </p:txBody>
      </p:sp>
      <p:sp>
        <p:nvSpPr>
          <p:cNvPr id="6" name="Marcador de número de diapositiva 5"/>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295282268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125782A0-3B2E-4EDA-AA5C-9F007C7BB526}" type="datetimeFigureOut">
              <a:rPr lang="es-AR" smtClean="0"/>
              <a:t>22/10/2026</a:t>
            </a:fld>
            <a:endParaRPr lang="es-AR"/>
          </a:p>
        </p:txBody>
      </p:sp>
      <p:sp>
        <p:nvSpPr>
          <p:cNvPr id="5" name="Marcador de pie de página 4"/>
          <p:cNvSpPr>
            <a:spLocks noGrp="1"/>
          </p:cNvSpPr>
          <p:nvPr>
            <p:ph type="ftr" sz="quarter" idx="11"/>
          </p:nvPr>
        </p:nvSpPr>
        <p:spPr/>
        <p:txBody>
          <a:bodyPr/>
          <a:lstStyle/>
          <a:p>
            <a:endParaRPr lang="es-AR"/>
          </a:p>
        </p:txBody>
      </p:sp>
      <p:sp>
        <p:nvSpPr>
          <p:cNvPr id="6" name="Marcador de número de diapositiva 5"/>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26281574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5" name="Marcador de fecha 4"/>
          <p:cNvSpPr>
            <a:spLocks noGrp="1"/>
          </p:cNvSpPr>
          <p:nvPr>
            <p:ph type="dt" sz="half" idx="10"/>
          </p:nvPr>
        </p:nvSpPr>
        <p:spPr/>
        <p:txBody>
          <a:bodyPr/>
          <a:lstStyle/>
          <a:p>
            <a:fld id="{125782A0-3B2E-4EDA-AA5C-9F007C7BB526}" type="datetimeFigureOut">
              <a:rPr lang="es-AR" smtClean="0"/>
              <a:t>22/10/2026</a:t>
            </a:fld>
            <a:endParaRPr lang="es-AR"/>
          </a:p>
        </p:txBody>
      </p:sp>
      <p:sp>
        <p:nvSpPr>
          <p:cNvPr id="6" name="Marcador de pie de página 5"/>
          <p:cNvSpPr>
            <a:spLocks noGrp="1"/>
          </p:cNvSpPr>
          <p:nvPr>
            <p:ph type="ftr" sz="quarter" idx="11"/>
          </p:nvPr>
        </p:nvSpPr>
        <p:spPr/>
        <p:txBody>
          <a:bodyPr/>
          <a:lstStyle/>
          <a:p>
            <a:endParaRPr lang="es-AR"/>
          </a:p>
        </p:txBody>
      </p:sp>
      <p:sp>
        <p:nvSpPr>
          <p:cNvPr id="7" name="Marcador de número de diapositiva 6"/>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75540243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7" name="Marcador de fecha 6"/>
          <p:cNvSpPr>
            <a:spLocks noGrp="1"/>
          </p:cNvSpPr>
          <p:nvPr>
            <p:ph type="dt" sz="half" idx="10"/>
          </p:nvPr>
        </p:nvSpPr>
        <p:spPr/>
        <p:txBody>
          <a:bodyPr/>
          <a:lstStyle/>
          <a:p>
            <a:fld id="{125782A0-3B2E-4EDA-AA5C-9F007C7BB526}" type="datetimeFigureOut">
              <a:rPr lang="es-AR" smtClean="0"/>
              <a:t>22/10/2026</a:t>
            </a:fld>
            <a:endParaRPr lang="es-AR"/>
          </a:p>
        </p:txBody>
      </p:sp>
      <p:sp>
        <p:nvSpPr>
          <p:cNvPr id="8" name="Marcador de pie de página 7"/>
          <p:cNvSpPr>
            <a:spLocks noGrp="1"/>
          </p:cNvSpPr>
          <p:nvPr>
            <p:ph type="ftr" sz="quarter" idx="11"/>
          </p:nvPr>
        </p:nvSpPr>
        <p:spPr/>
        <p:txBody>
          <a:bodyPr/>
          <a:lstStyle/>
          <a:p>
            <a:endParaRPr lang="es-AR"/>
          </a:p>
        </p:txBody>
      </p:sp>
      <p:sp>
        <p:nvSpPr>
          <p:cNvPr id="9" name="Marcador de número de diapositiva 8"/>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22103421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fecha 2"/>
          <p:cNvSpPr>
            <a:spLocks noGrp="1"/>
          </p:cNvSpPr>
          <p:nvPr>
            <p:ph type="dt" sz="half" idx="10"/>
          </p:nvPr>
        </p:nvSpPr>
        <p:spPr/>
        <p:txBody>
          <a:bodyPr/>
          <a:lstStyle/>
          <a:p>
            <a:fld id="{125782A0-3B2E-4EDA-AA5C-9F007C7BB526}" type="datetimeFigureOut">
              <a:rPr lang="es-AR" smtClean="0"/>
              <a:t>22/10/2026</a:t>
            </a:fld>
            <a:endParaRPr lang="es-AR"/>
          </a:p>
        </p:txBody>
      </p:sp>
      <p:sp>
        <p:nvSpPr>
          <p:cNvPr id="4" name="Marcador de pie de página 3"/>
          <p:cNvSpPr>
            <a:spLocks noGrp="1"/>
          </p:cNvSpPr>
          <p:nvPr>
            <p:ph type="ftr" sz="quarter" idx="11"/>
          </p:nvPr>
        </p:nvSpPr>
        <p:spPr/>
        <p:txBody>
          <a:bodyPr/>
          <a:lstStyle/>
          <a:p>
            <a:endParaRPr lang="es-AR"/>
          </a:p>
        </p:txBody>
      </p:sp>
      <p:sp>
        <p:nvSpPr>
          <p:cNvPr id="5" name="Marcador de número de diapositiva 4"/>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357046179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25782A0-3B2E-4EDA-AA5C-9F007C7BB526}" type="datetimeFigureOut">
              <a:rPr lang="es-AR" smtClean="0"/>
              <a:t>22/10/2026</a:t>
            </a:fld>
            <a:endParaRPr lang="es-AR"/>
          </a:p>
        </p:txBody>
      </p:sp>
      <p:sp>
        <p:nvSpPr>
          <p:cNvPr id="3" name="Marcador de pie de página 2"/>
          <p:cNvSpPr>
            <a:spLocks noGrp="1"/>
          </p:cNvSpPr>
          <p:nvPr>
            <p:ph type="ftr" sz="quarter" idx="11"/>
          </p:nvPr>
        </p:nvSpPr>
        <p:spPr/>
        <p:txBody>
          <a:bodyPr/>
          <a:lstStyle/>
          <a:p>
            <a:endParaRPr lang="es-AR"/>
          </a:p>
        </p:txBody>
      </p:sp>
      <p:sp>
        <p:nvSpPr>
          <p:cNvPr id="4" name="Marcador de número de diapositiva 3"/>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41376941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125782A0-3B2E-4EDA-AA5C-9F007C7BB526}" type="datetimeFigureOut">
              <a:rPr lang="es-AR" smtClean="0"/>
              <a:t>22/10/2026</a:t>
            </a:fld>
            <a:endParaRPr lang="es-AR"/>
          </a:p>
        </p:txBody>
      </p:sp>
      <p:sp>
        <p:nvSpPr>
          <p:cNvPr id="6" name="Marcador de pie de página 5"/>
          <p:cNvSpPr>
            <a:spLocks noGrp="1"/>
          </p:cNvSpPr>
          <p:nvPr>
            <p:ph type="ftr" sz="quarter" idx="11"/>
          </p:nvPr>
        </p:nvSpPr>
        <p:spPr/>
        <p:txBody>
          <a:bodyPr/>
          <a:lstStyle/>
          <a:p>
            <a:endParaRPr lang="es-AR"/>
          </a:p>
        </p:txBody>
      </p:sp>
      <p:sp>
        <p:nvSpPr>
          <p:cNvPr id="7" name="Marcador de número de diapositiva 6"/>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216711036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AR"/>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125782A0-3B2E-4EDA-AA5C-9F007C7BB526}" type="datetimeFigureOut">
              <a:rPr lang="es-AR" smtClean="0"/>
              <a:t>22/10/2026</a:t>
            </a:fld>
            <a:endParaRPr lang="es-AR"/>
          </a:p>
        </p:txBody>
      </p:sp>
      <p:sp>
        <p:nvSpPr>
          <p:cNvPr id="6" name="Marcador de pie de página 5"/>
          <p:cNvSpPr>
            <a:spLocks noGrp="1"/>
          </p:cNvSpPr>
          <p:nvPr>
            <p:ph type="ftr" sz="quarter" idx="11"/>
          </p:nvPr>
        </p:nvSpPr>
        <p:spPr/>
        <p:txBody>
          <a:bodyPr/>
          <a:lstStyle/>
          <a:p>
            <a:endParaRPr lang="es-AR"/>
          </a:p>
        </p:txBody>
      </p:sp>
      <p:sp>
        <p:nvSpPr>
          <p:cNvPr id="7" name="Marcador de número de diapositiva 6"/>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15937448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10"/>
          </p:nvPr>
        </p:nvSpPr>
        <p:spPr/>
        <p:txBody>
          <a:bodyPr/>
          <a:lstStyle/>
          <a:p>
            <a:fld id="{125782A0-3B2E-4EDA-AA5C-9F007C7BB526}" type="datetimeFigureOut">
              <a:rPr lang="es-AR" smtClean="0"/>
              <a:t>22/10/2026</a:t>
            </a:fld>
            <a:endParaRPr lang="es-AR"/>
          </a:p>
        </p:txBody>
      </p:sp>
      <p:sp>
        <p:nvSpPr>
          <p:cNvPr id="5" name="Marcador de pie de página 4"/>
          <p:cNvSpPr>
            <a:spLocks noGrp="1"/>
          </p:cNvSpPr>
          <p:nvPr>
            <p:ph type="ftr" sz="quarter" idx="11"/>
          </p:nvPr>
        </p:nvSpPr>
        <p:spPr/>
        <p:txBody>
          <a:bodyPr/>
          <a:lstStyle/>
          <a:p>
            <a:endParaRPr lang="es-AR"/>
          </a:p>
        </p:txBody>
      </p:sp>
      <p:sp>
        <p:nvSpPr>
          <p:cNvPr id="6" name="Marcador de número de diapositiva 5"/>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279002798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10"/>
          </p:nvPr>
        </p:nvSpPr>
        <p:spPr/>
        <p:txBody>
          <a:bodyPr/>
          <a:lstStyle/>
          <a:p>
            <a:fld id="{125782A0-3B2E-4EDA-AA5C-9F007C7BB526}" type="datetimeFigureOut">
              <a:rPr lang="es-AR" smtClean="0"/>
              <a:t>22/10/2026</a:t>
            </a:fld>
            <a:endParaRPr lang="es-AR"/>
          </a:p>
        </p:txBody>
      </p:sp>
      <p:sp>
        <p:nvSpPr>
          <p:cNvPr id="5" name="Marcador de pie de página 4"/>
          <p:cNvSpPr>
            <a:spLocks noGrp="1"/>
          </p:cNvSpPr>
          <p:nvPr>
            <p:ph type="ftr" sz="quarter" idx="11"/>
          </p:nvPr>
        </p:nvSpPr>
        <p:spPr/>
        <p:txBody>
          <a:bodyPr/>
          <a:lstStyle/>
          <a:p>
            <a:endParaRPr lang="es-AR"/>
          </a:p>
        </p:txBody>
      </p:sp>
      <p:sp>
        <p:nvSpPr>
          <p:cNvPr id="6" name="Marcador de número de diapositiva 5"/>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99283849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STYLE</a:t>
            </a:r>
          </a:p>
        </p:txBody>
      </p:sp>
      <p:sp>
        <p:nvSpPr>
          <p:cNvPr id="3" name="Content Placeholder 2"/>
          <p:cNvSpPr>
            <a:spLocks noGrp="1"/>
          </p:cNvSpPr>
          <p:nvPr>
            <p:ph idx="1"/>
          </p:nvPr>
        </p:nvSpPr>
        <p:spPr>
          <a:xfrm>
            <a:off x="609600" y="1600201"/>
            <a:ext cx="10972800" cy="4267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60941145"/>
      </p:ext>
    </p:extLst>
  </p:cSld>
  <p:clrMapOvr>
    <a:masterClrMapping/>
  </p:clrMapOvr>
  <p:transition spd="slow">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0" y="457200"/>
            <a:ext cx="10972800" cy="457200"/>
          </a:xfrm>
          <a:prstGeom prst="rect">
            <a:avLst/>
          </a:prstGeom>
        </p:spPr>
        <p:txBody>
          <a:bodyPr/>
          <a:lstStyle/>
          <a:p>
            <a:r>
              <a:rPr lang="en-GB" dirty="0"/>
              <a:t>CLICK TO EDIT MASTER STYLE</a:t>
            </a:r>
            <a:endParaRPr lang="en-US" dirty="0"/>
          </a:p>
        </p:txBody>
      </p:sp>
      <p:sp>
        <p:nvSpPr>
          <p:cNvPr id="3" name="Content Placeholder 2"/>
          <p:cNvSpPr>
            <a:spLocks noGrp="1"/>
          </p:cNvSpPr>
          <p:nvPr>
            <p:ph sz="half" idx="1"/>
          </p:nvPr>
        </p:nvSpPr>
        <p:spPr>
          <a:xfrm>
            <a:off x="609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p:nvPr>
        </p:nvSpPr>
        <p:spPr>
          <a:xfrm>
            <a:off x="6197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43905926"/>
      </p:ext>
    </p:extLst>
  </p:cSld>
  <p:clrMapOvr>
    <a:masterClrMapping/>
  </p:clrMapOvr>
  <p:transition spd="slow">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GB" dirty="0"/>
              <a:t>Click to edit Master title style</a:t>
            </a:r>
            <a:endParaRPr lang="en-US" dirty="0"/>
          </a:p>
        </p:txBody>
      </p:sp>
      <p:sp>
        <p:nvSpPr>
          <p:cNvPr id="3" name="Picture Placeholder 2"/>
          <p:cNvSpPr>
            <a:spLocks noGrp="1"/>
          </p:cNvSpPr>
          <p:nvPr>
            <p:ph type="pic" idx="1"/>
          </p:nvPr>
        </p:nvSpPr>
        <p:spPr>
          <a:xfrm>
            <a:off x="2389717" y="1600200"/>
            <a:ext cx="7315200" cy="312737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576262"/>
          </a:xfrm>
          <a:prstGeom prst="rect">
            <a:avLst/>
          </a:prstGeom>
        </p:spPr>
        <p:txBody>
          <a:bodyPr/>
          <a:lstStyle>
            <a:lvl1pPr marL="0" indent="0">
              <a:buNone/>
              <a:defRPr sz="1400" b="0" i="0">
                <a:latin typeface="Tahoma"/>
                <a:cs typeface="Tahom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Click to edit Master text styles</a:t>
            </a:r>
          </a:p>
        </p:txBody>
      </p:sp>
      <p:sp>
        <p:nvSpPr>
          <p:cNvPr id="8" name="Title 1"/>
          <p:cNvSpPr txBox="1">
            <a:spLocks/>
          </p:cNvSpPr>
          <p:nvPr userDrawn="1"/>
        </p:nvSpPr>
        <p:spPr>
          <a:xfrm>
            <a:off x="609600" y="457200"/>
            <a:ext cx="10972800" cy="4572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2600" b="1" i="0" u="none" strike="noStrike" kern="1200" cap="none" spc="0" normalizeH="0" baseline="0" noProof="0" dirty="0">
                <a:ln>
                  <a:noFill/>
                </a:ln>
                <a:solidFill>
                  <a:srgbClr val="003366"/>
                </a:solidFill>
                <a:effectLst/>
                <a:uLnTx/>
                <a:uFillTx/>
                <a:latin typeface="Tahoma"/>
                <a:ea typeface="+mj-ea"/>
                <a:cs typeface="Tahoma"/>
              </a:rPr>
              <a:t>CLICK TO EDIT MASTER STYLE</a:t>
            </a:r>
            <a:endParaRPr kumimoji="0" lang="en-US" sz="2600" b="1" i="0" u="none" strike="noStrike" kern="1200" cap="none" spc="0" normalizeH="0" baseline="0" noProof="0" dirty="0">
              <a:ln>
                <a:noFill/>
              </a:ln>
              <a:solidFill>
                <a:srgbClr val="003366"/>
              </a:solidFill>
              <a:effectLst/>
              <a:uLnTx/>
              <a:uFillTx/>
              <a:latin typeface="Tahoma"/>
              <a:ea typeface="+mj-ea"/>
              <a:cs typeface="Tahoma"/>
            </a:endParaRPr>
          </a:p>
        </p:txBody>
      </p:sp>
    </p:spTree>
    <p:extLst>
      <p:ext uri="{BB962C8B-B14F-4D97-AF65-F5344CB8AC3E}">
        <p14:creationId xmlns:p14="http://schemas.microsoft.com/office/powerpoint/2010/main" val="2246022846"/>
      </p:ext>
    </p:extLst>
  </p:cSld>
  <p:clrMapOvr>
    <a:masterClrMapping/>
  </p:clrMapOvr>
  <p:transition spd="slow">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22/10/2026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a:t>
            </a:fld>
            <a:endParaRPr lang="en-TT"/>
          </a:p>
        </p:txBody>
      </p:sp>
    </p:spTree>
    <p:extLst>
      <p:ext uri="{BB962C8B-B14F-4D97-AF65-F5344CB8AC3E}">
        <p14:creationId xmlns:p14="http://schemas.microsoft.com/office/powerpoint/2010/main" val="41604201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STYLE</a:t>
            </a:r>
          </a:p>
        </p:txBody>
      </p:sp>
      <p:sp>
        <p:nvSpPr>
          <p:cNvPr id="3" name="Content Placeholder 2"/>
          <p:cNvSpPr>
            <a:spLocks noGrp="1"/>
          </p:cNvSpPr>
          <p:nvPr>
            <p:ph idx="1"/>
          </p:nvPr>
        </p:nvSpPr>
        <p:spPr>
          <a:xfrm>
            <a:off x="609600" y="1600201"/>
            <a:ext cx="10972800" cy="4267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72289822"/>
      </p:ext>
    </p:extLst>
  </p:cSld>
  <p:clrMapOvr>
    <a:masterClrMapping/>
  </p:clrMapOvr>
  <p:transition spd="slow">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0" y="457200"/>
            <a:ext cx="10972800" cy="457200"/>
          </a:xfrm>
          <a:prstGeom prst="rect">
            <a:avLst/>
          </a:prstGeom>
        </p:spPr>
        <p:txBody>
          <a:bodyPr/>
          <a:lstStyle/>
          <a:p>
            <a:r>
              <a:rPr lang="en-GB" dirty="0"/>
              <a:t>CLICK TO EDIT MASTER STYLE</a:t>
            </a:r>
            <a:endParaRPr lang="en-US" dirty="0"/>
          </a:p>
        </p:txBody>
      </p:sp>
      <p:sp>
        <p:nvSpPr>
          <p:cNvPr id="3" name="Content Placeholder 2"/>
          <p:cNvSpPr>
            <a:spLocks noGrp="1"/>
          </p:cNvSpPr>
          <p:nvPr>
            <p:ph sz="half" idx="1"/>
          </p:nvPr>
        </p:nvSpPr>
        <p:spPr>
          <a:xfrm>
            <a:off x="609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p:nvPr>
        </p:nvSpPr>
        <p:spPr>
          <a:xfrm>
            <a:off x="6197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683307451"/>
      </p:ext>
    </p:extLst>
  </p:cSld>
  <p:clrMapOvr>
    <a:masterClrMapping/>
  </p:clrMapOvr>
  <p:transition spd="slow">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GB" dirty="0"/>
              <a:t>Click to edit Master title style</a:t>
            </a:r>
            <a:endParaRPr lang="en-US" dirty="0"/>
          </a:p>
        </p:txBody>
      </p:sp>
      <p:sp>
        <p:nvSpPr>
          <p:cNvPr id="3" name="Picture Placeholder 2"/>
          <p:cNvSpPr>
            <a:spLocks noGrp="1"/>
          </p:cNvSpPr>
          <p:nvPr>
            <p:ph type="pic" idx="1"/>
          </p:nvPr>
        </p:nvSpPr>
        <p:spPr>
          <a:xfrm>
            <a:off x="2389717" y="1600204"/>
            <a:ext cx="7315200" cy="3127375"/>
          </a:xfrm>
          <a:prstGeom prst="rect">
            <a:avLst/>
          </a:prstGeo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dirty="0"/>
          </a:p>
        </p:txBody>
      </p:sp>
      <p:sp>
        <p:nvSpPr>
          <p:cNvPr id="4" name="Text Placeholder 3"/>
          <p:cNvSpPr>
            <a:spLocks noGrp="1"/>
          </p:cNvSpPr>
          <p:nvPr>
            <p:ph type="body" sz="half" idx="2"/>
          </p:nvPr>
        </p:nvSpPr>
        <p:spPr>
          <a:xfrm>
            <a:off x="2389717" y="5367338"/>
            <a:ext cx="7315200" cy="576262"/>
          </a:xfrm>
          <a:prstGeom prst="rect">
            <a:avLst/>
          </a:prstGeom>
        </p:spPr>
        <p:txBody>
          <a:bodyPr/>
          <a:lstStyle>
            <a:lvl1pPr marL="0" indent="0">
              <a:buNone/>
              <a:defRPr sz="1400" b="0" i="0">
                <a:latin typeface="Tahoma"/>
                <a:cs typeface="Tahoma"/>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GB" dirty="0"/>
              <a:t>Click to edit Master text styles</a:t>
            </a:r>
          </a:p>
        </p:txBody>
      </p:sp>
      <p:sp>
        <p:nvSpPr>
          <p:cNvPr id="8" name="Title 1"/>
          <p:cNvSpPr txBox="1">
            <a:spLocks/>
          </p:cNvSpPr>
          <p:nvPr userDrawn="1"/>
        </p:nvSpPr>
        <p:spPr>
          <a:xfrm>
            <a:off x="609600" y="457200"/>
            <a:ext cx="10972800" cy="457200"/>
          </a:xfrm>
          <a:prstGeom prst="rect">
            <a:avLst/>
          </a:prstGeom>
        </p:spPr>
        <p:txBody>
          <a:bodyPr vert="horz" lIns="91440" tIns="45720" rIns="91440" bIns="45720" rtlCol="0" anchor="ctr">
            <a:noAutofit/>
          </a:bodyPr>
          <a:lstStyle/>
          <a:p>
            <a:pPr marL="0" marR="0" lvl="0" indent="0" algn="ctr" defTabSz="914377" rtl="0" eaLnBrk="1" fontAlgn="auto" latinLnBrk="0" hangingPunct="1">
              <a:lnSpc>
                <a:spcPct val="100000"/>
              </a:lnSpc>
              <a:spcBef>
                <a:spcPct val="0"/>
              </a:spcBef>
              <a:spcAft>
                <a:spcPts val="0"/>
              </a:spcAft>
              <a:buClrTx/>
              <a:buSzTx/>
              <a:buFontTx/>
              <a:buNone/>
              <a:tabLst/>
              <a:defRPr/>
            </a:pPr>
            <a:r>
              <a:rPr kumimoji="0" lang="en-GB" sz="2600" b="1" i="0" u="none" strike="noStrike" kern="1200" cap="none" spc="0" normalizeH="0" baseline="0" noProof="0" dirty="0">
                <a:ln>
                  <a:noFill/>
                </a:ln>
                <a:solidFill>
                  <a:srgbClr val="003366"/>
                </a:solidFill>
                <a:effectLst/>
                <a:uLnTx/>
                <a:uFillTx/>
                <a:latin typeface="Tahoma"/>
                <a:ea typeface="+mj-ea"/>
                <a:cs typeface="Tahoma"/>
              </a:rPr>
              <a:t>CLICK TO EDIT MASTER STYLE</a:t>
            </a:r>
            <a:endParaRPr kumimoji="0" lang="en-US" sz="2600" b="1" i="0" u="none" strike="noStrike" kern="1200" cap="none" spc="0" normalizeH="0" baseline="0" noProof="0" dirty="0">
              <a:ln>
                <a:noFill/>
              </a:ln>
              <a:solidFill>
                <a:srgbClr val="003366"/>
              </a:solidFill>
              <a:effectLst/>
              <a:uLnTx/>
              <a:uFillTx/>
              <a:latin typeface="Tahoma"/>
              <a:ea typeface="+mj-ea"/>
              <a:cs typeface="Tahoma"/>
            </a:endParaRPr>
          </a:p>
        </p:txBody>
      </p:sp>
    </p:spTree>
    <p:extLst>
      <p:ext uri="{BB962C8B-B14F-4D97-AF65-F5344CB8AC3E}">
        <p14:creationId xmlns:p14="http://schemas.microsoft.com/office/powerpoint/2010/main" val="3736761761"/>
      </p:ext>
    </p:extLst>
  </p:cSld>
  <p:clrMapOvr>
    <a:masterClrMapping/>
  </p:clrMapOvr>
  <p:transition spd="slow">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22/10/2026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a:t>
            </a:fld>
            <a:endParaRPr lang="en-TT"/>
          </a:p>
        </p:txBody>
      </p:sp>
    </p:spTree>
    <p:extLst>
      <p:ext uri="{BB962C8B-B14F-4D97-AF65-F5344CB8AC3E}">
        <p14:creationId xmlns:p14="http://schemas.microsoft.com/office/powerpoint/2010/main" val="397171978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84B8A-CB31-48E1-A2C5-B9ECA489B5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TT"/>
          </a:p>
        </p:txBody>
      </p:sp>
      <p:sp>
        <p:nvSpPr>
          <p:cNvPr id="3" name="Subtitle 2">
            <a:extLst>
              <a:ext uri="{FF2B5EF4-FFF2-40B4-BE49-F238E27FC236}">
                <a16:creationId xmlns:a16="http://schemas.microsoft.com/office/drawing/2014/main" id="{73500C7B-111C-4272-96AE-A9E6F5F53A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TT"/>
          </a:p>
        </p:txBody>
      </p:sp>
      <p:sp>
        <p:nvSpPr>
          <p:cNvPr id="4" name="Date Placeholder 3">
            <a:extLst>
              <a:ext uri="{FF2B5EF4-FFF2-40B4-BE49-F238E27FC236}">
                <a16:creationId xmlns:a16="http://schemas.microsoft.com/office/drawing/2014/main" id="{DBFFC4C8-E7C4-4F37-A7FA-FAA3EFCA91DC}"/>
              </a:ext>
            </a:extLst>
          </p:cNvPr>
          <p:cNvSpPr>
            <a:spLocks noGrp="1"/>
          </p:cNvSpPr>
          <p:nvPr>
            <p:ph type="dt" sz="half" idx="10"/>
          </p:nvPr>
        </p:nvSpPr>
        <p:spPr/>
        <p:txBody>
          <a:bodyPr/>
          <a:lstStyle/>
          <a:p>
            <a:fld id="{11803577-4020-4094-BDBC-5DA44FEBDCBC}" type="datetimeFigureOut">
              <a:rPr lang="en-TT" smtClean="0"/>
              <a:t>22/10/2026</a:t>
            </a:fld>
            <a:endParaRPr lang="en-TT"/>
          </a:p>
        </p:txBody>
      </p:sp>
      <p:sp>
        <p:nvSpPr>
          <p:cNvPr id="5" name="Footer Placeholder 4">
            <a:extLst>
              <a:ext uri="{FF2B5EF4-FFF2-40B4-BE49-F238E27FC236}">
                <a16:creationId xmlns:a16="http://schemas.microsoft.com/office/drawing/2014/main" id="{4E01FB87-C15F-425E-B17E-4C1715055E30}"/>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BF5E4DB5-7C60-4AE6-A0DB-E8619F3C8A73}"/>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394705462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64EC3-D0ED-48F4-A804-694EC5E94FA8}"/>
              </a:ext>
            </a:extLst>
          </p:cNvPr>
          <p:cNvSpPr>
            <a:spLocks noGrp="1"/>
          </p:cNvSpPr>
          <p:nvPr>
            <p:ph type="title"/>
          </p:nvPr>
        </p:nvSpPr>
        <p:spPr/>
        <p:txBody>
          <a:bodyPr/>
          <a:lstStyle/>
          <a:p>
            <a:r>
              <a:rPr lang="en-US"/>
              <a:t>Click to edit Master title style</a:t>
            </a:r>
            <a:endParaRPr lang="en-TT"/>
          </a:p>
        </p:txBody>
      </p:sp>
      <p:sp>
        <p:nvSpPr>
          <p:cNvPr id="3" name="Content Placeholder 2">
            <a:extLst>
              <a:ext uri="{FF2B5EF4-FFF2-40B4-BE49-F238E27FC236}">
                <a16:creationId xmlns:a16="http://schemas.microsoft.com/office/drawing/2014/main" id="{7F6013C3-19DA-4634-A872-7D35EDBCBE2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1F80D824-B9B6-481D-B4F7-88503C90E2C5}"/>
              </a:ext>
            </a:extLst>
          </p:cNvPr>
          <p:cNvSpPr>
            <a:spLocks noGrp="1"/>
          </p:cNvSpPr>
          <p:nvPr>
            <p:ph type="dt" sz="half" idx="10"/>
          </p:nvPr>
        </p:nvSpPr>
        <p:spPr/>
        <p:txBody>
          <a:bodyPr/>
          <a:lstStyle/>
          <a:p>
            <a:fld id="{11803577-4020-4094-BDBC-5DA44FEBDCBC}" type="datetimeFigureOut">
              <a:rPr lang="en-TT" smtClean="0"/>
              <a:t>22/10/2026</a:t>
            </a:fld>
            <a:endParaRPr lang="en-TT"/>
          </a:p>
        </p:txBody>
      </p:sp>
      <p:sp>
        <p:nvSpPr>
          <p:cNvPr id="5" name="Footer Placeholder 4">
            <a:extLst>
              <a:ext uri="{FF2B5EF4-FFF2-40B4-BE49-F238E27FC236}">
                <a16:creationId xmlns:a16="http://schemas.microsoft.com/office/drawing/2014/main" id="{0E54FA9C-D589-451C-9C31-972E713D6B78}"/>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A8B27024-67AA-41CF-BB27-16744D5168D6}"/>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18893064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6805B-1780-4BAD-9B40-18C65E23061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TT"/>
          </a:p>
        </p:txBody>
      </p:sp>
      <p:sp>
        <p:nvSpPr>
          <p:cNvPr id="3" name="Text Placeholder 2">
            <a:extLst>
              <a:ext uri="{FF2B5EF4-FFF2-40B4-BE49-F238E27FC236}">
                <a16:creationId xmlns:a16="http://schemas.microsoft.com/office/drawing/2014/main" id="{757A4B7E-15BD-468E-981A-7E7E3382B0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DB12769-A49C-44E9-A006-50990EE8AA33}"/>
              </a:ext>
            </a:extLst>
          </p:cNvPr>
          <p:cNvSpPr>
            <a:spLocks noGrp="1"/>
          </p:cNvSpPr>
          <p:nvPr>
            <p:ph type="dt" sz="half" idx="10"/>
          </p:nvPr>
        </p:nvSpPr>
        <p:spPr/>
        <p:txBody>
          <a:bodyPr/>
          <a:lstStyle/>
          <a:p>
            <a:fld id="{11803577-4020-4094-BDBC-5DA44FEBDCBC}" type="datetimeFigureOut">
              <a:rPr lang="en-TT" smtClean="0"/>
              <a:t>22/10/2026</a:t>
            </a:fld>
            <a:endParaRPr lang="en-TT"/>
          </a:p>
        </p:txBody>
      </p:sp>
      <p:sp>
        <p:nvSpPr>
          <p:cNvPr id="5" name="Footer Placeholder 4">
            <a:extLst>
              <a:ext uri="{FF2B5EF4-FFF2-40B4-BE49-F238E27FC236}">
                <a16:creationId xmlns:a16="http://schemas.microsoft.com/office/drawing/2014/main" id="{7B65A029-314E-4C41-99D5-0E8DAE793F08}"/>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9B7CB4FB-0C7B-4A40-8D0B-3A0FE077FEB0}"/>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384596098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2992A-464B-4F74-989B-676081A06383}"/>
              </a:ext>
            </a:extLst>
          </p:cNvPr>
          <p:cNvSpPr>
            <a:spLocks noGrp="1"/>
          </p:cNvSpPr>
          <p:nvPr>
            <p:ph type="title"/>
          </p:nvPr>
        </p:nvSpPr>
        <p:spPr/>
        <p:txBody>
          <a:bodyPr/>
          <a:lstStyle/>
          <a:p>
            <a:r>
              <a:rPr lang="en-US"/>
              <a:t>Click to edit Master title style</a:t>
            </a:r>
            <a:endParaRPr lang="en-TT"/>
          </a:p>
        </p:txBody>
      </p:sp>
      <p:sp>
        <p:nvSpPr>
          <p:cNvPr id="3" name="Content Placeholder 2">
            <a:extLst>
              <a:ext uri="{FF2B5EF4-FFF2-40B4-BE49-F238E27FC236}">
                <a16:creationId xmlns:a16="http://schemas.microsoft.com/office/drawing/2014/main" id="{936F8CCD-95D7-40C5-94FA-9A76B4F0416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a:extLst>
              <a:ext uri="{FF2B5EF4-FFF2-40B4-BE49-F238E27FC236}">
                <a16:creationId xmlns:a16="http://schemas.microsoft.com/office/drawing/2014/main" id="{2A1873E2-D7FF-4DEA-865D-AC1E0E102D7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5" name="Date Placeholder 4">
            <a:extLst>
              <a:ext uri="{FF2B5EF4-FFF2-40B4-BE49-F238E27FC236}">
                <a16:creationId xmlns:a16="http://schemas.microsoft.com/office/drawing/2014/main" id="{9B03C3AE-A02D-4D24-8B0E-CE13A2A8FEE2}"/>
              </a:ext>
            </a:extLst>
          </p:cNvPr>
          <p:cNvSpPr>
            <a:spLocks noGrp="1"/>
          </p:cNvSpPr>
          <p:nvPr>
            <p:ph type="dt" sz="half" idx="10"/>
          </p:nvPr>
        </p:nvSpPr>
        <p:spPr/>
        <p:txBody>
          <a:bodyPr/>
          <a:lstStyle/>
          <a:p>
            <a:fld id="{11803577-4020-4094-BDBC-5DA44FEBDCBC}" type="datetimeFigureOut">
              <a:rPr lang="en-TT" smtClean="0"/>
              <a:t>22/10/2026</a:t>
            </a:fld>
            <a:endParaRPr lang="en-TT"/>
          </a:p>
        </p:txBody>
      </p:sp>
      <p:sp>
        <p:nvSpPr>
          <p:cNvPr id="6" name="Footer Placeholder 5">
            <a:extLst>
              <a:ext uri="{FF2B5EF4-FFF2-40B4-BE49-F238E27FC236}">
                <a16:creationId xmlns:a16="http://schemas.microsoft.com/office/drawing/2014/main" id="{6485E493-1F39-41A3-928D-B05C043FAA6E}"/>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93EF441D-A409-4D3F-96F1-11F670CEDF36}"/>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92036235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56233-635E-4CBD-9A1E-E61A7B9D3A18}"/>
              </a:ext>
            </a:extLst>
          </p:cNvPr>
          <p:cNvSpPr>
            <a:spLocks noGrp="1"/>
          </p:cNvSpPr>
          <p:nvPr>
            <p:ph type="title"/>
          </p:nvPr>
        </p:nvSpPr>
        <p:spPr>
          <a:xfrm>
            <a:off x="839788" y="365125"/>
            <a:ext cx="10515600" cy="1325563"/>
          </a:xfrm>
        </p:spPr>
        <p:txBody>
          <a:bodyPr/>
          <a:lstStyle/>
          <a:p>
            <a:r>
              <a:rPr lang="en-US"/>
              <a:t>Click to edit Master title style</a:t>
            </a:r>
            <a:endParaRPr lang="en-TT"/>
          </a:p>
        </p:txBody>
      </p:sp>
      <p:sp>
        <p:nvSpPr>
          <p:cNvPr id="3" name="Text Placeholder 2">
            <a:extLst>
              <a:ext uri="{FF2B5EF4-FFF2-40B4-BE49-F238E27FC236}">
                <a16:creationId xmlns:a16="http://schemas.microsoft.com/office/drawing/2014/main" id="{12799D2F-645A-4756-909A-9F72B496E6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FC23ADE-0F4F-4D76-ADCB-71E7E1D3C4C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5" name="Text Placeholder 4">
            <a:extLst>
              <a:ext uri="{FF2B5EF4-FFF2-40B4-BE49-F238E27FC236}">
                <a16:creationId xmlns:a16="http://schemas.microsoft.com/office/drawing/2014/main" id="{3ED31F90-7863-4ABA-83B9-A42025E9AC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5D00383-0C4B-45C2-BE1D-B20ADAEE7B1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7" name="Date Placeholder 6">
            <a:extLst>
              <a:ext uri="{FF2B5EF4-FFF2-40B4-BE49-F238E27FC236}">
                <a16:creationId xmlns:a16="http://schemas.microsoft.com/office/drawing/2014/main" id="{58DA1509-6B94-4C16-B050-5A9A37193A11}"/>
              </a:ext>
            </a:extLst>
          </p:cNvPr>
          <p:cNvSpPr>
            <a:spLocks noGrp="1"/>
          </p:cNvSpPr>
          <p:nvPr>
            <p:ph type="dt" sz="half" idx="10"/>
          </p:nvPr>
        </p:nvSpPr>
        <p:spPr/>
        <p:txBody>
          <a:bodyPr/>
          <a:lstStyle/>
          <a:p>
            <a:fld id="{11803577-4020-4094-BDBC-5DA44FEBDCBC}" type="datetimeFigureOut">
              <a:rPr lang="en-TT" smtClean="0"/>
              <a:t>22/10/2026</a:t>
            </a:fld>
            <a:endParaRPr lang="en-TT"/>
          </a:p>
        </p:txBody>
      </p:sp>
      <p:sp>
        <p:nvSpPr>
          <p:cNvPr id="8" name="Footer Placeholder 7">
            <a:extLst>
              <a:ext uri="{FF2B5EF4-FFF2-40B4-BE49-F238E27FC236}">
                <a16:creationId xmlns:a16="http://schemas.microsoft.com/office/drawing/2014/main" id="{E876CE61-D31F-4885-B9F0-266B2CFAAB8C}"/>
              </a:ext>
            </a:extLst>
          </p:cNvPr>
          <p:cNvSpPr>
            <a:spLocks noGrp="1"/>
          </p:cNvSpPr>
          <p:nvPr>
            <p:ph type="ftr" sz="quarter" idx="11"/>
          </p:nvPr>
        </p:nvSpPr>
        <p:spPr/>
        <p:txBody>
          <a:bodyPr/>
          <a:lstStyle/>
          <a:p>
            <a:endParaRPr lang="en-TT"/>
          </a:p>
        </p:txBody>
      </p:sp>
      <p:sp>
        <p:nvSpPr>
          <p:cNvPr id="9" name="Slide Number Placeholder 8">
            <a:extLst>
              <a:ext uri="{FF2B5EF4-FFF2-40B4-BE49-F238E27FC236}">
                <a16:creationId xmlns:a16="http://schemas.microsoft.com/office/drawing/2014/main" id="{B276BF3C-923A-42A9-A340-0CB6F1D3769A}"/>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115058374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047C5-6BE9-483D-892F-1F408A82A13D}"/>
              </a:ext>
            </a:extLst>
          </p:cNvPr>
          <p:cNvSpPr>
            <a:spLocks noGrp="1"/>
          </p:cNvSpPr>
          <p:nvPr>
            <p:ph type="title"/>
          </p:nvPr>
        </p:nvSpPr>
        <p:spPr/>
        <p:txBody>
          <a:bodyPr/>
          <a:lstStyle/>
          <a:p>
            <a:r>
              <a:rPr lang="en-US"/>
              <a:t>Click to edit Master title style</a:t>
            </a:r>
            <a:endParaRPr lang="en-TT"/>
          </a:p>
        </p:txBody>
      </p:sp>
      <p:sp>
        <p:nvSpPr>
          <p:cNvPr id="3" name="Date Placeholder 2">
            <a:extLst>
              <a:ext uri="{FF2B5EF4-FFF2-40B4-BE49-F238E27FC236}">
                <a16:creationId xmlns:a16="http://schemas.microsoft.com/office/drawing/2014/main" id="{9AB4C45E-B5CB-404C-82E2-C2ACE26FD57C}"/>
              </a:ext>
            </a:extLst>
          </p:cNvPr>
          <p:cNvSpPr>
            <a:spLocks noGrp="1"/>
          </p:cNvSpPr>
          <p:nvPr>
            <p:ph type="dt" sz="half" idx="10"/>
          </p:nvPr>
        </p:nvSpPr>
        <p:spPr/>
        <p:txBody>
          <a:bodyPr/>
          <a:lstStyle/>
          <a:p>
            <a:fld id="{11803577-4020-4094-BDBC-5DA44FEBDCBC}" type="datetimeFigureOut">
              <a:rPr lang="en-TT" smtClean="0"/>
              <a:t>22/10/2026</a:t>
            </a:fld>
            <a:endParaRPr lang="en-TT"/>
          </a:p>
        </p:txBody>
      </p:sp>
      <p:sp>
        <p:nvSpPr>
          <p:cNvPr id="4" name="Footer Placeholder 3">
            <a:extLst>
              <a:ext uri="{FF2B5EF4-FFF2-40B4-BE49-F238E27FC236}">
                <a16:creationId xmlns:a16="http://schemas.microsoft.com/office/drawing/2014/main" id="{85FA3B1A-0982-4A48-8B62-6BBE0D9E588E}"/>
              </a:ext>
            </a:extLst>
          </p:cNvPr>
          <p:cNvSpPr>
            <a:spLocks noGrp="1"/>
          </p:cNvSpPr>
          <p:nvPr>
            <p:ph type="ftr" sz="quarter" idx="11"/>
          </p:nvPr>
        </p:nvSpPr>
        <p:spPr/>
        <p:txBody>
          <a:bodyPr/>
          <a:lstStyle/>
          <a:p>
            <a:endParaRPr lang="en-TT"/>
          </a:p>
        </p:txBody>
      </p:sp>
      <p:sp>
        <p:nvSpPr>
          <p:cNvPr id="5" name="Slide Number Placeholder 4">
            <a:extLst>
              <a:ext uri="{FF2B5EF4-FFF2-40B4-BE49-F238E27FC236}">
                <a16:creationId xmlns:a16="http://schemas.microsoft.com/office/drawing/2014/main" id="{11E275F0-7D1E-473C-B446-E86351A77E76}"/>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388074034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FACF13-90E3-4788-9035-E544486D7B9A}"/>
              </a:ext>
            </a:extLst>
          </p:cNvPr>
          <p:cNvSpPr>
            <a:spLocks noGrp="1"/>
          </p:cNvSpPr>
          <p:nvPr>
            <p:ph type="dt" sz="half" idx="10"/>
          </p:nvPr>
        </p:nvSpPr>
        <p:spPr/>
        <p:txBody>
          <a:bodyPr/>
          <a:lstStyle/>
          <a:p>
            <a:fld id="{11803577-4020-4094-BDBC-5DA44FEBDCBC}" type="datetimeFigureOut">
              <a:rPr lang="en-TT" smtClean="0"/>
              <a:t>22/10/2026</a:t>
            </a:fld>
            <a:endParaRPr lang="en-TT"/>
          </a:p>
        </p:txBody>
      </p:sp>
      <p:sp>
        <p:nvSpPr>
          <p:cNvPr id="3" name="Footer Placeholder 2">
            <a:extLst>
              <a:ext uri="{FF2B5EF4-FFF2-40B4-BE49-F238E27FC236}">
                <a16:creationId xmlns:a16="http://schemas.microsoft.com/office/drawing/2014/main" id="{9CF2524F-970E-4605-84DA-A4B04B4FE4B3}"/>
              </a:ext>
            </a:extLst>
          </p:cNvPr>
          <p:cNvSpPr>
            <a:spLocks noGrp="1"/>
          </p:cNvSpPr>
          <p:nvPr>
            <p:ph type="ftr" sz="quarter" idx="11"/>
          </p:nvPr>
        </p:nvSpPr>
        <p:spPr/>
        <p:txBody>
          <a:bodyPr/>
          <a:lstStyle/>
          <a:p>
            <a:endParaRPr lang="en-TT"/>
          </a:p>
        </p:txBody>
      </p:sp>
      <p:sp>
        <p:nvSpPr>
          <p:cNvPr id="4" name="Slide Number Placeholder 3">
            <a:extLst>
              <a:ext uri="{FF2B5EF4-FFF2-40B4-BE49-F238E27FC236}">
                <a16:creationId xmlns:a16="http://schemas.microsoft.com/office/drawing/2014/main" id="{9F706BFF-EBC4-4B89-8539-DE1DEDBED578}"/>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80765384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DFFA8-F850-4DDD-A54F-33D97BECDD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T"/>
          </a:p>
        </p:txBody>
      </p:sp>
      <p:sp>
        <p:nvSpPr>
          <p:cNvPr id="3" name="Content Placeholder 2">
            <a:extLst>
              <a:ext uri="{FF2B5EF4-FFF2-40B4-BE49-F238E27FC236}">
                <a16:creationId xmlns:a16="http://schemas.microsoft.com/office/drawing/2014/main" id="{3403D6D0-AB30-4C9C-A653-31BA47292B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Text Placeholder 3">
            <a:extLst>
              <a:ext uri="{FF2B5EF4-FFF2-40B4-BE49-F238E27FC236}">
                <a16:creationId xmlns:a16="http://schemas.microsoft.com/office/drawing/2014/main" id="{504DF7FD-8878-4D2D-BAB7-6B905784CB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B09927A-8B6F-4E22-B54F-90CA833F0ECF}"/>
              </a:ext>
            </a:extLst>
          </p:cNvPr>
          <p:cNvSpPr>
            <a:spLocks noGrp="1"/>
          </p:cNvSpPr>
          <p:nvPr>
            <p:ph type="dt" sz="half" idx="10"/>
          </p:nvPr>
        </p:nvSpPr>
        <p:spPr/>
        <p:txBody>
          <a:bodyPr/>
          <a:lstStyle/>
          <a:p>
            <a:fld id="{11803577-4020-4094-BDBC-5DA44FEBDCBC}" type="datetimeFigureOut">
              <a:rPr lang="en-TT" smtClean="0"/>
              <a:t>22/10/2026</a:t>
            </a:fld>
            <a:endParaRPr lang="en-TT"/>
          </a:p>
        </p:txBody>
      </p:sp>
      <p:sp>
        <p:nvSpPr>
          <p:cNvPr id="6" name="Footer Placeholder 5">
            <a:extLst>
              <a:ext uri="{FF2B5EF4-FFF2-40B4-BE49-F238E27FC236}">
                <a16:creationId xmlns:a16="http://schemas.microsoft.com/office/drawing/2014/main" id="{32A5E846-ECD0-48F6-AEEB-D30934BBA2F6}"/>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E15E1049-C845-49D6-AB12-AA1E088B9A3A}"/>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39072580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181DC-8C1A-4ECE-A22A-B3A1B5EFB7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T"/>
          </a:p>
        </p:txBody>
      </p:sp>
      <p:sp>
        <p:nvSpPr>
          <p:cNvPr id="3" name="Picture Placeholder 2">
            <a:extLst>
              <a:ext uri="{FF2B5EF4-FFF2-40B4-BE49-F238E27FC236}">
                <a16:creationId xmlns:a16="http://schemas.microsoft.com/office/drawing/2014/main" id="{DBEE59C0-8BDA-46ED-A00E-4011A23B48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TT"/>
          </a:p>
        </p:txBody>
      </p:sp>
      <p:sp>
        <p:nvSpPr>
          <p:cNvPr id="4" name="Text Placeholder 3">
            <a:extLst>
              <a:ext uri="{FF2B5EF4-FFF2-40B4-BE49-F238E27FC236}">
                <a16:creationId xmlns:a16="http://schemas.microsoft.com/office/drawing/2014/main" id="{B1049AB9-98F4-4591-B1B8-D4AE7C4721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5FBF449-B77F-4C14-BB48-F454EE8ACDE0}"/>
              </a:ext>
            </a:extLst>
          </p:cNvPr>
          <p:cNvSpPr>
            <a:spLocks noGrp="1"/>
          </p:cNvSpPr>
          <p:nvPr>
            <p:ph type="dt" sz="half" idx="10"/>
          </p:nvPr>
        </p:nvSpPr>
        <p:spPr/>
        <p:txBody>
          <a:bodyPr/>
          <a:lstStyle/>
          <a:p>
            <a:fld id="{11803577-4020-4094-BDBC-5DA44FEBDCBC}" type="datetimeFigureOut">
              <a:rPr lang="en-TT" smtClean="0"/>
              <a:t>22/10/2026</a:t>
            </a:fld>
            <a:endParaRPr lang="en-TT"/>
          </a:p>
        </p:txBody>
      </p:sp>
      <p:sp>
        <p:nvSpPr>
          <p:cNvPr id="6" name="Footer Placeholder 5">
            <a:extLst>
              <a:ext uri="{FF2B5EF4-FFF2-40B4-BE49-F238E27FC236}">
                <a16:creationId xmlns:a16="http://schemas.microsoft.com/office/drawing/2014/main" id="{F11E5CE8-115C-4FFE-B64B-3EA92E034BFE}"/>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899252C0-117E-4C18-A00B-DD0B71EFDC18}"/>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110042404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A46AA-1D57-4C82-9EE5-F06D2B98D51E}"/>
              </a:ext>
            </a:extLst>
          </p:cNvPr>
          <p:cNvSpPr>
            <a:spLocks noGrp="1"/>
          </p:cNvSpPr>
          <p:nvPr>
            <p:ph type="title"/>
          </p:nvPr>
        </p:nvSpPr>
        <p:spPr/>
        <p:txBody>
          <a:bodyPr/>
          <a:lstStyle/>
          <a:p>
            <a:r>
              <a:rPr lang="en-US"/>
              <a:t>Click to edit Master title style</a:t>
            </a:r>
            <a:endParaRPr lang="en-TT"/>
          </a:p>
        </p:txBody>
      </p:sp>
      <p:sp>
        <p:nvSpPr>
          <p:cNvPr id="3" name="Vertical Text Placeholder 2">
            <a:extLst>
              <a:ext uri="{FF2B5EF4-FFF2-40B4-BE49-F238E27FC236}">
                <a16:creationId xmlns:a16="http://schemas.microsoft.com/office/drawing/2014/main" id="{625D185E-E362-4BE9-A70B-25153507042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B9C322B5-EA32-4410-B2E0-A1E4312A2311}"/>
              </a:ext>
            </a:extLst>
          </p:cNvPr>
          <p:cNvSpPr>
            <a:spLocks noGrp="1"/>
          </p:cNvSpPr>
          <p:nvPr>
            <p:ph type="dt" sz="half" idx="10"/>
          </p:nvPr>
        </p:nvSpPr>
        <p:spPr/>
        <p:txBody>
          <a:bodyPr/>
          <a:lstStyle/>
          <a:p>
            <a:fld id="{11803577-4020-4094-BDBC-5DA44FEBDCBC}" type="datetimeFigureOut">
              <a:rPr lang="en-TT" smtClean="0"/>
              <a:t>22/10/2026</a:t>
            </a:fld>
            <a:endParaRPr lang="en-TT"/>
          </a:p>
        </p:txBody>
      </p:sp>
      <p:sp>
        <p:nvSpPr>
          <p:cNvPr id="5" name="Footer Placeholder 4">
            <a:extLst>
              <a:ext uri="{FF2B5EF4-FFF2-40B4-BE49-F238E27FC236}">
                <a16:creationId xmlns:a16="http://schemas.microsoft.com/office/drawing/2014/main" id="{77C22651-01D8-4F93-A2B0-39EF2B9E996E}"/>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6D70893F-28D1-4FD3-8D8E-EEF7C907B6CF}"/>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26838324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3B448D-D74A-4FE9-9708-8E7E14A44F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TT"/>
          </a:p>
        </p:txBody>
      </p:sp>
      <p:sp>
        <p:nvSpPr>
          <p:cNvPr id="3" name="Vertical Text Placeholder 2">
            <a:extLst>
              <a:ext uri="{FF2B5EF4-FFF2-40B4-BE49-F238E27FC236}">
                <a16:creationId xmlns:a16="http://schemas.microsoft.com/office/drawing/2014/main" id="{408ADFF8-0B63-414F-B553-0616441D828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CE99E3E1-6673-46AE-A12F-DB269D1286BA}"/>
              </a:ext>
            </a:extLst>
          </p:cNvPr>
          <p:cNvSpPr>
            <a:spLocks noGrp="1"/>
          </p:cNvSpPr>
          <p:nvPr>
            <p:ph type="dt" sz="half" idx="10"/>
          </p:nvPr>
        </p:nvSpPr>
        <p:spPr/>
        <p:txBody>
          <a:bodyPr/>
          <a:lstStyle/>
          <a:p>
            <a:fld id="{11803577-4020-4094-BDBC-5DA44FEBDCBC}" type="datetimeFigureOut">
              <a:rPr lang="en-TT" smtClean="0"/>
              <a:t>22/10/2026</a:t>
            </a:fld>
            <a:endParaRPr lang="en-TT"/>
          </a:p>
        </p:txBody>
      </p:sp>
      <p:sp>
        <p:nvSpPr>
          <p:cNvPr id="5" name="Footer Placeholder 4">
            <a:extLst>
              <a:ext uri="{FF2B5EF4-FFF2-40B4-BE49-F238E27FC236}">
                <a16:creationId xmlns:a16="http://schemas.microsoft.com/office/drawing/2014/main" id="{9DCEE0BE-DC1C-4A95-AEA7-E181CEACC9AC}"/>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11AE85B9-97B7-4045-87A2-84CBDB9514C4}"/>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39903361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2756584702"/>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1765163633"/>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spTree>
    <p:extLst>
      <p:ext uri="{BB962C8B-B14F-4D97-AF65-F5344CB8AC3E}">
        <p14:creationId xmlns:p14="http://schemas.microsoft.com/office/powerpoint/2010/main" val="3268616635"/>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1667252998"/>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22/10/2026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a:t>
            </a:fld>
            <a:endParaRPr lang="en-TT"/>
          </a:p>
        </p:txBody>
      </p:sp>
    </p:spTree>
    <p:extLst>
      <p:ext uri="{BB962C8B-B14F-4D97-AF65-F5344CB8AC3E}">
        <p14:creationId xmlns:p14="http://schemas.microsoft.com/office/powerpoint/2010/main" val="181931295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x">
  <p:cSld name="1_Canso">
    <p:spTree>
      <p:nvGrpSpPr>
        <p:cNvPr id="1" name=""/>
        <p:cNvGrpSpPr/>
        <p:nvPr/>
      </p:nvGrpSpPr>
      <p:grpSpPr>
        <a:xfrm>
          <a:off x="0" y="0"/>
          <a:ext cx="0" cy="0"/>
          <a:chOff x="0" y="0"/>
          <a:chExt cx="0" cy="0"/>
        </a:xfrm>
      </p:grpSpPr>
      <p:pic>
        <p:nvPicPr>
          <p:cNvPr id="11"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2"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3"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4" name="Rectangle 11"/>
          <p:cNvSpPr/>
          <p:nvPr/>
        </p:nvSpPr>
        <p:spPr>
          <a:xfrm>
            <a:off x="9885126" y="-1"/>
            <a:ext cx="1738493" cy="2042162"/>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5"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6"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7"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8"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9"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20"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pic>
        <p:nvPicPr>
          <p:cNvPr id="21" name="Picture 9" descr="Picture 9"/>
          <p:cNvPicPr>
            <a:picLocks noChangeAspect="1"/>
          </p:cNvPicPr>
          <p:nvPr/>
        </p:nvPicPr>
        <p:blipFill>
          <a:blip r:embed="rId5"/>
          <a:srcRect r="75418"/>
          <a:stretch>
            <a:fillRect/>
          </a:stretch>
        </p:blipFill>
        <p:spPr>
          <a:xfrm>
            <a:off x="408344" y="498481"/>
            <a:ext cx="2046991" cy="565988"/>
          </a:xfrm>
          <a:prstGeom prst="rect">
            <a:avLst/>
          </a:prstGeom>
          <a:ln w="12700">
            <a:miter lim="400000"/>
          </a:ln>
        </p:spPr>
      </p:pic>
      <p:sp>
        <p:nvSpPr>
          <p:cNvPr id="2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228600" indent="-228600">
              <a:buClrTx/>
              <a:buSzTx/>
              <a:buFontTx/>
              <a:buNone/>
              <a:defRPr sz="1800" b="1">
                <a:solidFill>
                  <a:schemeClr val="accent1"/>
                </a:solidFill>
                <a:latin typeface="Montserrat"/>
                <a:ea typeface="Montserrat"/>
                <a:cs typeface="Montserrat"/>
                <a:sym typeface="Montserrat"/>
              </a:defRPr>
            </a:lvl1pPr>
          </a:lstStyle>
          <a:p>
            <a:r>
              <a:t>Date here</a:t>
            </a:r>
          </a:p>
        </p:txBody>
      </p:sp>
      <p:sp>
        <p:nvSpPr>
          <p:cNvPr id="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43968526"/>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type="tx">
  <p:cSld name="5_Canso">
    <p:spTree>
      <p:nvGrpSpPr>
        <p:cNvPr id="1" name=""/>
        <p:cNvGrpSpPr/>
        <p:nvPr/>
      </p:nvGrpSpPr>
      <p:grpSpPr>
        <a:xfrm>
          <a:off x="0" y="0"/>
          <a:ext cx="0" cy="0"/>
          <a:chOff x="0" y="0"/>
          <a:chExt cx="0" cy="0"/>
        </a:xfrm>
      </p:grpSpPr>
      <p:pic>
        <p:nvPicPr>
          <p:cNvPr id="30"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31" name="Picture 7" descr="Picture 7"/>
          <p:cNvPicPr>
            <a:picLocks noChangeAspect="1"/>
          </p:cNvPicPr>
          <p:nvPr/>
        </p:nvPicPr>
        <p:blipFill>
          <a:blip r:embed="rId3"/>
          <a:stretch>
            <a:fillRect/>
          </a:stretch>
        </p:blipFill>
        <p:spPr>
          <a:xfrm>
            <a:off x="7043370" y="1542111"/>
            <a:ext cx="3818250" cy="3320216"/>
          </a:xfrm>
          <a:prstGeom prst="rect">
            <a:avLst/>
          </a:prstGeom>
          <a:ln w="12700">
            <a:miter lim="400000"/>
          </a:ln>
          <a:effectLst>
            <a:outerShdw blurRad="50800" dist="38100" dir="2700000" rotWithShape="0">
              <a:srgbClr val="000000">
                <a:alpha val="40000"/>
              </a:srgbClr>
            </a:outerShdw>
          </a:effectLst>
        </p:spPr>
      </p:pic>
      <p:sp>
        <p:nvSpPr>
          <p:cNvPr id="32" name="TextBox 1"/>
          <p:cNvSpPr txBox="1"/>
          <p:nvPr/>
        </p:nvSpPr>
        <p:spPr>
          <a:xfrm>
            <a:off x="558700" y="1414121"/>
            <a:ext cx="4438602" cy="33020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Please make sure your internet connection is stable for an optimal streaming experience. If you experience connection challenges, using a hardwired connection rather than Wi-Fi will benefit the strength and speed of your connection.</a:t>
            </a:r>
          </a:p>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Ensure the sound is working well. If it is not working correct, please dial in via your phone using the phone number in your confirmation e-mail. </a:t>
            </a:r>
          </a:p>
        </p:txBody>
      </p:sp>
      <p:sp>
        <p:nvSpPr>
          <p:cNvPr id="33" name="TextBox 8"/>
          <p:cNvSpPr txBox="1"/>
          <p:nvPr/>
        </p:nvSpPr>
        <p:spPr>
          <a:xfrm>
            <a:off x="558699" y="549273"/>
            <a:ext cx="11082440" cy="609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3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01693117"/>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type="tx">
  <p:cSld name="6_Canso">
    <p:spTree>
      <p:nvGrpSpPr>
        <p:cNvPr id="1" name=""/>
        <p:cNvGrpSpPr/>
        <p:nvPr/>
      </p:nvGrpSpPr>
      <p:grpSpPr>
        <a:xfrm>
          <a:off x="0" y="0"/>
          <a:ext cx="0" cy="0"/>
          <a:chOff x="0" y="0"/>
          <a:chExt cx="0" cy="0"/>
        </a:xfrm>
      </p:grpSpPr>
      <p:pic>
        <p:nvPicPr>
          <p:cNvPr id="41"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42" name="Picture 7" descr="Picture 7"/>
          <p:cNvPicPr>
            <a:picLocks noChangeAspect="1"/>
          </p:cNvPicPr>
          <p:nvPr/>
        </p:nvPicPr>
        <p:blipFill>
          <a:blip r:embed="rId3"/>
          <a:stretch>
            <a:fillRect/>
          </a:stretch>
        </p:blipFill>
        <p:spPr>
          <a:xfrm>
            <a:off x="6644344" y="1542111"/>
            <a:ext cx="4459562" cy="3041326"/>
          </a:xfrm>
          <a:prstGeom prst="rect">
            <a:avLst/>
          </a:prstGeom>
          <a:ln w="12700">
            <a:miter lim="400000"/>
          </a:ln>
          <a:effectLst>
            <a:outerShdw blurRad="50800" dist="38100" dir="2700000" rotWithShape="0">
              <a:srgbClr val="000000">
                <a:alpha val="40000"/>
              </a:srgbClr>
            </a:outerShdw>
          </a:effectLst>
        </p:spPr>
      </p:pic>
      <p:sp>
        <p:nvSpPr>
          <p:cNvPr id="43" name="TextBox 8"/>
          <p:cNvSpPr txBox="1"/>
          <p:nvPr/>
        </p:nvSpPr>
        <p:spPr>
          <a:xfrm>
            <a:off x="558700" y="2158407"/>
            <a:ext cx="4438602" cy="1625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p>
            <a:pPr>
              <a:spcBef>
                <a:spcPts val="1800"/>
              </a:spcBef>
              <a:defRPr>
                <a:solidFill>
                  <a:srgbClr val="FFFFFF"/>
                </a:solidFill>
                <a:latin typeface="Montserrat"/>
                <a:ea typeface="Montserrat"/>
                <a:cs typeface="Montserrat"/>
                <a:sym typeface="Montserrat"/>
              </a:defRPr>
            </a:pPr>
            <a:r>
              <a:t>Please feel free to submit your technical or content related questions into the Questions pane and press send. </a:t>
            </a:r>
          </a:p>
          <a:p>
            <a:pPr>
              <a:spcBef>
                <a:spcPts val="1800"/>
              </a:spcBef>
              <a:defRPr>
                <a:solidFill>
                  <a:srgbClr val="FFFFFF"/>
                </a:solidFill>
                <a:latin typeface="Montserrat"/>
                <a:ea typeface="Montserrat"/>
                <a:cs typeface="Montserrat"/>
                <a:sym typeface="Montserrat"/>
              </a:defRPr>
            </a:pPr>
            <a:r>
              <a:t>We will do our best to answer all your questions live during the panel.</a:t>
            </a:r>
          </a:p>
        </p:txBody>
      </p:sp>
      <p:sp>
        <p:nvSpPr>
          <p:cNvPr id="44" name="TextBox 9"/>
          <p:cNvSpPr txBox="1"/>
          <p:nvPr/>
        </p:nvSpPr>
        <p:spPr>
          <a:xfrm>
            <a:off x="558700" y="1542111"/>
            <a:ext cx="4438602" cy="279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spcBef>
                <a:spcPts val="1800"/>
              </a:spcBef>
              <a:defRPr b="1">
                <a:solidFill>
                  <a:schemeClr val="accent1"/>
                </a:solidFill>
                <a:latin typeface="Montserrat"/>
                <a:ea typeface="Montserrat"/>
                <a:cs typeface="Montserrat"/>
                <a:sym typeface="Montserrat"/>
              </a:defRPr>
            </a:lvl1pPr>
          </a:lstStyle>
          <a:p>
            <a:r>
              <a:t>Any questions?</a:t>
            </a:r>
          </a:p>
        </p:txBody>
      </p:sp>
      <p:sp>
        <p:nvSpPr>
          <p:cNvPr id="45" name="TextBox 1"/>
          <p:cNvSpPr txBox="1"/>
          <p:nvPr/>
        </p:nvSpPr>
        <p:spPr>
          <a:xfrm>
            <a:off x="558699" y="549273"/>
            <a:ext cx="11082440" cy="609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4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926114"/>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type="tx">
  <p:cSld name="2_Canso">
    <p:spTree>
      <p:nvGrpSpPr>
        <p:cNvPr id="1" name=""/>
        <p:cNvGrpSpPr/>
        <p:nvPr/>
      </p:nvGrpSpPr>
      <p:grpSpPr>
        <a:xfrm>
          <a:off x="0" y="0"/>
          <a:ext cx="0" cy="0"/>
          <a:chOff x="0" y="0"/>
          <a:chExt cx="0" cy="0"/>
        </a:xfrm>
      </p:grpSpPr>
      <p:pic>
        <p:nvPicPr>
          <p:cNvPr id="53"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54" name="Picture 3" descr="Picture 3"/>
          <p:cNvPicPr>
            <a:picLocks noChangeAspect="1"/>
          </p:cNvPicPr>
          <p:nvPr/>
        </p:nvPicPr>
        <p:blipFill>
          <a:blip r:embed="rId3"/>
          <a:stretch>
            <a:fillRect/>
          </a:stretch>
        </p:blipFill>
        <p:spPr>
          <a:xfrm>
            <a:off x="4779436" y="740832"/>
            <a:ext cx="3175009" cy="3175001"/>
          </a:xfrm>
          <a:prstGeom prst="rect">
            <a:avLst/>
          </a:prstGeom>
          <a:ln w="12700">
            <a:miter lim="400000"/>
          </a:ln>
        </p:spPr>
      </p:pic>
      <p:sp>
        <p:nvSpPr>
          <p:cNvPr id="55"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BREAK</a:t>
            </a:r>
          </a:p>
          <a:p>
            <a:pPr lvl="1"/>
            <a:endParaRPr/>
          </a:p>
          <a:p>
            <a:pPr lvl="2"/>
            <a:endParaRPr/>
          </a:p>
          <a:p>
            <a:pPr lvl="3"/>
            <a:endParaRPr/>
          </a:p>
          <a:p>
            <a:pPr lvl="4"/>
            <a:endParaRPr/>
          </a:p>
        </p:txBody>
      </p:sp>
      <p:sp>
        <p:nvSpPr>
          <p:cNvPr id="5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570052240"/>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type="tx">
  <p:cSld name="3_Canso">
    <p:spTree>
      <p:nvGrpSpPr>
        <p:cNvPr id="1" name=""/>
        <p:cNvGrpSpPr/>
        <p:nvPr/>
      </p:nvGrpSpPr>
      <p:grpSpPr>
        <a:xfrm>
          <a:off x="0" y="0"/>
          <a:ext cx="0" cy="0"/>
          <a:chOff x="0" y="0"/>
          <a:chExt cx="0" cy="0"/>
        </a:xfrm>
      </p:grpSpPr>
      <p:pic>
        <p:nvPicPr>
          <p:cNvPr id="63"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64"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QUESTIONS AND ANSWERS</a:t>
            </a:r>
          </a:p>
          <a:p>
            <a:pPr lvl="1"/>
            <a:endParaRPr/>
          </a:p>
          <a:p>
            <a:pPr lvl="2"/>
            <a:endParaRPr/>
          </a:p>
          <a:p>
            <a:pPr lvl="3"/>
            <a:endParaRPr/>
          </a:p>
          <a:p>
            <a:pPr lvl="4"/>
            <a:endParaRPr/>
          </a:p>
        </p:txBody>
      </p:sp>
      <p:pic>
        <p:nvPicPr>
          <p:cNvPr id="65" name="Picture 3" descr="Picture 3"/>
          <p:cNvPicPr>
            <a:picLocks noChangeAspect="1"/>
          </p:cNvPicPr>
          <p:nvPr/>
        </p:nvPicPr>
        <p:blipFill>
          <a:blip r:embed="rId3"/>
          <a:stretch>
            <a:fillRect/>
          </a:stretch>
        </p:blipFill>
        <p:spPr>
          <a:xfrm>
            <a:off x="4508500" y="740832"/>
            <a:ext cx="3175000" cy="3175001"/>
          </a:xfrm>
          <a:prstGeom prst="rect">
            <a:avLst/>
          </a:prstGeom>
          <a:ln w="12700">
            <a:miter lim="400000"/>
          </a:ln>
        </p:spPr>
      </p:pic>
      <p:sp>
        <p:nvSpPr>
          <p:cNvPr id="6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850473439"/>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type="tx">
  <p:cSld name="4_Canso">
    <p:spTree>
      <p:nvGrpSpPr>
        <p:cNvPr id="1" name=""/>
        <p:cNvGrpSpPr/>
        <p:nvPr/>
      </p:nvGrpSpPr>
      <p:grpSpPr>
        <a:xfrm>
          <a:off x="0" y="0"/>
          <a:ext cx="0" cy="0"/>
          <a:chOff x="0" y="0"/>
          <a:chExt cx="0" cy="0"/>
        </a:xfrm>
      </p:grpSpPr>
      <p:pic>
        <p:nvPicPr>
          <p:cNvPr id="73"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74"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PLEASE VOTE</a:t>
            </a:r>
          </a:p>
          <a:p>
            <a:pPr lvl="1"/>
            <a:endParaRPr/>
          </a:p>
          <a:p>
            <a:pPr lvl="2"/>
            <a:endParaRPr/>
          </a:p>
          <a:p>
            <a:pPr lvl="3"/>
            <a:endParaRPr/>
          </a:p>
          <a:p>
            <a:pPr lvl="4"/>
            <a:endParaRPr/>
          </a:p>
        </p:txBody>
      </p:sp>
      <p:pic>
        <p:nvPicPr>
          <p:cNvPr id="75" name="Picture 3" descr="Picture 3"/>
          <p:cNvPicPr>
            <a:picLocks noChangeAspect="1"/>
          </p:cNvPicPr>
          <p:nvPr/>
        </p:nvPicPr>
        <p:blipFill>
          <a:blip r:embed="rId3"/>
          <a:stretch>
            <a:fillRect/>
          </a:stretch>
        </p:blipFill>
        <p:spPr>
          <a:xfrm>
            <a:off x="4508500" y="740832"/>
            <a:ext cx="3175000" cy="3175001"/>
          </a:xfrm>
          <a:prstGeom prst="rect">
            <a:avLst/>
          </a:prstGeom>
          <a:ln w="12700">
            <a:miter lim="400000"/>
          </a:ln>
        </p:spPr>
      </p:pic>
      <p:sp>
        <p:nvSpPr>
          <p:cNvPr id="7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234075484"/>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type="tx">
  <p:cSld name="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pic>
        <p:nvPicPr>
          <p:cNvPr id="85" name="Picture 6" descr="Picture 6"/>
          <p:cNvPicPr>
            <a:picLocks noChangeAspect="1"/>
          </p:cNvPicPr>
          <p:nvPr/>
        </p:nvPicPr>
        <p:blipFill>
          <a:blip r:embed="rId3"/>
          <a:srcRect l="6436" r="238"/>
          <a:stretch>
            <a:fillRect/>
          </a:stretch>
        </p:blipFill>
        <p:spPr>
          <a:xfrm rot="709131" flipH="1">
            <a:off x="5681932" y="1546044"/>
            <a:ext cx="8170325" cy="4662384"/>
          </a:xfrm>
          <a:prstGeom prst="rect">
            <a:avLst/>
          </a:prstGeom>
          <a:ln w="12700">
            <a:miter lim="400000"/>
          </a:ln>
        </p:spPr>
      </p:pic>
      <p:sp>
        <p:nvSpPr>
          <p:cNvPr id="8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384234842"/>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type="tx">
  <p:cSld name="Flight Path - Spac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93" name="Picture 2" descr="Picture 2"/>
          <p:cNvPicPr>
            <a:picLocks noChangeAspect="1"/>
          </p:cNvPicPr>
          <p:nvPr/>
        </p:nvPicPr>
        <p:blipFill>
          <a:blip r:embed="rId3"/>
          <a:srcRect b="31015"/>
          <a:stretch>
            <a:fillRect/>
          </a:stretch>
        </p:blipFill>
        <p:spPr>
          <a:xfrm>
            <a:off x="9121433" y="577764"/>
            <a:ext cx="2713856" cy="5492843"/>
          </a:xfrm>
          <a:prstGeom prst="rect">
            <a:avLst/>
          </a:prstGeom>
          <a:ln w="12700">
            <a:miter lim="400000"/>
          </a:ln>
        </p:spPr>
      </p:pic>
      <p:sp>
        <p:nvSpPr>
          <p:cNvPr id="94"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5"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9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250640057"/>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type="tx">
  <p:cSld name="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03" name="Picture 3" descr="Picture 3"/>
          <p:cNvPicPr>
            <a:picLocks noChangeAspect="1"/>
          </p:cNvPicPr>
          <p:nvPr/>
        </p:nvPicPr>
        <p:blipFill>
          <a:blip r:embed="rId3"/>
          <a:srcRect b="44073"/>
          <a:stretch>
            <a:fillRect/>
          </a:stretch>
        </p:blipFill>
        <p:spPr>
          <a:xfrm>
            <a:off x="697520" y="3284987"/>
            <a:ext cx="10943619" cy="2772913"/>
          </a:xfrm>
          <a:prstGeom prst="rect">
            <a:avLst/>
          </a:prstGeom>
          <a:ln w="12700">
            <a:miter lim="400000"/>
          </a:ln>
        </p:spPr>
      </p:pic>
      <p:sp>
        <p:nvSpPr>
          <p:cNvPr id="104"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5"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0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121460495"/>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type="tx">
  <p:cSld name="2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1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952281970"/>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type="tx">
  <p:cSld name="1_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23"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pic>
        <p:nvPicPr>
          <p:cNvPr id="124" name="Picture 6" descr="Picture 6"/>
          <p:cNvPicPr>
            <a:picLocks noChangeAspect="1"/>
          </p:cNvPicPr>
          <p:nvPr/>
        </p:nvPicPr>
        <p:blipFill>
          <a:blip r:embed="rId3"/>
          <a:srcRect l="6436" r="238"/>
          <a:stretch>
            <a:fillRect/>
          </a:stretch>
        </p:blipFill>
        <p:spPr>
          <a:xfrm rot="709131" flipH="1">
            <a:off x="5681932" y="1546044"/>
            <a:ext cx="8170325" cy="4662384"/>
          </a:xfrm>
          <a:prstGeom prst="rect">
            <a:avLst/>
          </a:prstGeom>
          <a:ln w="12700">
            <a:miter lim="400000"/>
          </a:ln>
        </p:spPr>
      </p:pic>
      <p:sp>
        <p:nvSpPr>
          <p:cNvPr id="12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21965418"/>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type="tx">
  <p:cSld name="1_Flight Path - Spac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32" name="Picture 2" descr="Picture 2"/>
          <p:cNvPicPr>
            <a:picLocks noChangeAspect="1"/>
          </p:cNvPicPr>
          <p:nvPr/>
        </p:nvPicPr>
        <p:blipFill>
          <a:blip r:embed="rId3"/>
          <a:srcRect b="31015"/>
          <a:stretch>
            <a:fillRect/>
          </a:stretch>
        </p:blipFill>
        <p:spPr>
          <a:xfrm>
            <a:off x="9121433" y="577764"/>
            <a:ext cx="2713856" cy="5492843"/>
          </a:xfrm>
          <a:prstGeom prst="rect">
            <a:avLst/>
          </a:prstGeom>
          <a:ln w="12700">
            <a:miter lim="400000"/>
          </a:ln>
        </p:spPr>
      </p:pic>
      <p:sp>
        <p:nvSpPr>
          <p:cNvPr id="13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3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3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81054453"/>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type="tx">
  <p:cSld name="1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42" name="Picture 3" descr="Picture 3"/>
          <p:cNvPicPr>
            <a:picLocks noChangeAspect="1"/>
          </p:cNvPicPr>
          <p:nvPr/>
        </p:nvPicPr>
        <p:blipFill>
          <a:blip r:embed="rId3"/>
          <a:srcRect b="44073"/>
          <a:stretch>
            <a:fillRect/>
          </a:stretch>
        </p:blipFill>
        <p:spPr>
          <a:xfrm>
            <a:off x="697520" y="3284987"/>
            <a:ext cx="10943619" cy="2772913"/>
          </a:xfrm>
          <a:prstGeom prst="rect">
            <a:avLst/>
          </a:prstGeom>
          <a:ln w="12700">
            <a:miter lim="400000"/>
          </a:ln>
        </p:spPr>
      </p:pic>
      <p:sp>
        <p:nvSpPr>
          <p:cNvPr id="14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4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4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68088959"/>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type="tx">
  <p:cSld name="3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52"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53"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5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57797575"/>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type="tx">
  <p:cSld name="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64" name="Group 1"/>
          <p:cNvGrpSpPr/>
          <p:nvPr/>
        </p:nvGrpSpPr>
        <p:grpSpPr>
          <a:xfrm>
            <a:off x="-12" y="6072505"/>
            <a:ext cx="786662" cy="785502"/>
            <a:chOff x="-1" y="0"/>
            <a:chExt cx="786660" cy="785500"/>
          </a:xfrm>
        </p:grpSpPr>
        <p:sp>
          <p:nvSpPr>
            <p:cNvPr id="16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63"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165"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166" name="Nivel de texto 1…"/>
          <p:cNvSpPr txBox="1">
            <a:spLocks noGrp="1"/>
          </p:cNvSpPr>
          <p:nvPr>
            <p:ph type="body" sz="quarter" idx="1" hasCustomPrompt="1"/>
          </p:nvPr>
        </p:nvSpPr>
        <p:spPr>
          <a:xfrm>
            <a:off x="558700" y="490907"/>
            <a:ext cx="11082440" cy="559680"/>
          </a:xfrm>
          <a:prstGeom prst="rect">
            <a:avLst/>
          </a:prstGeom>
        </p:spPr>
        <p:txBody>
          <a:bodyPr lIns="0" tIns="0" rIns="0" bIns="0"/>
          <a:lstStyle>
            <a:lvl1pPr marL="0" indent="0">
              <a:buClrTx/>
              <a:buSzTx/>
              <a:buFontTx/>
              <a:buNone/>
              <a:defRPr sz="4000" b="1">
                <a:solidFill>
                  <a:srgbClr val="1D1A36"/>
                </a:solidFill>
                <a:latin typeface="Montserrat"/>
                <a:ea typeface="Montserrat"/>
                <a:cs typeface="Montserrat"/>
                <a:sym typeface="Montserrat"/>
              </a:defRPr>
            </a:lvl1pPr>
            <a:lvl2pPr marL="838200" indent="-381000">
              <a:buClrTx/>
              <a:buSzPct val="100000"/>
              <a:buFontTx/>
              <a:defRPr sz="4000" b="1">
                <a:solidFill>
                  <a:srgbClr val="1D1A36"/>
                </a:solidFill>
                <a:latin typeface="Montserrat"/>
                <a:ea typeface="Montserrat"/>
                <a:cs typeface="Montserrat"/>
                <a:sym typeface="Montserrat"/>
              </a:defRPr>
            </a:lvl2pPr>
            <a:lvl3pPr marL="1371600" indent="-457200">
              <a:buClrTx/>
              <a:buSzPct val="100000"/>
              <a:buFontTx/>
              <a:defRPr sz="4000" b="1">
                <a:solidFill>
                  <a:srgbClr val="1D1A36"/>
                </a:solidFill>
                <a:latin typeface="Montserrat"/>
                <a:ea typeface="Montserrat"/>
                <a:cs typeface="Montserrat"/>
                <a:sym typeface="Montserrat"/>
              </a:defRPr>
            </a:lvl3pPr>
            <a:lvl4pPr marL="1879600" indent="-508000">
              <a:buClrTx/>
              <a:buSzPct val="100000"/>
              <a:buFontTx/>
              <a:defRPr sz="4000" b="1">
                <a:solidFill>
                  <a:srgbClr val="1D1A36"/>
                </a:solidFill>
                <a:latin typeface="Montserrat"/>
                <a:ea typeface="Montserrat"/>
                <a:cs typeface="Montserrat"/>
                <a:sym typeface="Montserrat"/>
              </a:defRPr>
            </a:lvl4pPr>
            <a:lvl5pPr marL="2336800" indent="-508000">
              <a:buClrTx/>
              <a:buSzPct val="100000"/>
              <a:buFontTx/>
              <a:defRPr sz="4000" b="1">
                <a:solidFill>
                  <a:srgbClr val="1D1A36"/>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67" name="Text Placeholder 2"/>
          <p:cNvSpPr>
            <a:spLocks noGrp="1"/>
          </p:cNvSpPr>
          <p:nvPr>
            <p:ph type="body" sz="quarter" idx="21" hasCustomPrompt="1"/>
          </p:nvPr>
        </p:nvSpPr>
        <p:spPr>
          <a:xfrm>
            <a:off x="558697" y="1542111"/>
            <a:ext cx="5394637"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68"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169" name="Text Placeholder 2"/>
          <p:cNvSpPr>
            <a:spLocks noGrp="1"/>
          </p:cNvSpPr>
          <p:nvPr>
            <p:ph type="body" sz="half" idx="23" hasCustomPrompt="1"/>
          </p:nvPr>
        </p:nvSpPr>
        <p:spPr>
          <a:xfrm>
            <a:off x="558697" y="2028493"/>
            <a:ext cx="5394637"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70" name="Text Placeholder 2"/>
          <p:cNvSpPr>
            <a:spLocks noGrp="1"/>
          </p:cNvSpPr>
          <p:nvPr>
            <p:ph type="body" sz="quarter" idx="24" hasCustomPrompt="1"/>
          </p:nvPr>
        </p:nvSpPr>
        <p:spPr>
          <a:xfrm>
            <a:off x="6249382" y="1542111"/>
            <a:ext cx="5394637"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71" name="Text Placeholder 2"/>
          <p:cNvSpPr>
            <a:spLocks noGrp="1"/>
          </p:cNvSpPr>
          <p:nvPr>
            <p:ph type="body" sz="half" idx="25" hasCustomPrompt="1"/>
          </p:nvPr>
        </p:nvSpPr>
        <p:spPr>
          <a:xfrm>
            <a:off x="6249382" y="2028493"/>
            <a:ext cx="5394637"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7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990694138"/>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type="tx">
  <p:cSld name="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9"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82" name="Group 1"/>
          <p:cNvGrpSpPr/>
          <p:nvPr/>
        </p:nvGrpSpPr>
        <p:grpSpPr>
          <a:xfrm>
            <a:off x="-12" y="6072505"/>
            <a:ext cx="786662" cy="785502"/>
            <a:chOff x="-1" y="0"/>
            <a:chExt cx="786660" cy="785500"/>
          </a:xfrm>
        </p:grpSpPr>
        <p:sp>
          <p:nvSpPr>
            <p:cNvPr id="180"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81"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183"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184" name="Nivel de texto 1…"/>
          <p:cNvSpPr txBox="1">
            <a:spLocks noGrp="1"/>
          </p:cNvSpPr>
          <p:nvPr>
            <p:ph type="body" sz="quarter" idx="1" hasCustomPrompt="1"/>
          </p:nvPr>
        </p:nvSpPr>
        <p:spPr>
          <a:xfrm>
            <a:off x="558700" y="490907"/>
            <a:ext cx="11082440" cy="559680"/>
          </a:xfrm>
          <a:prstGeom prst="rect">
            <a:avLst/>
          </a:prstGeom>
        </p:spPr>
        <p:txBody>
          <a:bodyPr lIns="0" tIns="0" rIns="0" bIns="0"/>
          <a:lstStyle>
            <a:lvl1pPr marL="0" indent="0">
              <a:buClrTx/>
              <a:buSzTx/>
              <a:buFontTx/>
              <a:buNone/>
              <a:defRPr sz="4000" b="1">
                <a:solidFill>
                  <a:srgbClr val="1D1A36"/>
                </a:solidFill>
                <a:latin typeface="Montserrat"/>
                <a:ea typeface="Montserrat"/>
                <a:cs typeface="Montserrat"/>
                <a:sym typeface="Montserrat"/>
              </a:defRPr>
            </a:lvl1pPr>
            <a:lvl2pPr marL="838200" indent="-381000">
              <a:buClrTx/>
              <a:buSzPct val="100000"/>
              <a:buFontTx/>
              <a:defRPr sz="4000" b="1">
                <a:solidFill>
                  <a:srgbClr val="1D1A36"/>
                </a:solidFill>
                <a:latin typeface="Montserrat"/>
                <a:ea typeface="Montserrat"/>
                <a:cs typeface="Montserrat"/>
                <a:sym typeface="Montserrat"/>
              </a:defRPr>
            </a:lvl2pPr>
            <a:lvl3pPr marL="1371600" indent="-457200">
              <a:buClrTx/>
              <a:buSzPct val="100000"/>
              <a:buFontTx/>
              <a:defRPr sz="4000" b="1">
                <a:solidFill>
                  <a:srgbClr val="1D1A36"/>
                </a:solidFill>
                <a:latin typeface="Montserrat"/>
                <a:ea typeface="Montserrat"/>
                <a:cs typeface="Montserrat"/>
                <a:sym typeface="Montserrat"/>
              </a:defRPr>
            </a:lvl3pPr>
            <a:lvl4pPr marL="1879600" indent="-508000">
              <a:buClrTx/>
              <a:buSzPct val="100000"/>
              <a:buFontTx/>
              <a:defRPr sz="4000" b="1">
                <a:solidFill>
                  <a:srgbClr val="1D1A36"/>
                </a:solidFill>
                <a:latin typeface="Montserrat"/>
                <a:ea typeface="Montserrat"/>
                <a:cs typeface="Montserrat"/>
                <a:sym typeface="Montserrat"/>
              </a:defRPr>
            </a:lvl4pPr>
            <a:lvl5pPr marL="2336800" indent="-508000">
              <a:buClrTx/>
              <a:buSzPct val="100000"/>
              <a:buFontTx/>
              <a:defRPr sz="4000" b="1">
                <a:solidFill>
                  <a:srgbClr val="1D1A36"/>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85" name="Text Placeholder 2"/>
          <p:cNvSpPr>
            <a:spLocks noGrp="1"/>
          </p:cNvSpPr>
          <p:nvPr>
            <p:ph type="body" sz="quarter" idx="21" hasCustomPrompt="1"/>
          </p:nvPr>
        </p:nvSpPr>
        <p:spPr>
          <a:xfrm>
            <a:off x="558700" y="1542111"/>
            <a:ext cx="8417026"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86"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187" name="Text Placeholder 2"/>
          <p:cNvSpPr>
            <a:spLocks noGrp="1"/>
          </p:cNvSpPr>
          <p:nvPr>
            <p:ph type="body" sz="half" idx="23" hasCustomPrompt="1"/>
          </p:nvPr>
        </p:nvSpPr>
        <p:spPr>
          <a:xfrm>
            <a:off x="558700" y="2028493"/>
            <a:ext cx="8417026"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88"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532390317"/>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type="tx">
  <p:cSld name="3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5"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98" name="Group 1"/>
          <p:cNvGrpSpPr/>
          <p:nvPr/>
        </p:nvGrpSpPr>
        <p:grpSpPr>
          <a:xfrm>
            <a:off x="-12" y="6072505"/>
            <a:ext cx="786662" cy="785502"/>
            <a:chOff x="-1" y="0"/>
            <a:chExt cx="786660" cy="785500"/>
          </a:xfrm>
        </p:grpSpPr>
        <p:sp>
          <p:nvSpPr>
            <p:cNvPr id="196"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97"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199"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200" name="Nivel de texto 1…"/>
          <p:cNvSpPr txBox="1">
            <a:spLocks noGrp="1"/>
          </p:cNvSpPr>
          <p:nvPr>
            <p:ph type="body" sz="quarter" idx="1" hasCustomPrompt="1"/>
          </p:nvPr>
        </p:nvSpPr>
        <p:spPr>
          <a:xfrm>
            <a:off x="5308600" y="490907"/>
            <a:ext cx="6332538" cy="1019238"/>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201" name="Text Placeholder 2"/>
          <p:cNvSpPr>
            <a:spLocks noGrp="1"/>
          </p:cNvSpPr>
          <p:nvPr>
            <p:ph type="body" sz="quarter" idx="21" hasCustomPrompt="1"/>
          </p:nvPr>
        </p:nvSpPr>
        <p:spPr>
          <a:xfrm>
            <a:off x="5308601" y="2096047"/>
            <a:ext cx="6332545" cy="355406"/>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202"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203" name="Text Placeholder 2"/>
          <p:cNvSpPr>
            <a:spLocks noGrp="1"/>
          </p:cNvSpPr>
          <p:nvPr>
            <p:ph type="body" sz="half" idx="23" hasCustomPrompt="1"/>
          </p:nvPr>
        </p:nvSpPr>
        <p:spPr>
          <a:xfrm>
            <a:off x="5308598" y="2582428"/>
            <a:ext cx="6332536" cy="3691373"/>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204" name="Picture Placeholder 3"/>
          <p:cNvSpPr>
            <a:spLocks noGrp="1"/>
          </p:cNvSpPr>
          <p:nvPr>
            <p:ph type="pic" sz="half" idx="24"/>
          </p:nvPr>
        </p:nvSpPr>
        <p:spPr>
          <a:xfrm>
            <a:off x="0" y="0"/>
            <a:ext cx="4698997" cy="6057900"/>
          </a:xfrm>
          <a:prstGeom prst="rect">
            <a:avLst/>
          </a:prstGeom>
        </p:spPr>
        <p:txBody>
          <a:bodyPr lIns="91439" tIns="45719" rIns="91439" bIns="45719">
            <a:noAutofit/>
          </a:bodyPr>
          <a:lstStyle/>
          <a:p>
            <a:endParaRPr/>
          </a:p>
        </p:txBody>
      </p:sp>
      <p:sp>
        <p:nvSpPr>
          <p:cNvPr id="2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93232283"/>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type="tx">
  <p:cSld name="2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1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15" name="Group 1"/>
          <p:cNvGrpSpPr/>
          <p:nvPr/>
        </p:nvGrpSpPr>
        <p:grpSpPr>
          <a:xfrm>
            <a:off x="-12" y="6072505"/>
            <a:ext cx="786662" cy="785502"/>
            <a:chOff x="-1" y="0"/>
            <a:chExt cx="786660" cy="785500"/>
          </a:xfrm>
        </p:grpSpPr>
        <p:sp>
          <p:nvSpPr>
            <p:cNvPr id="21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14"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216"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217" name="Rectangle 1"/>
          <p:cNvSpPr/>
          <p:nvPr/>
        </p:nvSpPr>
        <p:spPr>
          <a:xfrm>
            <a:off x="4698996" y="0"/>
            <a:ext cx="7493004" cy="6057900"/>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18" name="Nivel de texto 1…"/>
          <p:cNvSpPr txBox="1">
            <a:spLocks noGrp="1"/>
          </p:cNvSpPr>
          <p:nvPr>
            <p:ph type="body" sz="quarter" idx="1" hasCustomPrompt="1"/>
          </p:nvPr>
        </p:nvSpPr>
        <p:spPr>
          <a:xfrm>
            <a:off x="5308600" y="490907"/>
            <a:ext cx="6332538" cy="1019238"/>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219" name="Text Placeholder 2"/>
          <p:cNvSpPr>
            <a:spLocks noGrp="1"/>
          </p:cNvSpPr>
          <p:nvPr>
            <p:ph type="body" sz="quarter" idx="21" hasCustomPrompt="1"/>
          </p:nvPr>
        </p:nvSpPr>
        <p:spPr>
          <a:xfrm>
            <a:off x="5308601" y="2096047"/>
            <a:ext cx="6332545" cy="355406"/>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220"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221" name="Text Placeholder 2"/>
          <p:cNvSpPr>
            <a:spLocks noGrp="1"/>
          </p:cNvSpPr>
          <p:nvPr>
            <p:ph type="body" sz="half" idx="23" hasCustomPrompt="1"/>
          </p:nvPr>
        </p:nvSpPr>
        <p:spPr>
          <a:xfrm>
            <a:off x="5308598" y="2582428"/>
            <a:ext cx="6332536" cy="3691373"/>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222" name="Picture Placeholder 3"/>
          <p:cNvSpPr>
            <a:spLocks noGrp="1"/>
          </p:cNvSpPr>
          <p:nvPr>
            <p:ph type="pic" sz="half" idx="24"/>
          </p:nvPr>
        </p:nvSpPr>
        <p:spPr>
          <a:xfrm>
            <a:off x="0" y="0"/>
            <a:ext cx="4698997" cy="6057900"/>
          </a:xfrm>
          <a:prstGeom prst="rect">
            <a:avLst/>
          </a:prstGeom>
        </p:spPr>
        <p:txBody>
          <a:bodyPr lIns="91439" tIns="45719" rIns="91439" bIns="45719">
            <a:noAutofit/>
          </a:bodyPr>
          <a:lstStyle/>
          <a:p>
            <a:endParaRPr/>
          </a:p>
        </p:txBody>
      </p:sp>
      <p:sp>
        <p:nvSpPr>
          <p:cNvPr id="2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96326975"/>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type="tx">
  <p:cSld name="3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30"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33" name="Group 1"/>
          <p:cNvGrpSpPr/>
          <p:nvPr/>
        </p:nvGrpSpPr>
        <p:grpSpPr>
          <a:xfrm>
            <a:off x="-12" y="6072505"/>
            <a:ext cx="786662" cy="785502"/>
            <a:chOff x="-1" y="0"/>
            <a:chExt cx="786660" cy="785500"/>
          </a:xfrm>
        </p:grpSpPr>
        <p:sp>
          <p:nvSpPr>
            <p:cNvPr id="231"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32"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234"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235"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36"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37" name="Picture Placeholder 14"/>
          <p:cNvSpPr>
            <a:spLocks noGrp="1"/>
          </p:cNvSpPr>
          <p:nvPr>
            <p:ph type="pic" sz="quarter" idx="21"/>
          </p:nvPr>
        </p:nvSpPr>
        <p:spPr>
          <a:xfrm>
            <a:off x="4575935" y="1327954"/>
            <a:ext cx="3021173" cy="3021173"/>
          </a:xfrm>
          <a:prstGeom prst="rect">
            <a:avLst/>
          </a:prstGeom>
        </p:spPr>
        <p:txBody>
          <a:bodyPr lIns="91439" tIns="45719" rIns="91439" bIns="45719">
            <a:noAutofit/>
          </a:bodyPr>
          <a:lstStyle/>
          <a:p>
            <a:endParaRPr/>
          </a:p>
        </p:txBody>
      </p:sp>
      <p:sp>
        <p:nvSpPr>
          <p:cNvPr id="238" name="Text Placeholder 2"/>
          <p:cNvSpPr>
            <a:spLocks noGrp="1"/>
          </p:cNvSpPr>
          <p:nvPr>
            <p:ph type="body" sz="quarter" idx="22" hasCustomPrompt="1"/>
          </p:nvPr>
        </p:nvSpPr>
        <p:spPr>
          <a:xfrm>
            <a:off x="4935882" y="4587864"/>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39" name="Text Placeholder 2"/>
          <p:cNvSpPr>
            <a:spLocks noGrp="1"/>
          </p:cNvSpPr>
          <p:nvPr>
            <p:ph type="body" sz="quarter" idx="23" hasCustomPrompt="1"/>
          </p:nvPr>
        </p:nvSpPr>
        <p:spPr>
          <a:xfrm>
            <a:off x="4953220" y="5368869"/>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40" name="Text Placeholder 2"/>
          <p:cNvSpPr>
            <a:spLocks noGrp="1"/>
          </p:cNvSpPr>
          <p:nvPr>
            <p:ph type="body" sz="quarter" idx="24"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41" name="Rectangle 1"/>
          <p:cNvSpPr/>
          <p:nvPr/>
        </p:nvSpPr>
        <p:spPr>
          <a:xfrm>
            <a:off x="4575935" y="4269356"/>
            <a:ext cx="3021178" cy="79779"/>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4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179603167"/>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type="tx">
  <p:cSld name="2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49"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52" name="Group 1"/>
          <p:cNvGrpSpPr/>
          <p:nvPr/>
        </p:nvGrpSpPr>
        <p:grpSpPr>
          <a:xfrm>
            <a:off x="-12" y="6072505"/>
            <a:ext cx="786662" cy="785502"/>
            <a:chOff x="-1" y="0"/>
            <a:chExt cx="786660" cy="785500"/>
          </a:xfrm>
        </p:grpSpPr>
        <p:sp>
          <p:nvSpPr>
            <p:cNvPr id="250"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51"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253"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254"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55"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56" name="Picture Placeholder 14"/>
          <p:cNvSpPr>
            <a:spLocks noGrp="1"/>
          </p:cNvSpPr>
          <p:nvPr>
            <p:ph type="pic" sz="quarter" idx="21"/>
          </p:nvPr>
        </p:nvSpPr>
        <p:spPr>
          <a:xfrm>
            <a:off x="6356739" y="1541493"/>
            <a:ext cx="2496845" cy="2432114"/>
          </a:xfrm>
          <a:prstGeom prst="rect">
            <a:avLst/>
          </a:prstGeom>
        </p:spPr>
        <p:txBody>
          <a:bodyPr lIns="91439" tIns="45719" rIns="91439" bIns="45719">
            <a:noAutofit/>
          </a:bodyPr>
          <a:lstStyle/>
          <a:p>
            <a:endParaRPr/>
          </a:p>
        </p:txBody>
      </p:sp>
      <p:sp>
        <p:nvSpPr>
          <p:cNvPr id="257" name="Picture Placeholder 14"/>
          <p:cNvSpPr>
            <a:spLocks noGrp="1"/>
          </p:cNvSpPr>
          <p:nvPr>
            <p:ph type="pic" sz="quarter" idx="22"/>
          </p:nvPr>
        </p:nvSpPr>
        <p:spPr>
          <a:xfrm>
            <a:off x="3346884" y="1541493"/>
            <a:ext cx="2496838" cy="2432114"/>
          </a:xfrm>
          <a:prstGeom prst="rect">
            <a:avLst/>
          </a:prstGeom>
        </p:spPr>
        <p:txBody>
          <a:bodyPr lIns="91439" tIns="45719" rIns="91439" bIns="45719">
            <a:noAutofit/>
          </a:bodyPr>
          <a:lstStyle/>
          <a:p>
            <a:endParaRPr/>
          </a:p>
        </p:txBody>
      </p:sp>
      <p:sp>
        <p:nvSpPr>
          <p:cNvPr id="258" name="Text Placeholder 2"/>
          <p:cNvSpPr>
            <a:spLocks noGrp="1"/>
          </p:cNvSpPr>
          <p:nvPr>
            <p:ph type="body" sz="quarter" idx="23" hasCustomPrompt="1"/>
          </p:nvPr>
        </p:nvSpPr>
        <p:spPr>
          <a:xfrm>
            <a:off x="3460389" y="4241893"/>
            <a:ext cx="2285566" cy="355400"/>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59" name="Text Placeholder 2"/>
          <p:cNvSpPr>
            <a:spLocks noGrp="1"/>
          </p:cNvSpPr>
          <p:nvPr>
            <p:ph type="body" sz="quarter" idx="24" hasCustomPrompt="1"/>
          </p:nvPr>
        </p:nvSpPr>
        <p:spPr>
          <a:xfrm>
            <a:off x="6454518" y="4257697"/>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60" name="Text Placeholder 2"/>
          <p:cNvSpPr>
            <a:spLocks noGrp="1"/>
          </p:cNvSpPr>
          <p:nvPr>
            <p:ph type="body" sz="quarter" idx="25" hasCustomPrompt="1"/>
          </p:nvPr>
        </p:nvSpPr>
        <p:spPr>
          <a:xfrm>
            <a:off x="3477728" y="5022898"/>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61" name="Text Placeholder 2"/>
          <p:cNvSpPr>
            <a:spLocks noGrp="1"/>
          </p:cNvSpPr>
          <p:nvPr>
            <p:ph type="body" sz="quarter" idx="26" hasCustomPrompt="1"/>
          </p:nvPr>
        </p:nvSpPr>
        <p:spPr>
          <a:xfrm>
            <a:off x="6471856" y="5038702"/>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62" name="Text Placeholder 2"/>
          <p:cNvSpPr>
            <a:spLocks noGrp="1"/>
          </p:cNvSpPr>
          <p:nvPr>
            <p:ph type="body" sz="quarter" idx="27"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63" name="Rectangle 18"/>
          <p:cNvSpPr/>
          <p:nvPr/>
        </p:nvSpPr>
        <p:spPr>
          <a:xfrm>
            <a:off x="3346884" y="3973605"/>
            <a:ext cx="2496838" cy="7438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64" name="Rectangle 21"/>
          <p:cNvSpPr/>
          <p:nvPr/>
        </p:nvSpPr>
        <p:spPr>
          <a:xfrm>
            <a:off x="6348876" y="3973603"/>
            <a:ext cx="2504707" cy="74387"/>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6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10364402"/>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type="tx">
  <p:cSld name="1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7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75" name="Group 1"/>
          <p:cNvGrpSpPr/>
          <p:nvPr/>
        </p:nvGrpSpPr>
        <p:grpSpPr>
          <a:xfrm>
            <a:off x="-12" y="6072505"/>
            <a:ext cx="786662" cy="785502"/>
            <a:chOff x="-1" y="0"/>
            <a:chExt cx="786660" cy="785500"/>
          </a:xfrm>
        </p:grpSpPr>
        <p:sp>
          <p:nvSpPr>
            <p:cNvPr id="27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74"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276"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277"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78"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79"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280"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281" name="Picture Placeholder 14"/>
          <p:cNvSpPr>
            <a:spLocks noGrp="1"/>
          </p:cNvSpPr>
          <p:nvPr>
            <p:ph type="pic" sz="quarter" idx="21"/>
          </p:nvPr>
        </p:nvSpPr>
        <p:spPr>
          <a:xfrm>
            <a:off x="2300533" y="1720563"/>
            <a:ext cx="2063502" cy="1986391"/>
          </a:xfrm>
          <a:prstGeom prst="rect">
            <a:avLst/>
          </a:prstGeom>
        </p:spPr>
        <p:txBody>
          <a:bodyPr lIns="91439" tIns="45719" rIns="91439" bIns="45719">
            <a:noAutofit/>
          </a:bodyPr>
          <a:lstStyle/>
          <a:p>
            <a:endParaRPr/>
          </a:p>
        </p:txBody>
      </p:sp>
      <p:sp>
        <p:nvSpPr>
          <p:cNvPr id="282" name="Picture Placeholder 14"/>
          <p:cNvSpPr>
            <a:spLocks noGrp="1"/>
          </p:cNvSpPr>
          <p:nvPr>
            <p:ph type="pic" sz="quarter" idx="22"/>
          </p:nvPr>
        </p:nvSpPr>
        <p:spPr>
          <a:xfrm>
            <a:off x="7837634" y="1720563"/>
            <a:ext cx="2063502" cy="1994327"/>
          </a:xfrm>
          <a:prstGeom prst="rect">
            <a:avLst/>
          </a:prstGeom>
        </p:spPr>
        <p:txBody>
          <a:bodyPr lIns="91439" tIns="45719" rIns="91439" bIns="45719">
            <a:noAutofit/>
          </a:bodyPr>
          <a:lstStyle/>
          <a:p>
            <a:endParaRPr/>
          </a:p>
        </p:txBody>
      </p:sp>
      <p:sp>
        <p:nvSpPr>
          <p:cNvPr id="283" name="Picture Placeholder 14"/>
          <p:cNvSpPr>
            <a:spLocks noGrp="1"/>
          </p:cNvSpPr>
          <p:nvPr>
            <p:ph type="pic" sz="quarter" idx="23"/>
          </p:nvPr>
        </p:nvSpPr>
        <p:spPr>
          <a:xfrm>
            <a:off x="5056385" y="1720563"/>
            <a:ext cx="2063510" cy="1994327"/>
          </a:xfrm>
          <a:prstGeom prst="rect">
            <a:avLst/>
          </a:prstGeom>
        </p:spPr>
        <p:txBody>
          <a:bodyPr lIns="91439" tIns="45719" rIns="91439" bIns="45719">
            <a:noAutofit/>
          </a:bodyPr>
          <a:lstStyle/>
          <a:p>
            <a:endParaRPr/>
          </a:p>
        </p:txBody>
      </p:sp>
      <p:sp>
        <p:nvSpPr>
          <p:cNvPr id="284" name="Text Placeholder 2"/>
          <p:cNvSpPr>
            <a:spLocks noGrp="1"/>
          </p:cNvSpPr>
          <p:nvPr>
            <p:ph type="body" sz="quarter" idx="24" hasCustomPrompt="1"/>
          </p:nvPr>
        </p:nvSpPr>
        <p:spPr>
          <a:xfrm>
            <a:off x="2189506" y="4031672"/>
            <a:ext cx="2285565"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5" name="Text Placeholder 2"/>
          <p:cNvSpPr>
            <a:spLocks noGrp="1"/>
          </p:cNvSpPr>
          <p:nvPr>
            <p:ph type="body" sz="quarter" idx="25" hasCustomPrompt="1"/>
          </p:nvPr>
        </p:nvSpPr>
        <p:spPr>
          <a:xfrm>
            <a:off x="4953220" y="4051889"/>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6" name="Text Placeholder 2"/>
          <p:cNvSpPr>
            <a:spLocks noGrp="1"/>
          </p:cNvSpPr>
          <p:nvPr>
            <p:ph type="body" sz="quarter" idx="26" hasCustomPrompt="1"/>
          </p:nvPr>
        </p:nvSpPr>
        <p:spPr>
          <a:xfrm>
            <a:off x="7718745" y="4067693"/>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7" name="Text Placeholder 2"/>
          <p:cNvSpPr>
            <a:spLocks noGrp="1"/>
          </p:cNvSpPr>
          <p:nvPr>
            <p:ph type="body" sz="quarter" idx="27" hasCustomPrompt="1"/>
          </p:nvPr>
        </p:nvSpPr>
        <p:spPr>
          <a:xfrm>
            <a:off x="2206843" y="4812677"/>
            <a:ext cx="2285559"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88" name="Text Placeholder 2"/>
          <p:cNvSpPr>
            <a:spLocks noGrp="1"/>
          </p:cNvSpPr>
          <p:nvPr>
            <p:ph type="body" sz="quarter" idx="28" hasCustomPrompt="1"/>
          </p:nvPr>
        </p:nvSpPr>
        <p:spPr>
          <a:xfrm>
            <a:off x="4970560" y="4832894"/>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89" name="Text Placeholder 2"/>
          <p:cNvSpPr>
            <a:spLocks noGrp="1"/>
          </p:cNvSpPr>
          <p:nvPr>
            <p:ph type="body" sz="quarter" idx="29" hasCustomPrompt="1"/>
          </p:nvPr>
        </p:nvSpPr>
        <p:spPr>
          <a:xfrm>
            <a:off x="7736084" y="4848699"/>
            <a:ext cx="2285566" cy="355399"/>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90" name="Text Placeholder 2"/>
          <p:cNvSpPr>
            <a:spLocks noGrp="1"/>
          </p:cNvSpPr>
          <p:nvPr>
            <p:ph type="body" sz="quarter" idx="30"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91" name="Rectangle 18"/>
          <p:cNvSpPr/>
          <p:nvPr/>
        </p:nvSpPr>
        <p:spPr>
          <a:xfrm>
            <a:off x="2300533" y="3710406"/>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2" name="Rectangle 21"/>
          <p:cNvSpPr/>
          <p:nvPr/>
        </p:nvSpPr>
        <p:spPr>
          <a:xfrm>
            <a:off x="5056435" y="3714889"/>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3" name="Rectangle 22"/>
          <p:cNvSpPr/>
          <p:nvPr/>
        </p:nvSpPr>
        <p:spPr>
          <a:xfrm>
            <a:off x="7837634" y="3714889"/>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639649109"/>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type="tx">
  <p:cSld name="4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0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04" name="Group 1"/>
          <p:cNvGrpSpPr/>
          <p:nvPr/>
        </p:nvGrpSpPr>
        <p:grpSpPr>
          <a:xfrm>
            <a:off x="-12" y="6072505"/>
            <a:ext cx="786662" cy="785502"/>
            <a:chOff x="-1" y="0"/>
            <a:chExt cx="786660" cy="785500"/>
          </a:xfrm>
        </p:grpSpPr>
        <p:sp>
          <p:nvSpPr>
            <p:cNvPr id="30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03"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305"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306"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07"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08"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09"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10" name="Picture Placeholder 14"/>
          <p:cNvSpPr>
            <a:spLocks noGrp="1"/>
          </p:cNvSpPr>
          <p:nvPr>
            <p:ph type="pic" sz="quarter" idx="21"/>
          </p:nvPr>
        </p:nvSpPr>
        <p:spPr>
          <a:xfrm>
            <a:off x="892374" y="1705243"/>
            <a:ext cx="2063502" cy="1994406"/>
          </a:xfrm>
          <a:prstGeom prst="rect">
            <a:avLst/>
          </a:prstGeom>
        </p:spPr>
        <p:txBody>
          <a:bodyPr lIns="91439" tIns="45719" rIns="91439" bIns="45719">
            <a:noAutofit/>
          </a:bodyPr>
          <a:lstStyle/>
          <a:p>
            <a:endParaRPr/>
          </a:p>
        </p:txBody>
      </p:sp>
      <p:sp>
        <p:nvSpPr>
          <p:cNvPr id="311" name="Text Placeholder 2"/>
          <p:cNvSpPr>
            <a:spLocks noGrp="1"/>
          </p:cNvSpPr>
          <p:nvPr>
            <p:ph type="body" sz="quarter" idx="22" hasCustomPrompt="1"/>
          </p:nvPr>
        </p:nvSpPr>
        <p:spPr>
          <a:xfrm>
            <a:off x="781346" y="4016354"/>
            <a:ext cx="2285558"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2" name="Text Placeholder 2"/>
          <p:cNvSpPr>
            <a:spLocks noGrp="1"/>
          </p:cNvSpPr>
          <p:nvPr>
            <p:ph type="body" sz="quarter" idx="23" hasCustomPrompt="1"/>
          </p:nvPr>
        </p:nvSpPr>
        <p:spPr>
          <a:xfrm>
            <a:off x="3570458" y="4036569"/>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3" name="Text Placeholder 2"/>
          <p:cNvSpPr>
            <a:spLocks noGrp="1"/>
          </p:cNvSpPr>
          <p:nvPr>
            <p:ph type="body" sz="quarter" idx="24" hasCustomPrompt="1"/>
          </p:nvPr>
        </p:nvSpPr>
        <p:spPr>
          <a:xfrm>
            <a:off x="6335984" y="4052375"/>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4" name="Text Placeholder 2"/>
          <p:cNvSpPr>
            <a:spLocks noGrp="1"/>
          </p:cNvSpPr>
          <p:nvPr>
            <p:ph type="body" sz="quarter" idx="25" hasCustomPrompt="1"/>
          </p:nvPr>
        </p:nvSpPr>
        <p:spPr>
          <a:xfrm>
            <a:off x="9107758" y="4052375"/>
            <a:ext cx="2285559"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5" name="Text Placeholder 2"/>
          <p:cNvSpPr>
            <a:spLocks noGrp="1"/>
          </p:cNvSpPr>
          <p:nvPr>
            <p:ph type="body" sz="quarter" idx="26" hasCustomPrompt="1"/>
          </p:nvPr>
        </p:nvSpPr>
        <p:spPr>
          <a:xfrm>
            <a:off x="798685" y="4797359"/>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6" name="Text Placeholder 2"/>
          <p:cNvSpPr>
            <a:spLocks noGrp="1"/>
          </p:cNvSpPr>
          <p:nvPr>
            <p:ph type="body" sz="quarter" idx="27" hasCustomPrompt="1"/>
          </p:nvPr>
        </p:nvSpPr>
        <p:spPr>
          <a:xfrm>
            <a:off x="3587798" y="4817574"/>
            <a:ext cx="2285565"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7" name="Text Placeholder 2"/>
          <p:cNvSpPr>
            <a:spLocks noGrp="1"/>
          </p:cNvSpPr>
          <p:nvPr>
            <p:ph type="body" sz="quarter" idx="28" hasCustomPrompt="1"/>
          </p:nvPr>
        </p:nvSpPr>
        <p:spPr>
          <a:xfrm>
            <a:off x="6353323" y="4833380"/>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8" name="Text Placeholder 2"/>
          <p:cNvSpPr>
            <a:spLocks noGrp="1"/>
          </p:cNvSpPr>
          <p:nvPr>
            <p:ph type="body" sz="quarter" idx="29" hasCustomPrompt="1"/>
          </p:nvPr>
        </p:nvSpPr>
        <p:spPr>
          <a:xfrm>
            <a:off x="9125098" y="4833380"/>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9" name="Text Placeholder 2"/>
          <p:cNvSpPr>
            <a:spLocks noGrp="1"/>
          </p:cNvSpPr>
          <p:nvPr>
            <p:ph type="body" sz="quarter" idx="30"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20" name="Rectangle 65"/>
          <p:cNvSpPr/>
          <p:nvPr/>
        </p:nvSpPr>
        <p:spPr>
          <a:xfrm>
            <a:off x="892371" y="3699647"/>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1" name="Rectangle 67"/>
          <p:cNvSpPr/>
          <p:nvPr/>
        </p:nvSpPr>
        <p:spPr>
          <a:xfrm>
            <a:off x="3673623"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2" name="Rectangle 69"/>
          <p:cNvSpPr/>
          <p:nvPr/>
        </p:nvSpPr>
        <p:spPr>
          <a:xfrm>
            <a:off x="6454873"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3" name="Rectangle 71"/>
          <p:cNvSpPr/>
          <p:nvPr/>
        </p:nvSpPr>
        <p:spPr>
          <a:xfrm>
            <a:off x="9236119"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4" name="Picture Placeholder 14"/>
          <p:cNvSpPr>
            <a:spLocks noGrp="1"/>
          </p:cNvSpPr>
          <p:nvPr>
            <p:ph type="pic" sz="quarter" idx="31"/>
          </p:nvPr>
        </p:nvSpPr>
        <p:spPr>
          <a:xfrm>
            <a:off x="3673623" y="1705243"/>
            <a:ext cx="2063503" cy="1994406"/>
          </a:xfrm>
          <a:prstGeom prst="rect">
            <a:avLst/>
          </a:prstGeom>
        </p:spPr>
        <p:txBody>
          <a:bodyPr lIns="91439" tIns="45719" rIns="91439" bIns="45719">
            <a:noAutofit/>
          </a:bodyPr>
          <a:lstStyle/>
          <a:p>
            <a:endParaRPr/>
          </a:p>
        </p:txBody>
      </p:sp>
      <p:sp>
        <p:nvSpPr>
          <p:cNvPr id="325" name="Picture Placeholder 14"/>
          <p:cNvSpPr>
            <a:spLocks noGrp="1"/>
          </p:cNvSpPr>
          <p:nvPr>
            <p:ph type="pic" sz="quarter" idx="32"/>
          </p:nvPr>
        </p:nvSpPr>
        <p:spPr>
          <a:xfrm>
            <a:off x="6454873" y="1705243"/>
            <a:ext cx="2063503" cy="1994406"/>
          </a:xfrm>
          <a:prstGeom prst="rect">
            <a:avLst/>
          </a:prstGeom>
        </p:spPr>
        <p:txBody>
          <a:bodyPr lIns="91439" tIns="45719" rIns="91439" bIns="45719">
            <a:noAutofit/>
          </a:bodyPr>
          <a:lstStyle/>
          <a:p>
            <a:endParaRPr/>
          </a:p>
        </p:txBody>
      </p:sp>
      <p:sp>
        <p:nvSpPr>
          <p:cNvPr id="326" name="Picture Placeholder 14"/>
          <p:cNvSpPr>
            <a:spLocks noGrp="1"/>
          </p:cNvSpPr>
          <p:nvPr>
            <p:ph type="pic" sz="quarter" idx="33"/>
          </p:nvPr>
        </p:nvSpPr>
        <p:spPr>
          <a:xfrm>
            <a:off x="9236122" y="1705243"/>
            <a:ext cx="2063510" cy="1994406"/>
          </a:xfrm>
          <a:prstGeom prst="rect">
            <a:avLst/>
          </a:prstGeom>
        </p:spPr>
        <p:txBody>
          <a:bodyPr lIns="91439" tIns="45719" rIns="91439" bIns="45719">
            <a:noAutofit/>
          </a:bodyPr>
          <a:lstStyle/>
          <a:p>
            <a:endParaRPr/>
          </a:p>
        </p:txBody>
      </p:sp>
      <p:sp>
        <p:nvSpPr>
          <p:cNvPr id="32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916593663"/>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type="tx">
  <p:cSld name="5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34"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37" name="Group 1"/>
          <p:cNvGrpSpPr/>
          <p:nvPr/>
        </p:nvGrpSpPr>
        <p:grpSpPr>
          <a:xfrm>
            <a:off x="-12" y="6072505"/>
            <a:ext cx="786662" cy="785502"/>
            <a:chOff x="-1" y="0"/>
            <a:chExt cx="786660" cy="785500"/>
          </a:xfrm>
        </p:grpSpPr>
        <p:sp>
          <p:nvSpPr>
            <p:cNvPr id="335"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36"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338"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339"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40"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41"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42"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43" name="Picture Placeholder 14"/>
          <p:cNvSpPr>
            <a:spLocks noGrp="1"/>
          </p:cNvSpPr>
          <p:nvPr>
            <p:ph type="pic" sz="quarter" idx="21"/>
          </p:nvPr>
        </p:nvSpPr>
        <p:spPr>
          <a:xfrm>
            <a:off x="585006" y="1903016"/>
            <a:ext cx="1705375" cy="1631716"/>
          </a:xfrm>
          <a:prstGeom prst="rect">
            <a:avLst/>
          </a:prstGeom>
        </p:spPr>
        <p:txBody>
          <a:bodyPr lIns="91439" tIns="45719" rIns="91439" bIns="45719">
            <a:noAutofit/>
          </a:bodyPr>
          <a:lstStyle/>
          <a:p>
            <a:endParaRPr/>
          </a:p>
        </p:txBody>
      </p:sp>
      <p:sp>
        <p:nvSpPr>
          <p:cNvPr id="344" name="Text Placeholder 2"/>
          <p:cNvSpPr>
            <a:spLocks noGrp="1"/>
          </p:cNvSpPr>
          <p:nvPr>
            <p:ph type="body" sz="quarter" idx="22" hasCustomPrompt="1"/>
          </p:nvPr>
        </p:nvSpPr>
        <p:spPr>
          <a:xfrm>
            <a:off x="499731" y="3989578"/>
            <a:ext cx="1875909"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45" name="Text Placeholder 2"/>
          <p:cNvSpPr>
            <a:spLocks noGrp="1"/>
          </p:cNvSpPr>
          <p:nvPr>
            <p:ph type="body" sz="quarter" idx="23" hasCustomPrompt="1"/>
          </p:nvPr>
        </p:nvSpPr>
        <p:spPr>
          <a:xfrm>
            <a:off x="499731" y="4593949"/>
            <a:ext cx="1875909"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46" name="Text Placeholder 2"/>
          <p:cNvSpPr>
            <a:spLocks noGrp="1"/>
          </p:cNvSpPr>
          <p:nvPr>
            <p:ph type="body" sz="quarter" idx="24"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47" name="Text Placeholder 2"/>
          <p:cNvSpPr>
            <a:spLocks noGrp="1"/>
          </p:cNvSpPr>
          <p:nvPr>
            <p:ph type="body" sz="quarter" idx="25" hasCustomPrompt="1"/>
          </p:nvPr>
        </p:nvSpPr>
        <p:spPr>
          <a:xfrm>
            <a:off x="282889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48" name="Text Placeholder 2"/>
          <p:cNvSpPr>
            <a:spLocks noGrp="1"/>
          </p:cNvSpPr>
          <p:nvPr>
            <p:ph type="body" sz="quarter" idx="26" hasCustomPrompt="1"/>
          </p:nvPr>
        </p:nvSpPr>
        <p:spPr>
          <a:xfrm>
            <a:off x="282889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49" name="Text Placeholder 2"/>
          <p:cNvSpPr>
            <a:spLocks noGrp="1"/>
          </p:cNvSpPr>
          <p:nvPr>
            <p:ph type="body" sz="quarter" idx="27" hasCustomPrompt="1"/>
          </p:nvPr>
        </p:nvSpPr>
        <p:spPr>
          <a:xfrm>
            <a:off x="510892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0" name="Text Placeholder 2"/>
          <p:cNvSpPr>
            <a:spLocks noGrp="1"/>
          </p:cNvSpPr>
          <p:nvPr>
            <p:ph type="body" sz="quarter" idx="28" hasCustomPrompt="1"/>
          </p:nvPr>
        </p:nvSpPr>
        <p:spPr>
          <a:xfrm>
            <a:off x="510892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1" name="Text Placeholder 2"/>
          <p:cNvSpPr>
            <a:spLocks noGrp="1"/>
          </p:cNvSpPr>
          <p:nvPr>
            <p:ph type="body" sz="quarter" idx="29" hasCustomPrompt="1"/>
          </p:nvPr>
        </p:nvSpPr>
        <p:spPr>
          <a:xfrm>
            <a:off x="7487197"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2" name="Text Placeholder 2"/>
          <p:cNvSpPr>
            <a:spLocks noGrp="1"/>
          </p:cNvSpPr>
          <p:nvPr>
            <p:ph type="body" sz="quarter" idx="30" hasCustomPrompt="1"/>
          </p:nvPr>
        </p:nvSpPr>
        <p:spPr>
          <a:xfrm>
            <a:off x="7487197"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3" name="Text Placeholder 2"/>
          <p:cNvSpPr>
            <a:spLocks noGrp="1"/>
          </p:cNvSpPr>
          <p:nvPr>
            <p:ph type="body" sz="quarter" idx="31" hasCustomPrompt="1"/>
          </p:nvPr>
        </p:nvSpPr>
        <p:spPr>
          <a:xfrm>
            <a:off x="981635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4" name="Text Placeholder 2"/>
          <p:cNvSpPr>
            <a:spLocks noGrp="1"/>
          </p:cNvSpPr>
          <p:nvPr>
            <p:ph type="body" sz="quarter" idx="32" hasCustomPrompt="1"/>
          </p:nvPr>
        </p:nvSpPr>
        <p:spPr>
          <a:xfrm>
            <a:off x="981635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5" name="Rectangle 21"/>
          <p:cNvSpPr/>
          <p:nvPr/>
        </p:nvSpPr>
        <p:spPr>
          <a:xfrm>
            <a:off x="585008" y="3534731"/>
            <a:ext cx="170537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6" name="Rectangle 23"/>
          <p:cNvSpPr/>
          <p:nvPr/>
        </p:nvSpPr>
        <p:spPr>
          <a:xfrm>
            <a:off x="2914161" y="3534728"/>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7" name="Rectangle 25"/>
          <p:cNvSpPr/>
          <p:nvPr/>
        </p:nvSpPr>
        <p:spPr>
          <a:xfrm>
            <a:off x="5243314"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8" name="Rectangle 31"/>
          <p:cNvSpPr/>
          <p:nvPr/>
        </p:nvSpPr>
        <p:spPr>
          <a:xfrm>
            <a:off x="7572467"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9" name="Rectangle 33"/>
          <p:cNvSpPr/>
          <p:nvPr/>
        </p:nvSpPr>
        <p:spPr>
          <a:xfrm>
            <a:off x="9901618"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60" name="Picture Placeholder 14"/>
          <p:cNvSpPr>
            <a:spLocks noGrp="1"/>
          </p:cNvSpPr>
          <p:nvPr>
            <p:ph type="pic" sz="quarter" idx="33"/>
          </p:nvPr>
        </p:nvSpPr>
        <p:spPr>
          <a:xfrm>
            <a:off x="2914157" y="1903015"/>
            <a:ext cx="1705376" cy="1631716"/>
          </a:xfrm>
          <a:prstGeom prst="rect">
            <a:avLst/>
          </a:prstGeom>
        </p:spPr>
        <p:txBody>
          <a:bodyPr lIns="91439" tIns="45719" rIns="91439" bIns="45719">
            <a:noAutofit/>
          </a:bodyPr>
          <a:lstStyle/>
          <a:p>
            <a:endParaRPr/>
          </a:p>
        </p:txBody>
      </p:sp>
      <p:sp>
        <p:nvSpPr>
          <p:cNvPr id="361" name="Picture Placeholder 14"/>
          <p:cNvSpPr>
            <a:spLocks noGrp="1"/>
          </p:cNvSpPr>
          <p:nvPr>
            <p:ph type="pic" sz="quarter" idx="34"/>
          </p:nvPr>
        </p:nvSpPr>
        <p:spPr>
          <a:xfrm>
            <a:off x="5243312" y="1911886"/>
            <a:ext cx="1705382" cy="1631720"/>
          </a:xfrm>
          <a:prstGeom prst="rect">
            <a:avLst/>
          </a:prstGeom>
        </p:spPr>
        <p:txBody>
          <a:bodyPr lIns="91439" tIns="45719" rIns="91439" bIns="45719">
            <a:noAutofit/>
          </a:bodyPr>
          <a:lstStyle/>
          <a:p>
            <a:endParaRPr/>
          </a:p>
        </p:txBody>
      </p:sp>
      <p:sp>
        <p:nvSpPr>
          <p:cNvPr id="362" name="Picture Placeholder 14"/>
          <p:cNvSpPr>
            <a:spLocks noGrp="1"/>
          </p:cNvSpPr>
          <p:nvPr>
            <p:ph type="pic" sz="quarter" idx="35"/>
          </p:nvPr>
        </p:nvSpPr>
        <p:spPr>
          <a:xfrm>
            <a:off x="7572464" y="1911886"/>
            <a:ext cx="1705382" cy="1631720"/>
          </a:xfrm>
          <a:prstGeom prst="rect">
            <a:avLst/>
          </a:prstGeom>
        </p:spPr>
        <p:txBody>
          <a:bodyPr lIns="91439" tIns="45719" rIns="91439" bIns="45719">
            <a:noAutofit/>
          </a:bodyPr>
          <a:lstStyle/>
          <a:p>
            <a:endParaRPr/>
          </a:p>
        </p:txBody>
      </p:sp>
      <p:sp>
        <p:nvSpPr>
          <p:cNvPr id="363" name="Picture Placeholder 14"/>
          <p:cNvSpPr>
            <a:spLocks noGrp="1"/>
          </p:cNvSpPr>
          <p:nvPr>
            <p:ph type="pic" sz="quarter" idx="36"/>
          </p:nvPr>
        </p:nvSpPr>
        <p:spPr>
          <a:xfrm>
            <a:off x="9901618" y="1911886"/>
            <a:ext cx="1705382" cy="1631720"/>
          </a:xfrm>
          <a:prstGeom prst="rect">
            <a:avLst/>
          </a:prstGeom>
        </p:spPr>
        <p:txBody>
          <a:bodyPr lIns="91439" tIns="45719" rIns="91439" bIns="45719">
            <a:noAutofit/>
          </a:bodyPr>
          <a:lstStyle/>
          <a:p>
            <a:endParaRPr/>
          </a:p>
        </p:txBody>
      </p:sp>
      <p:sp>
        <p:nvSpPr>
          <p:cNvPr id="36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969483505"/>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type="tx">
  <p:cSld name="7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7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74" name="Group 1"/>
          <p:cNvGrpSpPr/>
          <p:nvPr/>
        </p:nvGrpSpPr>
        <p:grpSpPr>
          <a:xfrm>
            <a:off x="-12" y="6072505"/>
            <a:ext cx="786662" cy="785502"/>
            <a:chOff x="-1" y="0"/>
            <a:chExt cx="786660" cy="785500"/>
          </a:xfrm>
        </p:grpSpPr>
        <p:sp>
          <p:nvSpPr>
            <p:cNvPr id="37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73"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375"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376"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77"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78"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79"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80" name="Picture Placeholder 14"/>
          <p:cNvSpPr>
            <a:spLocks noGrp="1"/>
          </p:cNvSpPr>
          <p:nvPr>
            <p:ph type="pic" sz="quarter" idx="21"/>
          </p:nvPr>
        </p:nvSpPr>
        <p:spPr>
          <a:xfrm>
            <a:off x="3007791"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381" name="Text Placeholder 2"/>
          <p:cNvSpPr>
            <a:spLocks noGrp="1"/>
          </p:cNvSpPr>
          <p:nvPr>
            <p:ph type="body" sz="quarter" idx="22" hasCustomPrompt="1"/>
          </p:nvPr>
        </p:nvSpPr>
        <p:spPr>
          <a:xfrm>
            <a:off x="284499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2"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83" name="Text Placeholder 2"/>
          <p:cNvSpPr>
            <a:spLocks noGrp="1"/>
          </p:cNvSpPr>
          <p:nvPr>
            <p:ph type="body" sz="quarter" idx="24" hasCustomPrompt="1"/>
          </p:nvPr>
        </p:nvSpPr>
        <p:spPr>
          <a:xfrm>
            <a:off x="5174157"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4" name="Text Placeholder 2"/>
          <p:cNvSpPr>
            <a:spLocks noGrp="1"/>
          </p:cNvSpPr>
          <p:nvPr>
            <p:ph type="body" sz="quarter" idx="25" hasCustomPrompt="1"/>
          </p:nvPr>
        </p:nvSpPr>
        <p:spPr>
          <a:xfrm>
            <a:off x="7454186"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5" name="Picture Placeholder 14"/>
          <p:cNvSpPr>
            <a:spLocks noGrp="1"/>
          </p:cNvSpPr>
          <p:nvPr>
            <p:ph type="pic" sz="quarter" idx="26"/>
          </p:nvPr>
        </p:nvSpPr>
        <p:spPr>
          <a:xfrm>
            <a:off x="3007791"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386" name="Text Placeholder 2"/>
          <p:cNvSpPr>
            <a:spLocks noGrp="1"/>
          </p:cNvSpPr>
          <p:nvPr>
            <p:ph type="body" sz="quarter" idx="27" hasCustomPrompt="1"/>
          </p:nvPr>
        </p:nvSpPr>
        <p:spPr>
          <a:xfrm>
            <a:off x="284499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7" name="Text Placeholder 2"/>
          <p:cNvSpPr>
            <a:spLocks noGrp="1"/>
          </p:cNvSpPr>
          <p:nvPr>
            <p:ph type="body" sz="quarter" idx="28" hasCustomPrompt="1"/>
          </p:nvPr>
        </p:nvSpPr>
        <p:spPr>
          <a:xfrm>
            <a:off x="5174157"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8" name="Text Placeholder 2"/>
          <p:cNvSpPr>
            <a:spLocks noGrp="1"/>
          </p:cNvSpPr>
          <p:nvPr>
            <p:ph type="body" sz="quarter" idx="29" hasCustomPrompt="1"/>
          </p:nvPr>
        </p:nvSpPr>
        <p:spPr>
          <a:xfrm>
            <a:off x="7454186"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9" name="Rectangle 92"/>
          <p:cNvSpPr/>
          <p:nvPr/>
        </p:nvSpPr>
        <p:spPr>
          <a:xfrm>
            <a:off x="300779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0" name="Rectangle 93"/>
          <p:cNvSpPr/>
          <p:nvPr/>
        </p:nvSpPr>
        <p:spPr>
          <a:xfrm>
            <a:off x="3007791" y="297932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1" name="Rectangle 95"/>
          <p:cNvSpPr/>
          <p:nvPr/>
        </p:nvSpPr>
        <p:spPr>
          <a:xfrm>
            <a:off x="5336942"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2" name="Rectangle 97"/>
          <p:cNvSpPr/>
          <p:nvPr/>
        </p:nvSpPr>
        <p:spPr>
          <a:xfrm>
            <a:off x="7666097"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3" name="Rectangle 103"/>
          <p:cNvSpPr/>
          <p:nvPr/>
        </p:nvSpPr>
        <p:spPr>
          <a:xfrm>
            <a:off x="5336942"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4" name="Rectangle 105"/>
          <p:cNvSpPr/>
          <p:nvPr/>
        </p:nvSpPr>
        <p:spPr>
          <a:xfrm>
            <a:off x="7666094"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5" name="Picture Placeholder 14"/>
          <p:cNvSpPr>
            <a:spLocks noGrp="1"/>
          </p:cNvSpPr>
          <p:nvPr>
            <p:ph type="pic" sz="quarter" idx="30"/>
          </p:nvPr>
        </p:nvSpPr>
        <p:spPr>
          <a:xfrm>
            <a:off x="5336942"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396" name="Picture Placeholder 14"/>
          <p:cNvSpPr>
            <a:spLocks noGrp="1"/>
          </p:cNvSpPr>
          <p:nvPr>
            <p:ph type="pic" sz="quarter" idx="31"/>
          </p:nvPr>
        </p:nvSpPr>
        <p:spPr>
          <a:xfrm>
            <a:off x="7666097"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397" name="Picture Placeholder 14"/>
          <p:cNvSpPr>
            <a:spLocks noGrp="1"/>
          </p:cNvSpPr>
          <p:nvPr>
            <p:ph type="pic" sz="quarter" idx="32"/>
          </p:nvPr>
        </p:nvSpPr>
        <p:spPr>
          <a:xfrm>
            <a:off x="5336942"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398" name="Picture Placeholder 14"/>
          <p:cNvSpPr>
            <a:spLocks noGrp="1"/>
          </p:cNvSpPr>
          <p:nvPr>
            <p:ph type="pic" sz="quarter" idx="33"/>
          </p:nvPr>
        </p:nvSpPr>
        <p:spPr>
          <a:xfrm>
            <a:off x="7666094"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39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587882511"/>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type="tx">
  <p:cSld name="11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06"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09" name="Group 1"/>
          <p:cNvGrpSpPr/>
          <p:nvPr/>
        </p:nvGrpSpPr>
        <p:grpSpPr>
          <a:xfrm>
            <a:off x="-12" y="6072505"/>
            <a:ext cx="786662" cy="785502"/>
            <a:chOff x="-1" y="0"/>
            <a:chExt cx="786660" cy="785500"/>
          </a:xfrm>
        </p:grpSpPr>
        <p:sp>
          <p:nvSpPr>
            <p:cNvPr id="407"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08"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410"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411"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12"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13" name="Picture Placeholder 14"/>
          <p:cNvSpPr>
            <a:spLocks noGrp="1"/>
          </p:cNvSpPr>
          <p:nvPr>
            <p:ph type="pic" sz="quarter" idx="21"/>
          </p:nvPr>
        </p:nvSpPr>
        <p:spPr>
          <a:xfrm>
            <a:off x="1847856"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414" name="Text Placeholder 2"/>
          <p:cNvSpPr>
            <a:spLocks noGrp="1"/>
          </p:cNvSpPr>
          <p:nvPr>
            <p:ph type="body" sz="quarter" idx="22" hasCustomPrompt="1"/>
          </p:nvPr>
        </p:nvSpPr>
        <p:spPr>
          <a:xfrm>
            <a:off x="1685064"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5"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16" name="Text Placeholder 2"/>
          <p:cNvSpPr>
            <a:spLocks noGrp="1"/>
          </p:cNvSpPr>
          <p:nvPr>
            <p:ph type="body" sz="quarter" idx="24" hasCustomPrompt="1"/>
          </p:nvPr>
        </p:nvSpPr>
        <p:spPr>
          <a:xfrm>
            <a:off x="4014223"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7" name="Text Placeholder 2"/>
          <p:cNvSpPr>
            <a:spLocks noGrp="1"/>
          </p:cNvSpPr>
          <p:nvPr>
            <p:ph type="body" sz="quarter" idx="25" hasCustomPrompt="1"/>
          </p:nvPr>
        </p:nvSpPr>
        <p:spPr>
          <a:xfrm>
            <a:off x="6294254"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8" name="Text Placeholder 2"/>
          <p:cNvSpPr>
            <a:spLocks noGrp="1"/>
          </p:cNvSpPr>
          <p:nvPr>
            <p:ph type="body" sz="quarter" idx="26" hasCustomPrompt="1"/>
          </p:nvPr>
        </p:nvSpPr>
        <p:spPr>
          <a:xfrm>
            <a:off x="8672530"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9" name="Picture Placeholder 14"/>
          <p:cNvSpPr>
            <a:spLocks noGrp="1"/>
          </p:cNvSpPr>
          <p:nvPr>
            <p:ph type="pic" sz="quarter" idx="27"/>
          </p:nvPr>
        </p:nvSpPr>
        <p:spPr>
          <a:xfrm>
            <a:off x="3014846"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420" name="Text Placeholder 2"/>
          <p:cNvSpPr>
            <a:spLocks noGrp="1"/>
          </p:cNvSpPr>
          <p:nvPr>
            <p:ph type="body" sz="quarter" idx="28" hasCustomPrompt="1"/>
          </p:nvPr>
        </p:nvSpPr>
        <p:spPr>
          <a:xfrm>
            <a:off x="2852054"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1" name="Text Placeholder 2"/>
          <p:cNvSpPr>
            <a:spLocks noGrp="1"/>
          </p:cNvSpPr>
          <p:nvPr>
            <p:ph type="body" sz="quarter" idx="29" hasCustomPrompt="1"/>
          </p:nvPr>
        </p:nvSpPr>
        <p:spPr>
          <a:xfrm>
            <a:off x="5181212"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2" name="Text Placeholder 2"/>
          <p:cNvSpPr>
            <a:spLocks noGrp="1"/>
          </p:cNvSpPr>
          <p:nvPr>
            <p:ph type="body" sz="quarter" idx="30" hasCustomPrompt="1"/>
          </p:nvPr>
        </p:nvSpPr>
        <p:spPr>
          <a:xfrm>
            <a:off x="7461243"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3" name="Rectangle 92"/>
          <p:cNvSpPr/>
          <p:nvPr/>
        </p:nvSpPr>
        <p:spPr>
          <a:xfrm>
            <a:off x="3014845" y="5334110"/>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4" name="Rectangle 93"/>
          <p:cNvSpPr/>
          <p:nvPr/>
        </p:nvSpPr>
        <p:spPr>
          <a:xfrm>
            <a:off x="1847855"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5" name="Rectangle 95"/>
          <p:cNvSpPr/>
          <p:nvPr/>
        </p:nvSpPr>
        <p:spPr>
          <a:xfrm>
            <a:off x="5343999" y="5341358"/>
            <a:ext cx="155033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6" name="Rectangle 97"/>
          <p:cNvSpPr/>
          <p:nvPr/>
        </p:nvSpPr>
        <p:spPr>
          <a:xfrm>
            <a:off x="7673153"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7" name="Rectangle 103"/>
          <p:cNvSpPr/>
          <p:nvPr/>
        </p:nvSpPr>
        <p:spPr>
          <a:xfrm>
            <a:off x="4177007" y="2964982"/>
            <a:ext cx="1550348"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8" name="Rectangle 105"/>
          <p:cNvSpPr/>
          <p:nvPr/>
        </p:nvSpPr>
        <p:spPr>
          <a:xfrm>
            <a:off x="6506161"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9" name="Rectangle 107"/>
          <p:cNvSpPr/>
          <p:nvPr/>
        </p:nvSpPr>
        <p:spPr>
          <a:xfrm>
            <a:off x="8835314"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30" name="Picture Placeholder 14"/>
          <p:cNvSpPr>
            <a:spLocks noGrp="1"/>
          </p:cNvSpPr>
          <p:nvPr>
            <p:ph type="pic" sz="quarter" idx="31"/>
          </p:nvPr>
        </p:nvSpPr>
        <p:spPr>
          <a:xfrm>
            <a:off x="5343999" y="3848708"/>
            <a:ext cx="1550339" cy="1492658"/>
          </a:xfrm>
          <a:prstGeom prst="rect">
            <a:avLst/>
          </a:prstGeom>
          <a:ln w="9525">
            <a:solidFill>
              <a:srgbClr val="E7E6E6"/>
            </a:solidFill>
            <a:round/>
          </a:ln>
        </p:spPr>
        <p:txBody>
          <a:bodyPr lIns="91439" tIns="45719" rIns="91439" bIns="45719">
            <a:noAutofit/>
          </a:bodyPr>
          <a:lstStyle/>
          <a:p>
            <a:endParaRPr/>
          </a:p>
        </p:txBody>
      </p:sp>
      <p:sp>
        <p:nvSpPr>
          <p:cNvPr id="431" name="Picture Placeholder 14"/>
          <p:cNvSpPr>
            <a:spLocks noGrp="1"/>
          </p:cNvSpPr>
          <p:nvPr>
            <p:ph type="pic" sz="quarter" idx="32"/>
          </p:nvPr>
        </p:nvSpPr>
        <p:spPr>
          <a:xfrm>
            <a:off x="7673153"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32" name="Picture Placeholder 14"/>
          <p:cNvSpPr>
            <a:spLocks noGrp="1"/>
          </p:cNvSpPr>
          <p:nvPr>
            <p:ph type="pic" sz="quarter" idx="33"/>
          </p:nvPr>
        </p:nvSpPr>
        <p:spPr>
          <a:xfrm>
            <a:off x="4177007"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433" name="Picture Placeholder 14"/>
          <p:cNvSpPr>
            <a:spLocks noGrp="1"/>
          </p:cNvSpPr>
          <p:nvPr>
            <p:ph type="pic" sz="quarter" idx="34"/>
          </p:nvPr>
        </p:nvSpPr>
        <p:spPr>
          <a:xfrm>
            <a:off x="6506161" y="1471225"/>
            <a:ext cx="1550340" cy="1492650"/>
          </a:xfrm>
          <a:prstGeom prst="rect">
            <a:avLst/>
          </a:prstGeom>
          <a:ln w="9525">
            <a:solidFill>
              <a:srgbClr val="E7E6E6"/>
            </a:solidFill>
            <a:round/>
          </a:ln>
        </p:spPr>
        <p:txBody>
          <a:bodyPr lIns="91439" tIns="45719" rIns="91439" bIns="45719">
            <a:noAutofit/>
          </a:bodyPr>
          <a:lstStyle/>
          <a:p>
            <a:endParaRPr/>
          </a:p>
        </p:txBody>
      </p:sp>
      <p:sp>
        <p:nvSpPr>
          <p:cNvPr id="434" name="Picture Placeholder 14"/>
          <p:cNvSpPr>
            <a:spLocks noGrp="1"/>
          </p:cNvSpPr>
          <p:nvPr>
            <p:ph type="pic" sz="quarter" idx="35"/>
          </p:nvPr>
        </p:nvSpPr>
        <p:spPr>
          <a:xfrm>
            <a:off x="8835314"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43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445552044"/>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type="tx">
  <p:cSld name="6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4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45" name="Group 1"/>
          <p:cNvGrpSpPr/>
          <p:nvPr/>
        </p:nvGrpSpPr>
        <p:grpSpPr>
          <a:xfrm>
            <a:off x="-12" y="6072505"/>
            <a:ext cx="786662" cy="785502"/>
            <a:chOff x="-1" y="0"/>
            <a:chExt cx="786660" cy="785500"/>
          </a:xfrm>
        </p:grpSpPr>
        <p:sp>
          <p:nvSpPr>
            <p:cNvPr id="44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44"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446"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447"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48"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49"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450"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451" name="Picture Placeholder 14"/>
          <p:cNvSpPr>
            <a:spLocks noGrp="1"/>
          </p:cNvSpPr>
          <p:nvPr>
            <p:ph type="pic" sz="quarter" idx="21"/>
          </p:nvPr>
        </p:nvSpPr>
        <p:spPr>
          <a:xfrm>
            <a:off x="1839391"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452" name="Text Placeholder 2"/>
          <p:cNvSpPr>
            <a:spLocks noGrp="1"/>
          </p:cNvSpPr>
          <p:nvPr>
            <p:ph type="body" sz="quarter" idx="22" hasCustomPrompt="1"/>
          </p:nvPr>
        </p:nvSpPr>
        <p:spPr>
          <a:xfrm>
            <a:off x="167659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3"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54" name="Text Placeholder 2"/>
          <p:cNvSpPr>
            <a:spLocks noGrp="1"/>
          </p:cNvSpPr>
          <p:nvPr>
            <p:ph type="body" sz="quarter" idx="24" hasCustomPrompt="1"/>
          </p:nvPr>
        </p:nvSpPr>
        <p:spPr>
          <a:xfrm>
            <a:off x="4005757"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5" name="Text Placeholder 2"/>
          <p:cNvSpPr>
            <a:spLocks noGrp="1"/>
          </p:cNvSpPr>
          <p:nvPr>
            <p:ph type="body" sz="quarter" idx="25" hasCustomPrompt="1"/>
          </p:nvPr>
        </p:nvSpPr>
        <p:spPr>
          <a:xfrm>
            <a:off x="628578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6" name="Text Placeholder 2"/>
          <p:cNvSpPr>
            <a:spLocks noGrp="1"/>
          </p:cNvSpPr>
          <p:nvPr>
            <p:ph type="body" sz="quarter" idx="26" hasCustomPrompt="1"/>
          </p:nvPr>
        </p:nvSpPr>
        <p:spPr>
          <a:xfrm>
            <a:off x="8664064"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7" name="Picture Placeholder 14"/>
          <p:cNvSpPr>
            <a:spLocks noGrp="1"/>
          </p:cNvSpPr>
          <p:nvPr>
            <p:ph type="pic" sz="quarter" idx="27"/>
          </p:nvPr>
        </p:nvSpPr>
        <p:spPr>
          <a:xfrm>
            <a:off x="1839391"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458" name="Text Placeholder 2"/>
          <p:cNvSpPr>
            <a:spLocks noGrp="1"/>
          </p:cNvSpPr>
          <p:nvPr>
            <p:ph type="body" sz="quarter" idx="28" hasCustomPrompt="1"/>
          </p:nvPr>
        </p:nvSpPr>
        <p:spPr>
          <a:xfrm>
            <a:off x="167659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9" name="Text Placeholder 2"/>
          <p:cNvSpPr>
            <a:spLocks noGrp="1"/>
          </p:cNvSpPr>
          <p:nvPr>
            <p:ph type="body" sz="quarter" idx="29" hasCustomPrompt="1"/>
          </p:nvPr>
        </p:nvSpPr>
        <p:spPr>
          <a:xfrm>
            <a:off x="4005757"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0" name="Text Placeholder 2"/>
          <p:cNvSpPr>
            <a:spLocks noGrp="1"/>
          </p:cNvSpPr>
          <p:nvPr>
            <p:ph type="body" sz="quarter" idx="30" hasCustomPrompt="1"/>
          </p:nvPr>
        </p:nvSpPr>
        <p:spPr>
          <a:xfrm>
            <a:off x="628578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1" name="Text Placeholder 2"/>
          <p:cNvSpPr>
            <a:spLocks noGrp="1"/>
          </p:cNvSpPr>
          <p:nvPr>
            <p:ph type="body" sz="quarter" idx="31" hasCustomPrompt="1"/>
          </p:nvPr>
        </p:nvSpPr>
        <p:spPr>
          <a:xfrm>
            <a:off x="8664064"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2" name="Rectangle 92"/>
          <p:cNvSpPr/>
          <p:nvPr/>
        </p:nvSpPr>
        <p:spPr>
          <a:xfrm>
            <a:off x="183939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3" name="Rectangle 93"/>
          <p:cNvSpPr/>
          <p:nvPr/>
        </p:nvSpPr>
        <p:spPr>
          <a:xfrm>
            <a:off x="1839391" y="297932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4" name="Rectangle 95"/>
          <p:cNvSpPr/>
          <p:nvPr/>
        </p:nvSpPr>
        <p:spPr>
          <a:xfrm>
            <a:off x="4168542"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5" name="Rectangle 97"/>
          <p:cNvSpPr/>
          <p:nvPr/>
        </p:nvSpPr>
        <p:spPr>
          <a:xfrm>
            <a:off x="6497697"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6" name="Rectangle 99"/>
          <p:cNvSpPr/>
          <p:nvPr/>
        </p:nvSpPr>
        <p:spPr>
          <a:xfrm>
            <a:off x="8826850"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7" name="Rectangle 103"/>
          <p:cNvSpPr/>
          <p:nvPr/>
        </p:nvSpPr>
        <p:spPr>
          <a:xfrm>
            <a:off x="4168542"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8" name="Rectangle 105"/>
          <p:cNvSpPr/>
          <p:nvPr/>
        </p:nvSpPr>
        <p:spPr>
          <a:xfrm>
            <a:off x="6497694"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9" name="Rectangle 107"/>
          <p:cNvSpPr/>
          <p:nvPr/>
        </p:nvSpPr>
        <p:spPr>
          <a:xfrm>
            <a:off x="8826848"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70" name="Picture Placeholder 14"/>
          <p:cNvSpPr>
            <a:spLocks noGrp="1"/>
          </p:cNvSpPr>
          <p:nvPr>
            <p:ph type="pic" sz="quarter" idx="32"/>
          </p:nvPr>
        </p:nvSpPr>
        <p:spPr>
          <a:xfrm>
            <a:off x="4168542"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1" name="Picture Placeholder 14"/>
          <p:cNvSpPr>
            <a:spLocks noGrp="1"/>
          </p:cNvSpPr>
          <p:nvPr>
            <p:ph type="pic" sz="quarter" idx="33"/>
          </p:nvPr>
        </p:nvSpPr>
        <p:spPr>
          <a:xfrm>
            <a:off x="6497697"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2" name="Picture Placeholder 14"/>
          <p:cNvSpPr>
            <a:spLocks noGrp="1"/>
          </p:cNvSpPr>
          <p:nvPr>
            <p:ph type="pic" sz="quarter" idx="34"/>
          </p:nvPr>
        </p:nvSpPr>
        <p:spPr>
          <a:xfrm>
            <a:off x="8826850"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3" name="Picture Placeholder 14"/>
          <p:cNvSpPr>
            <a:spLocks noGrp="1"/>
          </p:cNvSpPr>
          <p:nvPr>
            <p:ph type="pic" sz="quarter" idx="35"/>
          </p:nvPr>
        </p:nvSpPr>
        <p:spPr>
          <a:xfrm>
            <a:off x="4168542"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474" name="Picture Placeholder 14"/>
          <p:cNvSpPr>
            <a:spLocks noGrp="1"/>
          </p:cNvSpPr>
          <p:nvPr>
            <p:ph type="pic" sz="quarter" idx="36"/>
          </p:nvPr>
        </p:nvSpPr>
        <p:spPr>
          <a:xfrm>
            <a:off x="6497694"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475" name="Picture Placeholder 14"/>
          <p:cNvSpPr>
            <a:spLocks noGrp="1"/>
          </p:cNvSpPr>
          <p:nvPr>
            <p:ph type="pic" sz="quarter" idx="37"/>
          </p:nvPr>
        </p:nvSpPr>
        <p:spPr>
          <a:xfrm>
            <a:off x="8826848"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47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48343959"/>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type="tx">
  <p:cSld name="10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83"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86" name="Group 1"/>
          <p:cNvGrpSpPr/>
          <p:nvPr/>
        </p:nvGrpSpPr>
        <p:grpSpPr>
          <a:xfrm>
            <a:off x="-12" y="6072505"/>
            <a:ext cx="786662" cy="785502"/>
            <a:chOff x="-1" y="0"/>
            <a:chExt cx="786660" cy="785500"/>
          </a:xfrm>
        </p:grpSpPr>
        <p:sp>
          <p:nvSpPr>
            <p:cNvPr id="484"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85"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487"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488"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89"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90"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491"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492" name="Picture Placeholder 14"/>
          <p:cNvSpPr>
            <a:spLocks noGrp="1"/>
          </p:cNvSpPr>
          <p:nvPr>
            <p:ph type="pic" sz="quarter" idx="21"/>
          </p:nvPr>
        </p:nvSpPr>
        <p:spPr>
          <a:xfrm>
            <a:off x="662522" y="1472336"/>
            <a:ext cx="1550343" cy="1498788"/>
          </a:xfrm>
          <a:prstGeom prst="rect">
            <a:avLst/>
          </a:prstGeom>
          <a:ln w="9525">
            <a:solidFill>
              <a:srgbClr val="E7E6E6"/>
            </a:solidFill>
            <a:round/>
          </a:ln>
        </p:spPr>
        <p:txBody>
          <a:bodyPr lIns="91439" tIns="45719" rIns="91439" bIns="45719">
            <a:noAutofit/>
          </a:bodyPr>
          <a:lstStyle/>
          <a:p>
            <a:endParaRPr/>
          </a:p>
        </p:txBody>
      </p:sp>
      <p:sp>
        <p:nvSpPr>
          <p:cNvPr id="493" name="Text Placeholder 2"/>
          <p:cNvSpPr>
            <a:spLocks noGrp="1"/>
          </p:cNvSpPr>
          <p:nvPr>
            <p:ph type="body" sz="quarter" idx="22" hasCustomPrompt="1"/>
          </p:nvPr>
        </p:nvSpPr>
        <p:spPr>
          <a:xfrm>
            <a:off x="499731"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4"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95" name="Text Placeholder 2"/>
          <p:cNvSpPr>
            <a:spLocks noGrp="1"/>
          </p:cNvSpPr>
          <p:nvPr>
            <p:ph type="body" sz="quarter" idx="24" hasCustomPrompt="1"/>
          </p:nvPr>
        </p:nvSpPr>
        <p:spPr>
          <a:xfrm>
            <a:off x="282889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6" name="Text Placeholder 2"/>
          <p:cNvSpPr>
            <a:spLocks noGrp="1"/>
          </p:cNvSpPr>
          <p:nvPr>
            <p:ph type="body" sz="quarter" idx="25" hasCustomPrompt="1"/>
          </p:nvPr>
        </p:nvSpPr>
        <p:spPr>
          <a:xfrm>
            <a:off x="510892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7" name="Text Placeholder 2"/>
          <p:cNvSpPr>
            <a:spLocks noGrp="1"/>
          </p:cNvSpPr>
          <p:nvPr>
            <p:ph type="body" sz="quarter" idx="26" hasCustomPrompt="1"/>
          </p:nvPr>
        </p:nvSpPr>
        <p:spPr>
          <a:xfrm>
            <a:off x="7487197"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8" name="Text Placeholder 2"/>
          <p:cNvSpPr>
            <a:spLocks noGrp="1"/>
          </p:cNvSpPr>
          <p:nvPr>
            <p:ph type="body" sz="quarter" idx="27" hasCustomPrompt="1"/>
          </p:nvPr>
        </p:nvSpPr>
        <p:spPr>
          <a:xfrm>
            <a:off x="981635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9" name="Picture Placeholder 14"/>
          <p:cNvSpPr>
            <a:spLocks noGrp="1"/>
          </p:cNvSpPr>
          <p:nvPr>
            <p:ph type="pic" sz="quarter" idx="28"/>
          </p:nvPr>
        </p:nvSpPr>
        <p:spPr>
          <a:xfrm>
            <a:off x="1829511" y="3841462"/>
            <a:ext cx="1550342" cy="1492657"/>
          </a:xfrm>
          <a:prstGeom prst="rect">
            <a:avLst/>
          </a:prstGeom>
          <a:ln w="9525">
            <a:solidFill>
              <a:srgbClr val="E7E6E6"/>
            </a:solidFill>
            <a:round/>
          </a:ln>
        </p:spPr>
        <p:txBody>
          <a:bodyPr lIns="91439" tIns="45719" rIns="91439" bIns="45719">
            <a:noAutofit/>
          </a:bodyPr>
          <a:lstStyle/>
          <a:p>
            <a:endParaRPr/>
          </a:p>
        </p:txBody>
      </p:sp>
      <p:sp>
        <p:nvSpPr>
          <p:cNvPr id="500" name="Text Placeholder 2"/>
          <p:cNvSpPr>
            <a:spLocks noGrp="1"/>
          </p:cNvSpPr>
          <p:nvPr>
            <p:ph type="body" sz="quarter" idx="29" hasCustomPrompt="1"/>
          </p:nvPr>
        </p:nvSpPr>
        <p:spPr>
          <a:xfrm>
            <a:off x="1666719"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1" name="Text Placeholder 2"/>
          <p:cNvSpPr>
            <a:spLocks noGrp="1"/>
          </p:cNvSpPr>
          <p:nvPr>
            <p:ph type="body" sz="quarter" idx="30" hasCustomPrompt="1"/>
          </p:nvPr>
        </p:nvSpPr>
        <p:spPr>
          <a:xfrm>
            <a:off x="3995880"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2" name="Text Placeholder 2"/>
          <p:cNvSpPr>
            <a:spLocks noGrp="1"/>
          </p:cNvSpPr>
          <p:nvPr>
            <p:ph type="body" sz="quarter" idx="31" hasCustomPrompt="1"/>
          </p:nvPr>
        </p:nvSpPr>
        <p:spPr>
          <a:xfrm>
            <a:off x="627591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3" name="Text Placeholder 2"/>
          <p:cNvSpPr>
            <a:spLocks noGrp="1"/>
          </p:cNvSpPr>
          <p:nvPr>
            <p:ph type="body" sz="quarter" idx="32" hasCustomPrompt="1"/>
          </p:nvPr>
        </p:nvSpPr>
        <p:spPr>
          <a:xfrm>
            <a:off x="8654187"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4" name="Rectangle 92"/>
          <p:cNvSpPr/>
          <p:nvPr/>
        </p:nvSpPr>
        <p:spPr>
          <a:xfrm>
            <a:off x="182951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5" name="Rectangle 93"/>
          <p:cNvSpPr/>
          <p:nvPr/>
        </p:nvSpPr>
        <p:spPr>
          <a:xfrm>
            <a:off x="662519"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6" name="Rectangle 95"/>
          <p:cNvSpPr/>
          <p:nvPr/>
        </p:nvSpPr>
        <p:spPr>
          <a:xfrm>
            <a:off x="4158665"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7" name="Rectangle 97"/>
          <p:cNvSpPr/>
          <p:nvPr/>
        </p:nvSpPr>
        <p:spPr>
          <a:xfrm>
            <a:off x="6487819"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8" name="Rectangle 99"/>
          <p:cNvSpPr/>
          <p:nvPr/>
        </p:nvSpPr>
        <p:spPr>
          <a:xfrm>
            <a:off x="8816971"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9" name="Rectangle 103"/>
          <p:cNvSpPr/>
          <p:nvPr/>
        </p:nvSpPr>
        <p:spPr>
          <a:xfrm>
            <a:off x="2991672" y="296498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0" name="Rectangle 105"/>
          <p:cNvSpPr/>
          <p:nvPr/>
        </p:nvSpPr>
        <p:spPr>
          <a:xfrm>
            <a:off x="5320827"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1" name="Rectangle 107"/>
          <p:cNvSpPr/>
          <p:nvPr/>
        </p:nvSpPr>
        <p:spPr>
          <a:xfrm>
            <a:off x="7649981"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2" name="Rectangle 109"/>
          <p:cNvSpPr/>
          <p:nvPr/>
        </p:nvSpPr>
        <p:spPr>
          <a:xfrm>
            <a:off x="9979135"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3" name="Picture Placeholder 14"/>
          <p:cNvSpPr>
            <a:spLocks noGrp="1"/>
          </p:cNvSpPr>
          <p:nvPr>
            <p:ph type="pic" sz="quarter" idx="33"/>
          </p:nvPr>
        </p:nvSpPr>
        <p:spPr>
          <a:xfrm>
            <a:off x="4158665"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4" name="Picture Placeholder 14"/>
          <p:cNvSpPr>
            <a:spLocks noGrp="1"/>
          </p:cNvSpPr>
          <p:nvPr>
            <p:ph type="pic" sz="quarter" idx="34"/>
          </p:nvPr>
        </p:nvSpPr>
        <p:spPr>
          <a:xfrm>
            <a:off x="6487819"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5" name="Picture Placeholder 14"/>
          <p:cNvSpPr>
            <a:spLocks noGrp="1"/>
          </p:cNvSpPr>
          <p:nvPr>
            <p:ph type="pic" sz="quarter" idx="35"/>
          </p:nvPr>
        </p:nvSpPr>
        <p:spPr>
          <a:xfrm>
            <a:off x="8816971"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6" name="Picture Placeholder 14"/>
          <p:cNvSpPr>
            <a:spLocks noGrp="1"/>
          </p:cNvSpPr>
          <p:nvPr>
            <p:ph type="pic" sz="quarter" idx="36"/>
          </p:nvPr>
        </p:nvSpPr>
        <p:spPr>
          <a:xfrm>
            <a:off x="2991673" y="1472335"/>
            <a:ext cx="1550343" cy="1492657"/>
          </a:xfrm>
          <a:prstGeom prst="rect">
            <a:avLst/>
          </a:prstGeom>
          <a:ln w="9525">
            <a:solidFill>
              <a:srgbClr val="E7E6E6"/>
            </a:solidFill>
            <a:round/>
          </a:ln>
        </p:spPr>
        <p:txBody>
          <a:bodyPr lIns="91439" tIns="45719" rIns="91439" bIns="45719">
            <a:noAutofit/>
          </a:bodyPr>
          <a:lstStyle/>
          <a:p>
            <a:endParaRPr/>
          </a:p>
        </p:txBody>
      </p:sp>
      <p:sp>
        <p:nvSpPr>
          <p:cNvPr id="517" name="Picture Placeholder 14"/>
          <p:cNvSpPr>
            <a:spLocks noGrp="1"/>
          </p:cNvSpPr>
          <p:nvPr>
            <p:ph type="pic" sz="quarter" idx="37"/>
          </p:nvPr>
        </p:nvSpPr>
        <p:spPr>
          <a:xfrm>
            <a:off x="5320827"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518" name="Picture Placeholder 14"/>
          <p:cNvSpPr>
            <a:spLocks noGrp="1"/>
          </p:cNvSpPr>
          <p:nvPr>
            <p:ph type="pic" sz="quarter" idx="38"/>
          </p:nvPr>
        </p:nvSpPr>
        <p:spPr>
          <a:xfrm>
            <a:off x="7649981"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519" name="Picture Placeholder 14"/>
          <p:cNvSpPr>
            <a:spLocks noGrp="1"/>
          </p:cNvSpPr>
          <p:nvPr>
            <p:ph type="pic" sz="quarter" idx="39"/>
          </p:nvPr>
        </p:nvSpPr>
        <p:spPr>
          <a:xfrm>
            <a:off x="9979135"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52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375000638"/>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type="tx">
  <p:cSld name="8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527"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530" name="Group 1"/>
          <p:cNvGrpSpPr/>
          <p:nvPr/>
        </p:nvGrpSpPr>
        <p:grpSpPr>
          <a:xfrm>
            <a:off x="-12" y="6072505"/>
            <a:ext cx="786662" cy="785502"/>
            <a:chOff x="-1" y="0"/>
            <a:chExt cx="786660" cy="785500"/>
          </a:xfrm>
        </p:grpSpPr>
        <p:sp>
          <p:nvSpPr>
            <p:cNvPr id="528"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529" name="Picture 8" descr="Picture 8"/>
            <p:cNvPicPr>
              <a:picLocks noChangeAspect="1"/>
            </p:cNvPicPr>
            <p:nvPr/>
          </p:nvPicPr>
          <p:blipFill>
            <a:blip r:embed="rId3"/>
            <a:stretch>
              <a:fillRect/>
            </a:stretch>
          </p:blipFill>
          <p:spPr>
            <a:xfrm>
              <a:off x="0" y="1180"/>
              <a:ext cx="786660" cy="581738"/>
            </a:xfrm>
            <a:prstGeom prst="rect">
              <a:avLst/>
            </a:prstGeom>
            <a:ln w="12700" cap="flat">
              <a:noFill/>
              <a:miter lim="400000"/>
            </a:ln>
            <a:effectLst/>
          </p:spPr>
        </p:pic>
      </p:grpSp>
      <p:pic>
        <p:nvPicPr>
          <p:cNvPr id="531" name="Picture 10" descr="Picture 10"/>
          <p:cNvPicPr>
            <a:picLocks noChangeAspect="1"/>
          </p:cNvPicPr>
          <p:nvPr/>
        </p:nvPicPr>
        <p:blipFill>
          <a:blip r:embed="rId4"/>
          <a:srcRect l="2180" t="9299" b="22185"/>
          <a:stretch>
            <a:fillRect/>
          </a:stretch>
        </p:blipFill>
        <p:spPr>
          <a:xfrm>
            <a:off x="9983092" y="6099583"/>
            <a:ext cx="1930043" cy="758420"/>
          </a:xfrm>
          <a:prstGeom prst="rect">
            <a:avLst/>
          </a:prstGeom>
          <a:ln w="12700">
            <a:miter lim="400000"/>
          </a:ln>
        </p:spPr>
      </p:pic>
      <p:sp>
        <p:nvSpPr>
          <p:cNvPr id="532"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33"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534"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535"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536" name="Picture Placeholder 14"/>
          <p:cNvSpPr>
            <a:spLocks noGrp="1"/>
          </p:cNvSpPr>
          <p:nvPr>
            <p:ph type="pic" sz="quarter" idx="21"/>
          </p:nvPr>
        </p:nvSpPr>
        <p:spPr>
          <a:xfrm>
            <a:off x="662522" y="1472336"/>
            <a:ext cx="1550343" cy="1498788"/>
          </a:xfrm>
          <a:prstGeom prst="rect">
            <a:avLst/>
          </a:prstGeom>
          <a:ln w="9525">
            <a:solidFill>
              <a:srgbClr val="E7E6E6"/>
            </a:solidFill>
            <a:round/>
          </a:ln>
        </p:spPr>
        <p:txBody>
          <a:bodyPr lIns="91439" tIns="45719" rIns="91439" bIns="45719">
            <a:noAutofit/>
          </a:bodyPr>
          <a:lstStyle/>
          <a:p>
            <a:endParaRPr/>
          </a:p>
        </p:txBody>
      </p:sp>
      <p:sp>
        <p:nvSpPr>
          <p:cNvPr id="537" name="Text Placeholder 2"/>
          <p:cNvSpPr>
            <a:spLocks noGrp="1"/>
          </p:cNvSpPr>
          <p:nvPr>
            <p:ph type="body" sz="quarter" idx="22" hasCustomPrompt="1"/>
          </p:nvPr>
        </p:nvSpPr>
        <p:spPr>
          <a:xfrm>
            <a:off x="499731"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38"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539" name="Text Placeholder 2"/>
          <p:cNvSpPr>
            <a:spLocks noGrp="1"/>
          </p:cNvSpPr>
          <p:nvPr>
            <p:ph type="body" sz="quarter" idx="24" hasCustomPrompt="1"/>
          </p:nvPr>
        </p:nvSpPr>
        <p:spPr>
          <a:xfrm>
            <a:off x="282889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0" name="Text Placeholder 2"/>
          <p:cNvSpPr>
            <a:spLocks noGrp="1"/>
          </p:cNvSpPr>
          <p:nvPr>
            <p:ph type="body" sz="quarter" idx="25" hasCustomPrompt="1"/>
          </p:nvPr>
        </p:nvSpPr>
        <p:spPr>
          <a:xfrm>
            <a:off x="510892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1" name="Text Placeholder 2"/>
          <p:cNvSpPr>
            <a:spLocks noGrp="1"/>
          </p:cNvSpPr>
          <p:nvPr>
            <p:ph type="body" sz="quarter" idx="26" hasCustomPrompt="1"/>
          </p:nvPr>
        </p:nvSpPr>
        <p:spPr>
          <a:xfrm>
            <a:off x="7487197"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2" name="Text Placeholder 2"/>
          <p:cNvSpPr>
            <a:spLocks noGrp="1"/>
          </p:cNvSpPr>
          <p:nvPr>
            <p:ph type="body" sz="quarter" idx="27" hasCustomPrompt="1"/>
          </p:nvPr>
        </p:nvSpPr>
        <p:spPr>
          <a:xfrm>
            <a:off x="981635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3" name="Picture Placeholder 14"/>
          <p:cNvSpPr>
            <a:spLocks noGrp="1"/>
          </p:cNvSpPr>
          <p:nvPr>
            <p:ph type="pic" sz="quarter" idx="28"/>
          </p:nvPr>
        </p:nvSpPr>
        <p:spPr>
          <a:xfrm>
            <a:off x="662522" y="3841462"/>
            <a:ext cx="1550343" cy="1492657"/>
          </a:xfrm>
          <a:prstGeom prst="rect">
            <a:avLst/>
          </a:prstGeom>
          <a:ln w="9525">
            <a:solidFill>
              <a:srgbClr val="E7E6E6"/>
            </a:solidFill>
            <a:round/>
          </a:ln>
        </p:spPr>
        <p:txBody>
          <a:bodyPr lIns="91439" tIns="45719" rIns="91439" bIns="45719">
            <a:noAutofit/>
          </a:bodyPr>
          <a:lstStyle/>
          <a:p>
            <a:endParaRPr/>
          </a:p>
        </p:txBody>
      </p:sp>
      <p:sp>
        <p:nvSpPr>
          <p:cNvPr id="544" name="Text Placeholder 2"/>
          <p:cNvSpPr>
            <a:spLocks noGrp="1"/>
          </p:cNvSpPr>
          <p:nvPr>
            <p:ph type="body" sz="quarter" idx="29" hasCustomPrompt="1"/>
          </p:nvPr>
        </p:nvSpPr>
        <p:spPr>
          <a:xfrm>
            <a:off x="499731"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5" name="Text Placeholder 2"/>
          <p:cNvSpPr>
            <a:spLocks noGrp="1"/>
          </p:cNvSpPr>
          <p:nvPr>
            <p:ph type="body" sz="quarter" idx="30" hasCustomPrompt="1"/>
          </p:nvPr>
        </p:nvSpPr>
        <p:spPr>
          <a:xfrm>
            <a:off x="282889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6" name="Text Placeholder 2"/>
          <p:cNvSpPr>
            <a:spLocks noGrp="1"/>
          </p:cNvSpPr>
          <p:nvPr>
            <p:ph type="body" sz="quarter" idx="31" hasCustomPrompt="1"/>
          </p:nvPr>
        </p:nvSpPr>
        <p:spPr>
          <a:xfrm>
            <a:off x="510892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7" name="Text Placeholder 2"/>
          <p:cNvSpPr>
            <a:spLocks noGrp="1"/>
          </p:cNvSpPr>
          <p:nvPr>
            <p:ph type="body" sz="quarter" idx="32" hasCustomPrompt="1"/>
          </p:nvPr>
        </p:nvSpPr>
        <p:spPr>
          <a:xfrm>
            <a:off x="7487197"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8" name="Text Placeholder 2"/>
          <p:cNvSpPr>
            <a:spLocks noGrp="1"/>
          </p:cNvSpPr>
          <p:nvPr>
            <p:ph type="body" sz="quarter" idx="33" hasCustomPrompt="1"/>
          </p:nvPr>
        </p:nvSpPr>
        <p:spPr>
          <a:xfrm>
            <a:off x="981635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9" name="Rectangle 92"/>
          <p:cNvSpPr/>
          <p:nvPr/>
        </p:nvSpPr>
        <p:spPr>
          <a:xfrm>
            <a:off x="662519" y="5334110"/>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0" name="Rectangle 93"/>
          <p:cNvSpPr/>
          <p:nvPr/>
        </p:nvSpPr>
        <p:spPr>
          <a:xfrm>
            <a:off x="662519"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1" name="Rectangle 95"/>
          <p:cNvSpPr/>
          <p:nvPr/>
        </p:nvSpPr>
        <p:spPr>
          <a:xfrm>
            <a:off x="2991672" y="5341358"/>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2" name="Rectangle 97"/>
          <p:cNvSpPr/>
          <p:nvPr/>
        </p:nvSpPr>
        <p:spPr>
          <a:xfrm>
            <a:off x="5320829"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3" name="Rectangle 99"/>
          <p:cNvSpPr/>
          <p:nvPr/>
        </p:nvSpPr>
        <p:spPr>
          <a:xfrm>
            <a:off x="7649981"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4" name="Rectangle 101"/>
          <p:cNvSpPr/>
          <p:nvPr/>
        </p:nvSpPr>
        <p:spPr>
          <a:xfrm>
            <a:off x="9979135"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5" name="Rectangle 103"/>
          <p:cNvSpPr/>
          <p:nvPr/>
        </p:nvSpPr>
        <p:spPr>
          <a:xfrm>
            <a:off x="2991672" y="296498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6" name="Rectangle 105"/>
          <p:cNvSpPr/>
          <p:nvPr/>
        </p:nvSpPr>
        <p:spPr>
          <a:xfrm>
            <a:off x="5320827"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7" name="Rectangle 107"/>
          <p:cNvSpPr/>
          <p:nvPr/>
        </p:nvSpPr>
        <p:spPr>
          <a:xfrm>
            <a:off x="7649981"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8" name="Rectangle 109"/>
          <p:cNvSpPr/>
          <p:nvPr/>
        </p:nvSpPr>
        <p:spPr>
          <a:xfrm>
            <a:off x="9979135"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9" name="Picture Placeholder 14"/>
          <p:cNvSpPr>
            <a:spLocks noGrp="1"/>
          </p:cNvSpPr>
          <p:nvPr>
            <p:ph type="pic" sz="quarter" idx="34"/>
          </p:nvPr>
        </p:nvSpPr>
        <p:spPr>
          <a:xfrm>
            <a:off x="2991673" y="3848708"/>
            <a:ext cx="1550343" cy="1492658"/>
          </a:xfrm>
          <a:prstGeom prst="rect">
            <a:avLst/>
          </a:prstGeom>
          <a:ln w="9525">
            <a:solidFill>
              <a:srgbClr val="E7E6E6"/>
            </a:solidFill>
            <a:round/>
          </a:ln>
        </p:spPr>
        <p:txBody>
          <a:bodyPr lIns="91439" tIns="45719" rIns="91439" bIns="45719">
            <a:noAutofit/>
          </a:bodyPr>
          <a:lstStyle/>
          <a:p>
            <a:endParaRPr/>
          </a:p>
        </p:txBody>
      </p:sp>
      <p:sp>
        <p:nvSpPr>
          <p:cNvPr id="560" name="Picture Placeholder 14"/>
          <p:cNvSpPr>
            <a:spLocks noGrp="1"/>
          </p:cNvSpPr>
          <p:nvPr>
            <p:ph type="pic" sz="quarter" idx="35"/>
          </p:nvPr>
        </p:nvSpPr>
        <p:spPr>
          <a:xfrm>
            <a:off x="5320829"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1" name="Picture Placeholder 14"/>
          <p:cNvSpPr>
            <a:spLocks noGrp="1"/>
          </p:cNvSpPr>
          <p:nvPr>
            <p:ph type="pic" sz="quarter" idx="36"/>
          </p:nvPr>
        </p:nvSpPr>
        <p:spPr>
          <a:xfrm>
            <a:off x="7649981"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2" name="Picture Placeholder 14"/>
          <p:cNvSpPr>
            <a:spLocks noGrp="1"/>
          </p:cNvSpPr>
          <p:nvPr>
            <p:ph type="pic" sz="quarter" idx="37"/>
          </p:nvPr>
        </p:nvSpPr>
        <p:spPr>
          <a:xfrm>
            <a:off x="9979135"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3" name="Picture Placeholder 14"/>
          <p:cNvSpPr>
            <a:spLocks noGrp="1"/>
          </p:cNvSpPr>
          <p:nvPr>
            <p:ph type="pic" sz="quarter" idx="38"/>
          </p:nvPr>
        </p:nvSpPr>
        <p:spPr>
          <a:xfrm>
            <a:off x="2991673" y="1472335"/>
            <a:ext cx="1550343" cy="1492657"/>
          </a:xfrm>
          <a:prstGeom prst="rect">
            <a:avLst/>
          </a:prstGeom>
          <a:ln w="9525">
            <a:solidFill>
              <a:srgbClr val="E7E6E6"/>
            </a:solidFill>
            <a:round/>
          </a:ln>
        </p:spPr>
        <p:txBody>
          <a:bodyPr lIns="91439" tIns="45719" rIns="91439" bIns="45719">
            <a:noAutofit/>
          </a:bodyPr>
          <a:lstStyle/>
          <a:p>
            <a:endParaRPr/>
          </a:p>
        </p:txBody>
      </p:sp>
      <p:sp>
        <p:nvSpPr>
          <p:cNvPr id="564" name="Picture Placeholder 14"/>
          <p:cNvSpPr>
            <a:spLocks noGrp="1"/>
          </p:cNvSpPr>
          <p:nvPr>
            <p:ph type="pic" sz="quarter" idx="39"/>
          </p:nvPr>
        </p:nvSpPr>
        <p:spPr>
          <a:xfrm>
            <a:off x="5320827"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565" name="Picture Placeholder 14"/>
          <p:cNvSpPr>
            <a:spLocks noGrp="1"/>
          </p:cNvSpPr>
          <p:nvPr>
            <p:ph type="pic" sz="quarter" idx="40"/>
          </p:nvPr>
        </p:nvSpPr>
        <p:spPr>
          <a:xfrm>
            <a:off x="7649981"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566" name="Picture Placeholder 14"/>
          <p:cNvSpPr>
            <a:spLocks noGrp="1"/>
          </p:cNvSpPr>
          <p:nvPr>
            <p:ph type="pic" sz="quarter" idx="41"/>
          </p:nvPr>
        </p:nvSpPr>
        <p:spPr>
          <a:xfrm>
            <a:off x="9979135"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56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186196091"/>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type="tx">
  <p:cSld name="2_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574" name="Picture 5" descr="Picture 5"/>
          <p:cNvPicPr>
            <a:picLocks noChangeAspect="1"/>
          </p:cNvPicPr>
          <p:nvPr/>
        </p:nvPicPr>
        <p:blipFill>
          <a:blip r:embed="rId3"/>
          <a:stretch>
            <a:fillRect/>
          </a:stretch>
        </p:blipFill>
        <p:spPr>
          <a:xfrm>
            <a:off x="4862945" y="5233825"/>
            <a:ext cx="2466110" cy="1383578"/>
          </a:xfrm>
          <a:prstGeom prst="rect">
            <a:avLst/>
          </a:prstGeom>
          <a:ln w="12700">
            <a:miter lim="400000"/>
          </a:ln>
        </p:spPr>
      </p:pic>
      <p:sp>
        <p:nvSpPr>
          <p:cNvPr id="575" name="Nivel de texto 1…"/>
          <p:cNvSpPr txBox="1">
            <a:spLocks noGrp="1"/>
          </p:cNvSpPr>
          <p:nvPr>
            <p:ph type="body" sz="quarter" idx="1" hasCustomPrompt="1"/>
          </p:nvPr>
        </p:nvSpPr>
        <p:spPr>
          <a:xfrm>
            <a:off x="558700" y="3135713"/>
            <a:ext cx="11082440" cy="559689"/>
          </a:xfrm>
          <a:prstGeom prst="rect">
            <a:avLst/>
          </a:prstGeom>
        </p:spPr>
        <p:txBody>
          <a:bodyPr lIns="0" tIns="0" rIns="0" bIns="0"/>
          <a:lstStyle>
            <a:lvl1pPr marL="0" indent="0" algn="ctr">
              <a:buClrTx/>
              <a:buSzTx/>
              <a:buFontTx/>
              <a:buNone/>
              <a:defRPr sz="4400" b="1">
                <a:solidFill>
                  <a:srgbClr val="FFFFFF"/>
                </a:solidFill>
                <a:latin typeface="Montserrat"/>
                <a:ea typeface="Montserrat"/>
                <a:cs typeface="Montserrat"/>
                <a:sym typeface="Montserrat"/>
              </a:defRPr>
            </a:lvl1pPr>
            <a:lvl2pPr marL="876300" indent="-419100" algn="ctr">
              <a:buClrTx/>
              <a:buSzPct val="100000"/>
              <a:buFontTx/>
              <a:defRPr sz="4400" b="1">
                <a:solidFill>
                  <a:srgbClr val="FFFFFF"/>
                </a:solidFill>
                <a:latin typeface="Montserrat"/>
                <a:ea typeface="Montserrat"/>
                <a:cs typeface="Montserrat"/>
                <a:sym typeface="Montserrat"/>
              </a:defRPr>
            </a:lvl2pPr>
            <a:lvl3pPr marL="1417319" indent="-502919" algn="ctr">
              <a:buClrTx/>
              <a:buSzPct val="100000"/>
              <a:buFontTx/>
              <a:defRPr sz="4400" b="1">
                <a:solidFill>
                  <a:srgbClr val="FFFFFF"/>
                </a:solidFill>
                <a:latin typeface="Montserrat"/>
                <a:ea typeface="Montserrat"/>
                <a:cs typeface="Montserrat"/>
                <a:sym typeface="Montserrat"/>
              </a:defRPr>
            </a:lvl3pPr>
            <a:lvl4pPr marL="1930400" indent="-558800" algn="ctr">
              <a:buClrTx/>
              <a:buSzPct val="100000"/>
              <a:buFontTx/>
              <a:defRPr sz="4400" b="1">
                <a:solidFill>
                  <a:srgbClr val="FFFFFF"/>
                </a:solidFill>
                <a:latin typeface="Montserrat"/>
                <a:ea typeface="Montserrat"/>
                <a:cs typeface="Montserrat"/>
                <a:sym typeface="Montserrat"/>
              </a:defRPr>
            </a:lvl4pPr>
            <a:lvl5pPr marL="2387600" indent="-558800" algn="ctr">
              <a:buClrTx/>
              <a:buSzPct val="100000"/>
              <a:buFontTx/>
              <a:defRPr sz="4400" b="1">
                <a:solidFill>
                  <a:srgbClr val="FFFFFF"/>
                </a:solidFill>
                <a:latin typeface="Montserrat"/>
                <a:ea typeface="Montserrat"/>
                <a:cs typeface="Montserrat"/>
                <a:sym typeface="Montserrat"/>
              </a:defRPr>
            </a:lvl5pPr>
          </a:lstStyle>
          <a:p>
            <a:r>
              <a:t>THANK YOU</a:t>
            </a:r>
          </a:p>
          <a:p>
            <a:pPr lvl="1"/>
            <a:endParaRPr/>
          </a:p>
          <a:p>
            <a:pPr lvl="2"/>
            <a:endParaRPr/>
          </a:p>
          <a:p>
            <a:pPr lvl="3"/>
            <a:endParaRPr/>
          </a:p>
          <a:p>
            <a:pPr lvl="4"/>
            <a:endParaRPr/>
          </a:p>
        </p:txBody>
      </p:sp>
      <p:pic>
        <p:nvPicPr>
          <p:cNvPr id="576" name="Picture 3" descr="Picture 3"/>
          <p:cNvPicPr>
            <a:picLocks noChangeAspect="1"/>
          </p:cNvPicPr>
          <p:nvPr/>
        </p:nvPicPr>
        <p:blipFill>
          <a:blip r:embed="rId4"/>
          <a:srcRect l="6436" r="240"/>
          <a:stretch>
            <a:fillRect/>
          </a:stretch>
        </p:blipFill>
        <p:spPr>
          <a:xfrm rot="709131" flipH="1">
            <a:off x="5106197" y="1676031"/>
            <a:ext cx="8170327" cy="4662387"/>
          </a:xfrm>
          <a:prstGeom prst="rect">
            <a:avLst/>
          </a:prstGeom>
          <a:ln w="12700">
            <a:miter lim="400000"/>
          </a:ln>
        </p:spPr>
      </p:pic>
      <p:sp>
        <p:nvSpPr>
          <p:cNvPr id="57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64060459"/>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type="tx">
  <p:cSld name="Before_we_start-1">
    <p:spTree>
      <p:nvGrpSpPr>
        <p:cNvPr id="1" name=""/>
        <p:cNvGrpSpPr/>
        <p:nvPr/>
      </p:nvGrpSpPr>
      <p:grpSpPr>
        <a:xfrm>
          <a:off x="0" y="0"/>
          <a:ext cx="0" cy="0"/>
          <a:chOff x="0" y="0"/>
          <a:chExt cx="0" cy="0"/>
        </a:xfrm>
      </p:grpSpPr>
      <p:pic>
        <p:nvPicPr>
          <p:cNvPr id="584"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585" name="Picture 7" descr="Picture 7"/>
          <p:cNvPicPr>
            <a:picLocks noChangeAspect="1"/>
          </p:cNvPicPr>
          <p:nvPr/>
        </p:nvPicPr>
        <p:blipFill>
          <a:blip r:embed="rId3"/>
          <a:stretch>
            <a:fillRect/>
          </a:stretch>
        </p:blipFill>
        <p:spPr>
          <a:xfrm>
            <a:off x="7043370" y="2008901"/>
            <a:ext cx="3818250" cy="3320218"/>
          </a:xfrm>
          <a:prstGeom prst="rect">
            <a:avLst/>
          </a:prstGeom>
          <a:ln w="12700">
            <a:miter lim="400000"/>
          </a:ln>
          <a:effectLst>
            <a:outerShdw blurRad="50800" dist="38100" dir="2700000" rotWithShape="0">
              <a:srgbClr val="000000">
                <a:alpha val="40000"/>
              </a:srgbClr>
            </a:outerShdw>
          </a:effectLst>
        </p:spPr>
      </p:pic>
      <p:sp>
        <p:nvSpPr>
          <p:cNvPr id="586" name="TextBox 1"/>
          <p:cNvSpPr txBox="1"/>
          <p:nvPr/>
        </p:nvSpPr>
        <p:spPr>
          <a:xfrm>
            <a:off x="558700" y="1880921"/>
            <a:ext cx="4438602" cy="33020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Please make sure your internet connection is stable for an optimal streaming experience. If you experience connection challenges, using a hardwired connection rather than Wi-Fi will benefit the strength and speed of your connection.</a:t>
            </a:r>
            <a:endParaRPr>
              <a:solidFill>
                <a:srgbClr val="000000"/>
              </a:solidFill>
            </a:endParaRPr>
          </a:p>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Ensure the sound is working well. If it is not working correct, please dial in via your phone using the phone number in your confirmation e-mail. </a:t>
            </a:r>
          </a:p>
        </p:txBody>
      </p:sp>
      <p:sp>
        <p:nvSpPr>
          <p:cNvPr id="587" name="TextBox 8"/>
          <p:cNvSpPr txBox="1"/>
          <p:nvPr/>
        </p:nvSpPr>
        <p:spPr>
          <a:xfrm>
            <a:off x="558699" y="549273"/>
            <a:ext cx="11082440" cy="609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588"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687277775"/>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type="tx">
  <p:cSld name="Before_we_start-2">
    <p:spTree>
      <p:nvGrpSpPr>
        <p:cNvPr id="1" name=""/>
        <p:cNvGrpSpPr/>
        <p:nvPr/>
      </p:nvGrpSpPr>
      <p:grpSpPr>
        <a:xfrm>
          <a:off x="0" y="0"/>
          <a:ext cx="0" cy="0"/>
          <a:chOff x="0" y="0"/>
          <a:chExt cx="0" cy="0"/>
        </a:xfrm>
      </p:grpSpPr>
      <p:pic>
        <p:nvPicPr>
          <p:cNvPr id="595"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596" name="Picture 7" descr="Picture 7"/>
          <p:cNvPicPr>
            <a:picLocks noChangeAspect="1"/>
          </p:cNvPicPr>
          <p:nvPr/>
        </p:nvPicPr>
        <p:blipFill>
          <a:blip r:embed="rId3"/>
          <a:stretch>
            <a:fillRect/>
          </a:stretch>
        </p:blipFill>
        <p:spPr>
          <a:xfrm>
            <a:off x="6644344" y="1880922"/>
            <a:ext cx="4459562" cy="3041327"/>
          </a:xfrm>
          <a:prstGeom prst="rect">
            <a:avLst/>
          </a:prstGeom>
          <a:ln w="12700">
            <a:miter lim="400000"/>
          </a:ln>
          <a:effectLst>
            <a:outerShdw blurRad="50800" dist="38100" dir="2700000" rotWithShape="0">
              <a:srgbClr val="000000">
                <a:alpha val="40000"/>
              </a:srgbClr>
            </a:outerShdw>
          </a:effectLst>
        </p:spPr>
      </p:pic>
      <p:sp>
        <p:nvSpPr>
          <p:cNvPr id="597" name="TextBox 8"/>
          <p:cNvSpPr txBox="1"/>
          <p:nvPr/>
        </p:nvSpPr>
        <p:spPr>
          <a:xfrm>
            <a:off x="558700" y="2497220"/>
            <a:ext cx="4438602" cy="1625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p>
            <a:pPr>
              <a:spcBef>
                <a:spcPts val="1800"/>
              </a:spcBef>
              <a:defRPr>
                <a:solidFill>
                  <a:srgbClr val="FFFFFF"/>
                </a:solidFill>
                <a:latin typeface="Montserrat"/>
                <a:ea typeface="Montserrat"/>
                <a:cs typeface="Montserrat"/>
                <a:sym typeface="Montserrat"/>
              </a:defRPr>
            </a:pPr>
            <a:r>
              <a:t>Please feel free to submit your technical or content related questions into the Questions pane and press send. </a:t>
            </a:r>
            <a:endParaRPr>
              <a:solidFill>
                <a:srgbClr val="000000"/>
              </a:solidFill>
            </a:endParaRPr>
          </a:p>
          <a:p>
            <a:pPr>
              <a:spcBef>
                <a:spcPts val="1800"/>
              </a:spcBef>
              <a:defRPr>
                <a:solidFill>
                  <a:srgbClr val="FFFFFF"/>
                </a:solidFill>
                <a:latin typeface="Montserrat"/>
                <a:ea typeface="Montserrat"/>
                <a:cs typeface="Montserrat"/>
                <a:sym typeface="Montserrat"/>
              </a:defRPr>
            </a:pPr>
            <a:r>
              <a:t>We will do our best to answer all your questions live during the panel.</a:t>
            </a:r>
          </a:p>
        </p:txBody>
      </p:sp>
      <p:sp>
        <p:nvSpPr>
          <p:cNvPr id="598" name="TextBox 9"/>
          <p:cNvSpPr txBox="1"/>
          <p:nvPr/>
        </p:nvSpPr>
        <p:spPr>
          <a:xfrm>
            <a:off x="558700" y="1880922"/>
            <a:ext cx="4438602" cy="279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spcBef>
                <a:spcPts val="1800"/>
              </a:spcBef>
              <a:defRPr b="1">
                <a:solidFill>
                  <a:srgbClr val="4472C4"/>
                </a:solidFill>
                <a:latin typeface="Montserrat"/>
                <a:ea typeface="Montserrat"/>
                <a:cs typeface="Montserrat"/>
                <a:sym typeface="Montserrat"/>
              </a:defRPr>
            </a:lvl1pPr>
          </a:lstStyle>
          <a:p>
            <a:r>
              <a:t>Any questions?</a:t>
            </a:r>
          </a:p>
        </p:txBody>
      </p:sp>
      <p:sp>
        <p:nvSpPr>
          <p:cNvPr id="599" name="TextBox 1"/>
          <p:cNvSpPr txBox="1"/>
          <p:nvPr/>
        </p:nvSpPr>
        <p:spPr>
          <a:xfrm>
            <a:off x="558699" y="549273"/>
            <a:ext cx="11082440" cy="609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60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813141622"/>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type="tx">
  <p:cSld name="CANSO-break slide">
    <p:spTree>
      <p:nvGrpSpPr>
        <p:cNvPr id="1" name=""/>
        <p:cNvGrpSpPr/>
        <p:nvPr/>
      </p:nvGrpSpPr>
      <p:grpSpPr>
        <a:xfrm>
          <a:off x="0" y="0"/>
          <a:ext cx="0" cy="0"/>
          <a:chOff x="0" y="0"/>
          <a:chExt cx="0" cy="0"/>
        </a:xfrm>
      </p:grpSpPr>
      <p:pic>
        <p:nvPicPr>
          <p:cNvPr id="607"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608" name="Picture 3" descr="Picture 3"/>
          <p:cNvPicPr>
            <a:picLocks noChangeAspect="1"/>
          </p:cNvPicPr>
          <p:nvPr/>
        </p:nvPicPr>
        <p:blipFill>
          <a:blip r:embed="rId3"/>
          <a:stretch>
            <a:fillRect/>
          </a:stretch>
        </p:blipFill>
        <p:spPr>
          <a:xfrm>
            <a:off x="4779436" y="740832"/>
            <a:ext cx="3175009" cy="3175001"/>
          </a:xfrm>
          <a:prstGeom prst="rect">
            <a:avLst/>
          </a:prstGeom>
          <a:ln w="12700">
            <a:miter lim="400000"/>
          </a:ln>
        </p:spPr>
      </p:pic>
      <p:sp>
        <p:nvSpPr>
          <p:cNvPr id="609" name="TextBox 1"/>
          <p:cNvSpPr txBox="1"/>
          <p:nvPr/>
        </p:nvSpPr>
        <p:spPr>
          <a:xfrm>
            <a:off x="558699" y="4377266"/>
            <a:ext cx="11082440" cy="736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BREAK</a:t>
            </a:r>
          </a:p>
        </p:txBody>
      </p:sp>
      <p:sp>
        <p:nvSpPr>
          <p:cNvPr id="61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287558424"/>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type="tx">
  <p:cSld name="CANSO-Q&amp;A slide">
    <p:spTree>
      <p:nvGrpSpPr>
        <p:cNvPr id="1" name=""/>
        <p:cNvGrpSpPr/>
        <p:nvPr/>
      </p:nvGrpSpPr>
      <p:grpSpPr>
        <a:xfrm>
          <a:off x="0" y="0"/>
          <a:ext cx="0" cy="0"/>
          <a:chOff x="0" y="0"/>
          <a:chExt cx="0" cy="0"/>
        </a:xfrm>
      </p:grpSpPr>
      <p:pic>
        <p:nvPicPr>
          <p:cNvPr id="617"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618" name="Picture 3" descr="Picture 3"/>
          <p:cNvPicPr>
            <a:picLocks noChangeAspect="1"/>
          </p:cNvPicPr>
          <p:nvPr/>
        </p:nvPicPr>
        <p:blipFill>
          <a:blip r:embed="rId3"/>
          <a:stretch>
            <a:fillRect/>
          </a:stretch>
        </p:blipFill>
        <p:spPr>
          <a:xfrm>
            <a:off x="4508500" y="740832"/>
            <a:ext cx="3175000" cy="3175001"/>
          </a:xfrm>
          <a:prstGeom prst="rect">
            <a:avLst/>
          </a:prstGeom>
          <a:ln w="12700">
            <a:miter lim="400000"/>
          </a:ln>
        </p:spPr>
      </p:pic>
      <p:sp>
        <p:nvSpPr>
          <p:cNvPr id="619" name="TextBox 4"/>
          <p:cNvSpPr txBox="1"/>
          <p:nvPr/>
        </p:nvSpPr>
        <p:spPr>
          <a:xfrm>
            <a:off x="558699" y="4377266"/>
            <a:ext cx="11082440" cy="736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QUESTIONS AND ANSWERS</a:t>
            </a:r>
          </a:p>
        </p:txBody>
      </p:sp>
      <p:sp>
        <p:nvSpPr>
          <p:cNvPr id="62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166854654"/>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type="tx">
  <p:cSld name="CANSO-vote slide">
    <p:spTree>
      <p:nvGrpSpPr>
        <p:cNvPr id="1" name=""/>
        <p:cNvGrpSpPr/>
        <p:nvPr/>
      </p:nvGrpSpPr>
      <p:grpSpPr>
        <a:xfrm>
          <a:off x="0" y="0"/>
          <a:ext cx="0" cy="0"/>
          <a:chOff x="0" y="0"/>
          <a:chExt cx="0" cy="0"/>
        </a:xfrm>
      </p:grpSpPr>
      <p:pic>
        <p:nvPicPr>
          <p:cNvPr id="627"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628" name="Picture 3" descr="Picture 3"/>
          <p:cNvPicPr>
            <a:picLocks noChangeAspect="1"/>
          </p:cNvPicPr>
          <p:nvPr/>
        </p:nvPicPr>
        <p:blipFill>
          <a:blip r:embed="rId3"/>
          <a:stretch>
            <a:fillRect/>
          </a:stretch>
        </p:blipFill>
        <p:spPr>
          <a:xfrm>
            <a:off x="4508500" y="740832"/>
            <a:ext cx="3175000" cy="3175001"/>
          </a:xfrm>
          <a:prstGeom prst="rect">
            <a:avLst/>
          </a:prstGeom>
          <a:ln w="12700">
            <a:miter lim="400000"/>
          </a:ln>
        </p:spPr>
      </p:pic>
      <p:sp>
        <p:nvSpPr>
          <p:cNvPr id="629" name="TextBox 4"/>
          <p:cNvSpPr txBox="1"/>
          <p:nvPr/>
        </p:nvSpPr>
        <p:spPr>
          <a:xfrm>
            <a:off x="558699" y="4377266"/>
            <a:ext cx="11082440" cy="736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PLEASE VOTE</a:t>
            </a:r>
          </a:p>
        </p:txBody>
      </p:sp>
      <p:sp>
        <p:nvSpPr>
          <p:cNvPr id="63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695634168"/>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type="tx">
  <p:cSld name="Speakers - 1">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37"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38" name="Picture Placeholder 14"/>
          <p:cNvSpPr>
            <a:spLocks noGrp="1"/>
          </p:cNvSpPr>
          <p:nvPr>
            <p:ph type="pic" sz="quarter" idx="21"/>
          </p:nvPr>
        </p:nvSpPr>
        <p:spPr>
          <a:xfrm>
            <a:off x="4655999" y="1595621"/>
            <a:ext cx="2880009" cy="2880002"/>
          </a:xfrm>
          <a:prstGeom prst="rect">
            <a:avLst/>
          </a:prstGeom>
          <a:ln w="9525">
            <a:solidFill>
              <a:srgbClr val="E7E6E6"/>
            </a:solidFill>
            <a:round/>
          </a:ln>
        </p:spPr>
        <p:txBody>
          <a:bodyPr lIns="91439" tIns="45719" rIns="91439" bIns="45719">
            <a:noAutofit/>
          </a:bodyPr>
          <a:lstStyle/>
          <a:p>
            <a:endParaRPr/>
          </a:p>
        </p:txBody>
      </p:sp>
      <p:sp>
        <p:nvSpPr>
          <p:cNvPr id="639" name="Nivel de texto 1…"/>
          <p:cNvSpPr txBox="1">
            <a:spLocks noGrp="1"/>
          </p:cNvSpPr>
          <p:nvPr>
            <p:ph type="body" sz="quarter" idx="1" hasCustomPrompt="1"/>
          </p:nvPr>
        </p:nvSpPr>
        <p:spPr>
          <a:xfrm>
            <a:off x="1304993" y="4954747"/>
            <a:ext cx="9547336" cy="355406"/>
          </a:xfrm>
          <a:prstGeom prst="rect">
            <a:avLst/>
          </a:prstGeom>
        </p:spPr>
        <p:txBody>
          <a:bodyPr lIns="0" tIns="0" rIns="0" bIns="0" anchor="b"/>
          <a:lstStyle>
            <a:lvl1pPr marL="0" indent="0" algn="ctr">
              <a:lnSpc>
                <a:spcPct val="100000"/>
              </a:lnSpc>
              <a:buClrTx/>
              <a:buSzTx/>
              <a:buFontTx/>
              <a:buNone/>
              <a:defRPr sz="2400" b="1">
                <a:solidFill>
                  <a:srgbClr val="4472C4"/>
                </a:solidFill>
                <a:latin typeface="Montserrat"/>
                <a:ea typeface="Montserrat"/>
                <a:cs typeface="Montserrat"/>
                <a:sym typeface="Montserrat"/>
              </a:defRPr>
            </a:lvl1pPr>
            <a:lvl2pPr marL="685800" indent="-228600" algn="ctr">
              <a:lnSpc>
                <a:spcPct val="100000"/>
              </a:lnSpc>
              <a:buClrTx/>
              <a:buSzPct val="100000"/>
              <a:buFontTx/>
              <a:defRPr sz="2400" b="1">
                <a:solidFill>
                  <a:srgbClr val="4472C4"/>
                </a:solidFill>
                <a:latin typeface="Montserrat"/>
                <a:ea typeface="Montserrat"/>
                <a:cs typeface="Montserrat"/>
                <a:sym typeface="Montserrat"/>
              </a:defRPr>
            </a:lvl2pPr>
            <a:lvl3pPr marL="1188719" indent="-274319" algn="ctr">
              <a:lnSpc>
                <a:spcPct val="100000"/>
              </a:lnSpc>
              <a:buClrTx/>
              <a:buSzPct val="100000"/>
              <a:buFontTx/>
              <a:defRPr sz="2400" b="1">
                <a:solidFill>
                  <a:srgbClr val="4472C4"/>
                </a:solidFill>
                <a:latin typeface="Montserrat"/>
                <a:ea typeface="Montserrat"/>
                <a:cs typeface="Montserrat"/>
                <a:sym typeface="Montserrat"/>
              </a:defRPr>
            </a:lvl3pPr>
            <a:lvl4pPr marL="1676400" indent="-304800" algn="ctr">
              <a:lnSpc>
                <a:spcPct val="100000"/>
              </a:lnSpc>
              <a:buClrTx/>
              <a:buSzPct val="100000"/>
              <a:buFontTx/>
              <a:defRPr sz="2400" b="1">
                <a:solidFill>
                  <a:srgbClr val="4472C4"/>
                </a:solidFill>
                <a:latin typeface="Montserrat"/>
                <a:ea typeface="Montserrat"/>
                <a:cs typeface="Montserrat"/>
                <a:sym typeface="Montserrat"/>
              </a:defRPr>
            </a:lvl4pPr>
            <a:lvl5pPr marL="2133600" indent="-304800" algn="ctr">
              <a:lnSpc>
                <a:spcPct val="100000"/>
              </a:lnSpc>
              <a:buClrTx/>
              <a:buSzPct val="100000"/>
              <a:buFontTx/>
              <a:defRPr sz="2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40" name="Text Placeholder 2"/>
          <p:cNvSpPr>
            <a:spLocks noGrp="1"/>
          </p:cNvSpPr>
          <p:nvPr>
            <p:ph type="body" sz="quarter" idx="22" hasCustomPrompt="1"/>
          </p:nvPr>
        </p:nvSpPr>
        <p:spPr>
          <a:xfrm>
            <a:off x="1322331" y="5442317"/>
            <a:ext cx="9547337" cy="355405"/>
          </a:xfrm>
          <a:prstGeom prst="rect">
            <a:avLst/>
          </a:prstGeom>
        </p:spPr>
        <p:txBody>
          <a:bodyPr lIns="0" tIns="0" rIns="0" bIns="0"/>
          <a:lstStyle>
            <a:lvl1pPr marL="0" indent="0" algn="ctr">
              <a:lnSpc>
                <a:spcPct val="100000"/>
              </a:lnSpc>
              <a:buClrTx/>
              <a:buSzTx/>
              <a:buFontTx/>
              <a:buNone/>
              <a:defRPr sz="1600">
                <a:latin typeface="Montserrat"/>
                <a:ea typeface="Montserrat"/>
                <a:cs typeface="Montserrat"/>
                <a:sym typeface="Montserrat"/>
              </a:defRPr>
            </a:lvl1pPr>
          </a:lstStyle>
          <a:p>
            <a:r>
              <a:t>Click to edit master text style</a:t>
            </a:r>
          </a:p>
        </p:txBody>
      </p:sp>
      <p:sp>
        <p:nvSpPr>
          <p:cNvPr id="641" name="Text Placeholder 2"/>
          <p:cNvSpPr>
            <a:spLocks noGrp="1"/>
          </p:cNvSpPr>
          <p:nvPr>
            <p:ph type="body" sz="quarter" idx="23"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4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161752564"/>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type="tx">
  <p:cSld name="Speakers - 2">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49"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50" name="Nivel de texto 1…"/>
          <p:cNvSpPr txBox="1">
            <a:spLocks noGrp="1"/>
          </p:cNvSpPr>
          <p:nvPr>
            <p:ph type="body" sz="quarter" idx="1" hasCustomPrompt="1"/>
          </p:nvPr>
        </p:nvSpPr>
        <p:spPr>
          <a:xfrm>
            <a:off x="1032052" y="4659376"/>
            <a:ext cx="4582758" cy="355406"/>
          </a:xfrm>
          <a:prstGeom prst="rect">
            <a:avLst/>
          </a:prstGeom>
        </p:spPr>
        <p:txBody>
          <a:bodyPr lIns="0" tIns="0" rIns="0" bIns="0" anchor="b"/>
          <a:lstStyle>
            <a:lvl1pPr marL="0" indent="0" algn="ctr">
              <a:lnSpc>
                <a:spcPct val="100000"/>
              </a:lnSpc>
              <a:buClrTx/>
              <a:buSzTx/>
              <a:buFontTx/>
              <a:buNone/>
              <a:defRPr sz="2000" b="1">
                <a:solidFill>
                  <a:srgbClr val="4472C4"/>
                </a:solidFill>
                <a:latin typeface="Montserrat"/>
                <a:ea typeface="Montserrat"/>
                <a:cs typeface="Montserrat"/>
                <a:sym typeface="Montserrat"/>
              </a:defRPr>
            </a:lvl1pPr>
            <a:lvl2pPr marL="647700" indent="-190500" algn="ctr">
              <a:lnSpc>
                <a:spcPct val="100000"/>
              </a:lnSpc>
              <a:buClrTx/>
              <a:buSzPct val="100000"/>
              <a:buFontTx/>
              <a:defRPr sz="2000" b="1">
                <a:solidFill>
                  <a:srgbClr val="4472C4"/>
                </a:solidFill>
                <a:latin typeface="Montserrat"/>
                <a:ea typeface="Montserrat"/>
                <a:cs typeface="Montserrat"/>
                <a:sym typeface="Montserrat"/>
              </a:defRPr>
            </a:lvl2pPr>
            <a:lvl3pPr marL="1143000" indent="-228600" algn="ctr">
              <a:lnSpc>
                <a:spcPct val="100000"/>
              </a:lnSpc>
              <a:buClrTx/>
              <a:buSzPct val="100000"/>
              <a:buFontTx/>
              <a:defRPr sz="2000" b="1">
                <a:solidFill>
                  <a:srgbClr val="4472C4"/>
                </a:solidFill>
                <a:latin typeface="Montserrat"/>
                <a:ea typeface="Montserrat"/>
                <a:cs typeface="Montserrat"/>
                <a:sym typeface="Montserrat"/>
              </a:defRPr>
            </a:lvl3pPr>
            <a:lvl4pPr marL="1625600" indent="-254000" algn="ctr">
              <a:lnSpc>
                <a:spcPct val="100000"/>
              </a:lnSpc>
              <a:buClrTx/>
              <a:buSzPct val="100000"/>
              <a:buFontTx/>
              <a:defRPr sz="2000" b="1">
                <a:solidFill>
                  <a:srgbClr val="4472C4"/>
                </a:solidFill>
                <a:latin typeface="Montserrat"/>
                <a:ea typeface="Montserrat"/>
                <a:cs typeface="Montserrat"/>
                <a:sym typeface="Montserrat"/>
              </a:defRPr>
            </a:lvl4pPr>
            <a:lvl5pPr marL="2082800" indent="-254000" algn="ctr">
              <a:lnSpc>
                <a:spcPct val="100000"/>
              </a:lnSpc>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51" name="Text Placeholder 2"/>
          <p:cNvSpPr>
            <a:spLocks noGrp="1"/>
          </p:cNvSpPr>
          <p:nvPr>
            <p:ph type="body" sz="quarter" idx="21" hasCustomPrompt="1"/>
          </p:nvPr>
        </p:nvSpPr>
        <p:spPr>
          <a:xfrm>
            <a:off x="1032050" y="5170282"/>
            <a:ext cx="4582751" cy="355406"/>
          </a:xfrm>
          <a:prstGeom prst="rect">
            <a:avLst/>
          </a:prstGeom>
        </p:spPr>
        <p:txBody>
          <a:bodyPr lIns="0" tIns="0" rIns="0" bIns="0"/>
          <a:lstStyle>
            <a:lvl1pPr marL="0" indent="0" algn="ctr">
              <a:lnSpc>
                <a:spcPct val="100000"/>
              </a:lnSpc>
              <a:buClrTx/>
              <a:buSzTx/>
              <a:buFontTx/>
              <a:buNone/>
              <a:defRPr sz="1400">
                <a:latin typeface="Montserrat"/>
                <a:ea typeface="Montserrat"/>
                <a:cs typeface="Montserrat"/>
                <a:sym typeface="Montserrat"/>
              </a:defRPr>
            </a:lvl1pPr>
          </a:lstStyle>
          <a:p>
            <a:r>
              <a:t>Click to edit master text style</a:t>
            </a:r>
          </a:p>
        </p:txBody>
      </p:sp>
      <p:sp>
        <p:nvSpPr>
          <p:cNvPr id="652" name="Picture Placeholder 14"/>
          <p:cNvSpPr>
            <a:spLocks noGrp="1"/>
          </p:cNvSpPr>
          <p:nvPr>
            <p:ph type="pic" sz="quarter" idx="22"/>
          </p:nvPr>
        </p:nvSpPr>
        <p:spPr>
          <a:xfrm>
            <a:off x="2134142" y="1845541"/>
            <a:ext cx="2380167" cy="2380166"/>
          </a:xfrm>
          <a:prstGeom prst="rect">
            <a:avLst/>
          </a:prstGeom>
          <a:ln w="9525">
            <a:solidFill>
              <a:srgbClr val="E7E6E6"/>
            </a:solidFill>
            <a:round/>
          </a:ln>
        </p:spPr>
        <p:txBody>
          <a:bodyPr lIns="91439" tIns="45719" rIns="91439" bIns="45719">
            <a:noAutofit/>
          </a:bodyPr>
          <a:lstStyle/>
          <a:p>
            <a:endParaRPr/>
          </a:p>
        </p:txBody>
      </p:sp>
      <p:sp>
        <p:nvSpPr>
          <p:cNvPr id="653" name="Rectangle 15"/>
          <p:cNvSpPr/>
          <p:nvPr/>
        </p:nvSpPr>
        <p:spPr>
          <a:xfrm>
            <a:off x="2134142" y="4231302"/>
            <a:ext cx="2380166" cy="6545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54" name="Picture Placeholder 14"/>
          <p:cNvSpPr>
            <a:spLocks noGrp="1"/>
          </p:cNvSpPr>
          <p:nvPr>
            <p:ph type="pic" sz="quarter" idx="23"/>
          </p:nvPr>
        </p:nvSpPr>
        <p:spPr>
          <a:xfrm>
            <a:off x="7677691" y="1845541"/>
            <a:ext cx="2380167" cy="2380166"/>
          </a:xfrm>
          <a:prstGeom prst="rect">
            <a:avLst/>
          </a:prstGeom>
          <a:ln w="9525">
            <a:solidFill>
              <a:srgbClr val="E7E6E6"/>
            </a:solidFill>
            <a:round/>
          </a:ln>
        </p:spPr>
        <p:txBody>
          <a:bodyPr lIns="91439" tIns="45719" rIns="91439" bIns="45719">
            <a:noAutofit/>
          </a:bodyPr>
          <a:lstStyle/>
          <a:p>
            <a:endParaRPr/>
          </a:p>
        </p:txBody>
      </p:sp>
      <p:sp>
        <p:nvSpPr>
          <p:cNvPr id="655" name="Rectangle 17"/>
          <p:cNvSpPr/>
          <p:nvPr/>
        </p:nvSpPr>
        <p:spPr>
          <a:xfrm>
            <a:off x="7677691" y="4231302"/>
            <a:ext cx="2380174" cy="6545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56" name="Text Placeholder 2"/>
          <p:cNvSpPr>
            <a:spLocks noGrp="1"/>
          </p:cNvSpPr>
          <p:nvPr>
            <p:ph type="body" sz="quarter" idx="24" hasCustomPrompt="1"/>
          </p:nvPr>
        </p:nvSpPr>
        <p:spPr>
          <a:xfrm>
            <a:off x="6577190" y="4659376"/>
            <a:ext cx="4582760" cy="355406"/>
          </a:xfrm>
          <a:prstGeom prst="rect">
            <a:avLst/>
          </a:prstGeom>
        </p:spPr>
        <p:txBody>
          <a:bodyPr lIns="0" tIns="0" rIns="0" bIns="0" anchor="b"/>
          <a:lstStyle>
            <a:lvl1pPr marL="0" indent="0" algn="ctr">
              <a:lnSpc>
                <a:spcPct val="100000"/>
              </a:lnSpc>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657" name="Text Placeholder 2"/>
          <p:cNvSpPr>
            <a:spLocks noGrp="1"/>
          </p:cNvSpPr>
          <p:nvPr>
            <p:ph type="body" sz="quarter" idx="25" hasCustomPrompt="1"/>
          </p:nvPr>
        </p:nvSpPr>
        <p:spPr>
          <a:xfrm>
            <a:off x="6577189" y="5170282"/>
            <a:ext cx="4582759" cy="355406"/>
          </a:xfrm>
          <a:prstGeom prst="rect">
            <a:avLst/>
          </a:prstGeom>
        </p:spPr>
        <p:txBody>
          <a:bodyPr lIns="0" tIns="0" rIns="0" bIns="0"/>
          <a:lstStyle>
            <a:lvl1pPr marL="0" indent="0" algn="ctr">
              <a:lnSpc>
                <a:spcPct val="100000"/>
              </a:lnSpc>
              <a:buClrTx/>
              <a:buSzTx/>
              <a:buFontTx/>
              <a:buNone/>
              <a:defRPr sz="1400">
                <a:latin typeface="Montserrat"/>
                <a:ea typeface="Montserrat"/>
                <a:cs typeface="Montserrat"/>
                <a:sym typeface="Montserrat"/>
              </a:defRPr>
            </a:lvl1pPr>
          </a:lstStyle>
          <a:p>
            <a:r>
              <a:t>Click to edit master text style</a:t>
            </a:r>
          </a:p>
        </p:txBody>
      </p:sp>
      <p:sp>
        <p:nvSpPr>
          <p:cNvPr id="658" name="Text Placeholder 2"/>
          <p:cNvSpPr>
            <a:spLocks noGrp="1"/>
          </p:cNvSpPr>
          <p:nvPr>
            <p:ph type="body" sz="quarter" idx="26"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5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277499625"/>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type="tx">
  <p:cSld name="Speakers - 3">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66"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67" name="Nivel de texto 1…"/>
          <p:cNvSpPr txBox="1">
            <a:spLocks noGrp="1"/>
          </p:cNvSpPr>
          <p:nvPr>
            <p:ph type="body" sz="quarter" idx="1" hasCustomPrompt="1"/>
          </p:nvPr>
        </p:nvSpPr>
        <p:spPr>
          <a:xfrm>
            <a:off x="4566935" y="4605458"/>
            <a:ext cx="3058139" cy="355406"/>
          </a:xfrm>
          <a:prstGeom prst="rect">
            <a:avLst/>
          </a:prstGeom>
        </p:spPr>
        <p:txBody>
          <a:bodyPr lIns="0" tIns="0" rIns="0" bIns="0" anchor="b"/>
          <a:lstStyle>
            <a:lvl1pPr marL="0" indent="0" algn="ctr">
              <a:buClrTx/>
              <a:buSzTx/>
              <a:buFontTx/>
              <a:buNone/>
              <a:defRPr sz="2000" b="1">
                <a:solidFill>
                  <a:srgbClr val="4472C4"/>
                </a:solidFill>
                <a:latin typeface="Montserrat"/>
                <a:ea typeface="Montserrat"/>
                <a:cs typeface="Montserrat"/>
                <a:sym typeface="Montserrat"/>
              </a:defRPr>
            </a:lvl1pPr>
            <a:lvl2pPr marL="647700" indent="-190500" algn="ctr">
              <a:buClrTx/>
              <a:buSzPct val="100000"/>
              <a:buFontTx/>
              <a:defRPr sz="2000" b="1">
                <a:solidFill>
                  <a:srgbClr val="4472C4"/>
                </a:solidFill>
                <a:latin typeface="Montserrat"/>
                <a:ea typeface="Montserrat"/>
                <a:cs typeface="Montserrat"/>
                <a:sym typeface="Montserrat"/>
              </a:defRPr>
            </a:lvl2pPr>
            <a:lvl3pPr marL="1143000" indent="-228600" algn="ctr">
              <a:buClrTx/>
              <a:buSzPct val="100000"/>
              <a:buFontTx/>
              <a:defRPr sz="2000" b="1">
                <a:solidFill>
                  <a:srgbClr val="4472C4"/>
                </a:solidFill>
                <a:latin typeface="Montserrat"/>
                <a:ea typeface="Montserrat"/>
                <a:cs typeface="Montserrat"/>
                <a:sym typeface="Montserrat"/>
              </a:defRPr>
            </a:lvl3pPr>
            <a:lvl4pPr marL="1625600" indent="-254000" algn="ctr">
              <a:buClrTx/>
              <a:buSzPct val="100000"/>
              <a:buFontTx/>
              <a:defRPr sz="2000" b="1">
                <a:solidFill>
                  <a:srgbClr val="4472C4"/>
                </a:solidFill>
                <a:latin typeface="Montserrat"/>
                <a:ea typeface="Montserrat"/>
                <a:cs typeface="Montserrat"/>
                <a:sym typeface="Montserrat"/>
              </a:defRPr>
            </a:lvl4pPr>
            <a:lvl5pPr marL="2082800" indent="-254000" algn="ctr">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68" name="Text Placeholder 2"/>
          <p:cNvSpPr>
            <a:spLocks noGrp="1"/>
          </p:cNvSpPr>
          <p:nvPr>
            <p:ph type="body" sz="quarter" idx="21" hasCustomPrompt="1"/>
          </p:nvPr>
        </p:nvSpPr>
        <p:spPr>
          <a:xfrm>
            <a:off x="4566935" y="5144391"/>
            <a:ext cx="3058139"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69" name="Picture Placeholder 14"/>
          <p:cNvSpPr>
            <a:spLocks noGrp="1"/>
          </p:cNvSpPr>
          <p:nvPr>
            <p:ph type="pic" sz="quarter" idx="22"/>
          </p:nvPr>
        </p:nvSpPr>
        <p:spPr>
          <a:xfrm>
            <a:off x="5014107" y="1953729"/>
            <a:ext cx="2163795" cy="2163787"/>
          </a:xfrm>
          <a:prstGeom prst="rect">
            <a:avLst/>
          </a:prstGeom>
          <a:ln w="9525">
            <a:solidFill>
              <a:srgbClr val="E7E6E6"/>
            </a:solidFill>
            <a:round/>
          </a:ln>
        </p:spPr>
        <p:txBody>
          <a:bodyPr lIns="91439" tIns="45719" rIns="91439" bIns="45719">
            <a:noAutofit/>
          </a:bodyPr>
          <a:lstStyle/>
          <a:p>
            <a:endParaRPr/>
          </a:p>
        </p:txBody>
      </p:sp>
      <p:sp>
        <p:nvSpPr>
          <p:cNvPr id="670" name="Rectangle 24"/>
          <p:cNvSpPr/>
          <p:nvPr/>
        </p:nvSpPr>
        <p:spPr>
          <a:xfrm>
            <a:off x="5014107" y="4123001"/>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1" name="Text Placeholder 2"/>
          <p:cNvSpPr>
            <a:spLocks noGrp="1"/>
          </p:cNvSpPr>
          <p:nvPr>
            <p:ph type="body" sz="quarter" idx="23" hasCustomPrompt="1"/>
          </p:nvPr>
        </p:nvSpPr>
        <p:spPr>
          <a:xfrm>
            <a:off x="8262635" y="4605458"/>
            <a:ext cx="3058139" cy="355405"/>
          </a:xfrm>
          <a:prstGeom prst="rect">
            <a:avLst/>
          </a:prstGeom>
        </p:spPr>
        <p:txBody>
          <a:bodyPr lIns="0" tIns="0" rIns="0" bIns="0" anchor="b"/>
          <a:lstStyle>
            <a:lvl1pPr marL="0" indent="0" algn="ctr" defTabSz="795527">
              <a:spcBef>
                <a:spcPts val="800"/>
              </a:spcBef>
              <a:buClrTx/>
              <a:buSzTx/>
              <a:buFontTx/>
              <a:buNone/>
              <a:defRPr sz="1700" b="1">
                <a:solidFill>
                  <a:srgbClr val="4472C4"/>
                </a:solidFill>
                <a:latin typeface="Montserrat"/>
                <a:ea typeface="Montserrat"/>
                <a:cs typeface="Montserrat"/>
                <a:sym typeface="Montserrat"/>
              </a:defRPr>
            </a:lvl1pPr>
          </a:lstStyle>
          <a:p>
            <a:r>
              <a:t>Click to edit master text style</a:t>
            </a:r>
          </a:p>
        </p:txBody>
      </p:sp>
      <p:sp>
        <p:nvSpPr>
          <p:cNvPr id="672" name="Text Placeholder 2"/>
          <p:cNvSpPr>
            <a:spLocks noGrp="1"/>
          </p:cNvSpPr>
          <p:nvPr>
            <p:ph type="body" sz="quarter" idx="24" hasCustomPrompt="1"/>
          </p:nvPr>
        </p:nvSpPr>
        <p:spPr>
          <a:xfrm>
            <a:off x="8262635" y="5144391"/>
            <a:ext cx="3058139"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73" name="Picture Placeholder 14"/>
          <p:cNvSpPr>
            <a:spLocks noGrp="1"/>
          </p:cNvSpPr>
          <p:nvPr>
            <p:ph type="pic" sz="quarter" idx="25"/>
          </p:nvPr>
        </p:nvSpPr>
        <p:spPr>
          <a:xfrm>
            <a:off x="8709807" y="1953729"/>
            <a:ext cx="2163795" cy="2163787"/>
          </a:xfrm>
          <a:prstGeom prst="rect">
            <a:avLst/>
          </a:prstGeom>
          <a:ln w="9525">
            <a:solidFill>
              <a:srgbClr val="E7E6E6"/>
            </a:solidFill>
            <a:round/>
          </a:ln>
        </p:spPr>
        <p:txBody>
          <a:bodyPr lIns="91439" tIns="45719" rIns="91439" bIns="45719">
            <a:noAutofit/>
          </a:bodyPr>
          <a:lstStyle/>
          <a:p>
            <a:endParaRPr/>
          </a:p>
        </p:txBody>
      </p:sp>
      <p:sp>
        <p:nvSpPr>
          <p:cNvPr id="674" name="Rectangle 28"/>
          <p:cNvSpPr/>
          <p:nvPr/>
        </p:nvSpPr>
        <p:spPr>
          <a:xfrm>
            <a:off x="8709807" y="4123001"/>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5" name="Text Placeholder 2"/>
          <p:cNvSpPr>
            <a:spLocks noGrp="1"/>
          </p:cNvSpPr>
          <p:nvPr>
            <p:ph type="body" sz="quarter" idx="26" hasCustomPrompt="1"/>
          </p:nvPr>
        </p:nvSpPr>
        <p:spPr>
          <a:xfrm>
            <a:off x="877578" y="4605458"/>
            <a:ext cx="3058144" cy="355405"/>
          </a:xfrm>
          <a:prstGeom prst="rect">
            <a:avLst/>
          </a:prstGeom>
        </p:spPr>
        <p:txBody>
          <a:bodyPr lIns="0" tIns="0" rIns="0" bIns="0" anchor="b"/>
          <a:lstStyle>
            <a:lvl1pPr marL="0" indent="0" algn="ctr" defTabSz="795527">
              <a:spcBef>
                <a:spcPts val="800"/>
              </a:spcBef>
              <a:buClrTx/>
              <a:buSzTx/>
              <a:buFontTx/>
              <a:buNone/>
              <a:defRPr sz="1700" b="1">
                <a:solidFill>
                  <a:srgbClr val="4472C4"/>
                </a:solidFill>
                <a:latin typeface="Montserrat"/>
                <a:ea typeface="Montserrat"/>
                <a:cs typeface="Montserrat"/>
                <a:sym typeface="Montserrat"/>
              </a:defRPr>
            </a:lvl1pPr>
          </a:lstStyle>
          <a:p>
            <a:r>
              <a:t>Click to edit master text style</a:t>
            </a:r>
          </a:p>
        </p:txBody>
      </p:sp>
      <p:sp>
        <p:nvSpPr>
          <p:cNvPr id="676" name="Text Placeholder 2"/>
          <p:cNvSpPr>
            <a:spLocks noGrp="1"/>
          </p:cNvSpPr>
          <p:nvPr>
            <p:ph type="body" sz="quarter" idx="27" hasCustomPrompt="1"/>
          </p:nvPr>
        </p:nvSpPr>
        <p:spPr>
          <a:xfrm>
            <a:off x="877578" y="5144391"/>
            <a:ext cx="3058144"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77" name="Picture Placeholder 14"/>
          <p:cNvSpPr>
            <a:spLocks noGrp="1"/>
          </p:cNvSpPr>
          <p:nvPr>
            <p:ph type="pic" sz="quarter" idx="28"/>
          </p:nvPr>
        </p:nvSpPr>
        <p:spPr>
          <a:xfrm>
            <a:off x="1324757" y="1953729"/>
            <a:ext cx="2163786" cy="2163787"/>
          </a:xfrm>
          <a:prstGeom prst="rect">
            <a:avLst/>
          </a:prstGeom>
          <a:ln w="9525">
            <a:solidFill>
              <a:srgbClr val="E7E6E6"/>
            </a:solidFill>
            <a:round/>
          </a:ln>
        </p:spPr>
        <p:txBody>
          <a:bodyPr lIns="91439" tIns="45719" rIns="91439" bIns="45719">
            <a:noAutofit/>
          </a:bodyPr>
          <a:lstStyle/>
          <a:p>
            <a:endParaRPr/>
          </a:p>
        </p:txBody>
      </p:sp>
      <p:sp>
        <p:nvSpPr>
          <p:cNvPr id="678" name="Rectangle 32"/>
          <p:cNvSpPr/>
          <p:nvPr/>
        </p:nvSpPr>
        <p:spPr>
          <a:xfrm>
            <a:off x="1324757" y="4123001"/>
            <a:ext cx="2163786"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9" name="Text Placeholder 2"/>
          <p:cNvSpPr>
            <a:spLocks noGrp="1"/>
          </p:cNvSpPr>
          <p:nvPr>
            <p:ph type="body" sz="quarter" idx="29"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8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221399661"/>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type="tx">
  <p:cSld name="Speakers - 4">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87"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88" name="Nivel de texto 1…"/>
          <p:cNvSpPr txBox="1">
            <a:spLocks noGrp="1"/>
          </p:cNvSpPr>
          <p:nvPr>
            <p:ph type="body" sz="quarter" idx="1" hasCustomPrompt="1"/>
          </p:nvPr>
        </p:nvSpPr>
        <p:spPr>
          <a:xfrm>
            <a:off x="798682" y="4605458"/>
            <a:ext cx="2285558" cy="355406"/>
          </a:xfrm>
          <a:prstGeom prst="rect">
            <a:avLst/>
          </a:prstGeom>
        </p:spPr>
        <p:txBody>
          <a:bodyPr lIns="0" tIns="0" rIns="0" bIns="0" anchor="b"/>
          <a:lstStyle>
            <a:lvl1pPr marL="0" indent="0" algn="ctr">
              <a:buClrTx/>
              <a:buSzTx/>
              <a:buFontTx/>
              <a:buNone/>
              <a:defRPr sz="2000" b="1">
                <a:solidFill>
                  <a:srgbClr val="4472C4"/>
                </a:solidFill>
                <a:latin typeface="Montserrat"/>
                <a:ea typeface="Montserrat"/>
                <a:cs typeface="Montserrat"/>
                <a:sym typeface="Montserrat"/>
              </a:defRPr>
            </a:lvl1pPr>
            <a:lvl2pPr marL="647700" indent="-190500" algn="ctr">
              <a:buClrTx/>
              <a:buSzPct val="100000"/>
              <a:buFontTx/>
              <a:defRPr sz="2000" b="1">
                <a:solidFill>
                  <a:srgbClr val="4472C4"/>
                </a:solidFill>
                <a:latin typeface="Montserrat"/>
                <a:ea typeface="Montserrat"/>
                <a:cs typeface="Montserrat"/>
                <a:sym typeface="Montserrat"/>
              </a:defRPr>
            </a:lvl2pPr>
            <a:lvl3pPr marL="1143000" indent="-228600" algn="ctr">
              <a:buClrTx/>
              <a:buSzPct val="100000"/>
              <a:buFontTx/>
              <a:defRPr sz="2000" b="1">
                <a:solidFill>
                  <a:srgbClr val="4472C4"/>
                </a:solidFill>
                <a:latin typeface="Montserrat"/>
                <a:ea typeface="Montserrat"/>
                <a:cs typeface="Montserrat"/>
                <a:sym typeface="Montserrat"/>
              </a:defRPr>
            </a:lvl3pPr>
            <a:lvl4pPr marL="1625600" indent="-254000" algn="ctr">
              <a:buClrTx/>
              <a:buSzPct val="100000"/>
              <a:buFontTx/>
              <a:defRPr sz="2000" b="1">
                <a:solidFill>
                  <a:srgbClr val="4472C4"/>
                </a:solidFill>
                <a:latin typeface="Montserrat"/>
                <a:ea typeface="Montserrat"/>
                <a:cs typeface="Montserrat"/>
                <a:sym typeface="Montserrat"/>
              </a:defRPr>
            </a:lvl4pPr>
            <a:lvl5pPr marL="2082800" indent="-254000" algn="ctr">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89" name="Text Placeholder 2"/>
          <p:cNvSpPr>
            <a:spLocks noGrp="1"/>
          </p:cNvSpPr>
          <p:nvPr>
            <p:ph type="body" sz="quarter" idx="21" hasCustomPrompt="1"/>
          </p:nvPr>
        </p:nvSpPr>
        <p:spPr>
          <a:xfrm>
            <a:off x="798682" y="5144391"/>
            <a:ext cx="2285560"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0" name="Picture Placeholder 14"/>
          <p:cNvSpPr>
            <a:spLocks noGrp="1"/>
          </p:cNvSpPr>
          <p:nvPr>
            <p:ph type="pic" sz="quarter" idx="22"/>
          </p:nvPr>
        </p:nvSpPr>
        <p:spPr>
          <a:xfrm>
            <a:off x="873907" y="1893547"/>
            <a:ext cx="2163786" cy="2163792"/>
          </a:xfrm>
          <a:prstGeom prst="rect">
            <a:avLst/>
          </a:prstGeom>
          <a:ln w="9525">
            <a:solidFill>
              <a:srgbClr val="E7E6E6"/>
            </a:solidFill>
            <a:round/>
          </a:ln>
        </p:spPr>
        <p:txBody>
          <a:bodyPr lIns="91439" tIns="45719" rIns="91439" bIns="45719">
            <a:noAutofit/>
          </a:bodyPr>
          <a:lstStyle/>
          <a:p>
            <a:endParaRPr/>
          </a:p>
        </p:txBody>
      </p:sp>
      <p:sp>
        <p:nvSpPr>
          <p:cNvPr id="691" name="Rectangle 25"/>
          <p:cNvSpPr/>
          <p:nvPr/>
        </p:nvSpPr>
        <p:spPr>
          <a:xfrm>
            <a:off x="873907" y="4062822"/>
            <a:ext cx="2163786"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92" name="Text Placeholder 2"/>
          <p:cNvSpPr>
            <a:spLocks noGrp="1"/>
          </p:cNvSpPr>
          <p:nvPr>
            <p:ph type="body" sz="quarter" idx="23" hasCustomPrompt="1"/>
          </p:nvPr>
        </p:nvSpPr>
        <p:spPr>
          <a:xfrm>
            <a:off x="3570458" y="4605458"/>
            <a:ext cx="2285560"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693" name="Text Placeholder 2"/>
          <p:cNvSpPr>
            <a:spLocks noGrp="1"/>
          </p:cNvSpPr>
          <p:nvPr>
            <p:ph type="body" sz="quarter" idx="24" hasCustomPrompt="1"/>
          </p:nvPr>
        </p:nvSpPr>
        <p:spPr>
          <a:xfrm>
            <a:off x="3570458" y="5144391"/>
            <a:ext cx="2285560"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4" name="Picture Placeholder 14"/>
          <p:cNvSpPr>
            <a:spLocks noGrp="1"/>
          </p:cNvSpPr>
          <p:nvPr>
            <p:ph type="pic" sz="quarter" idx="25"/>
          </p:nvPr>
        </p:nvSpPr>
        <p:spPr>
          <a:xfrm>
            <a:off x="3645684" y="1893547"/>
            <a:ext cx="2163787" cy="2163792"/>
          </a:xfrm>
          <a:prstGeom prst="rect">
            <a:avLst/>
          </a:prstGeom>
          <a:ln w="9525">
            <a:solidFill>
              <a:srgbClr val="E7E6E6"/>
            </a:solidFill>
            <a:round/>
          </a:ln>
        </p:spPr>
        <p:txBody>
          <a:bodyPr lIns="91439" tIns="45719" rIns="91439" bIns="45719">
            <a:noAutofit/>
          </a:bodyPr>
          <a:lstStyle/>
          <a:p>
            <a:endParaRPr/>
          </a:p>
        </p:txBody>
      </p:sp>
      <p:sp>
        <p:nvSpPr>
          <p:cNvPr id="695" name="Rectangle 31"/>
          <p:cNvSpPr/>
          <p:nvPr/>
        </p:nvSpPr>
        <p:spPr>
          <a:xfrm>
            <a:off x="3645684" y="4062822"/>
            <a:ext cx="2163792"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96" name="Text Placeholder 2"/>
          <p:cNvSpPr>
            <a:spLocks noGrp="1"/>
          </p:cNvSpPr>
          <p:nvPr>
            <p:ph type="body" sz="quarter" idx="26" hasCustomPrompt="1"/>
          </p:nvPr>
        </p:nvSpPr>
        <p:spPr>
          <a:xfrm>
            <a:off x="6342236" y="4605458"/>
            <a:ext cx="2285565"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697" name="Text Placeholder 2"/>
          <p:cNvSpPr>
            <a:spLocks noGrp="1"/>
          </p:cNvSpPr>
          <p:nvPr>
            <p:ph type="body" sz="quarter" idx="27" hasCustomPrompt="1"/>
          </p:nvPr>
        </p:nvSpPr>
        <p:spPr>
          <a:xfrm>
            <a:off x="6342236" y="5144391"/>
            <a:ext cx="2285565"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8" name="Picture Placeholder 14"/>
          <p:cNvSpPr>
            <a:spLocks noGrp="1"/>
          </p:cNvSpPr>
          <p:nvPr>
            <p:ph type="pic" sz="quarter" idx="28"/>
          </p:nvPr>
        </p:nvSpPr>
        <p:spPr>
          <a:xfrm>
            <a:off x="6417459" y="1893547"/>
            <a:ext cx="2163793" cy="2163792"/>
          </a:xfrm>
          <a:prstGeom prst="rect">
            <a:avLst/>
          </a:prstGeom>
          <a:ln w="9525">
            <a:solidFill>
              <a:srgbClr val="E7E6E6"/>
            </a:solidFill>
            <a:round/>
          </a:ln>
        </p:spPr>
        <p:txBody>
          <a:bodyPr lIns="91439" tIns="45719" rIns="91439" bIns="45719">
            <a:noAutofit/>
          </a:bodyPr>
          <a:lstStyle/>
          <a:p>
            <a:endParaRPr/>
          </a:p>
        </p:txBody>
      </p:sp>
      <p:sp>
        <p:nvSpPr>
          <p:cNvPr id="699" name="Rectangle 35"/>
          <p:cNvSpPr/>
          <p:nvPr/>
        </p:nvSpPr>
        <p:spPr>
          <a:xfrm>
            <a:off x="6417459" y="4062822"/>
            <a:ext cx="2163793"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00" name="Text Placeholder 2"/>
          <p:cNvSpPr>
            <a:spLocks noGrp="1"/>
          </p:cNvSpPr>
          <p:nvPr>
            <p:ph type="body" sz="quarter" idx="29" hasCustomPrompt="1"/>
          </p:nvPr>
        </p:nvSpPr>
        <p:spPr>
          <a:xfrm>
            <a:off x="9115597" y="4605458"/>
            <a:ext cx="2285565"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701" name="Text Placeholder 2"/>
          <p:cNvSpPr>
            <a:spLocks noGrp="1"/>
          </p:cNvSpPr>
          <p:nvPr>
            <p:ph type="body" sz="quarter" idx="30" hasCustomPrompt="1"/>
          </p:nvPr>
        </p:nvSpPr>
        <p:spPr>
          <a:xfrm>
            <a:off x="9115597" y="5144391"/>
            <a:ext cx="2285565"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702" name="Picture Placeholder 14"/>
          <p:cNvSpPr>
            <a:spLocks noGrp="1"/>
          </p:cNvSpPr>
          <p:nvPr>
            <p:ph type="pic" sz="quarter" idx="31"/>
          </p:nvPr>
        </p:nvSpPr>
        <p:spPr>
          <a:xfrm>
            <a:off x="9190821" y="1893547"/>
            <a:ext cx="2163795" cy="2163792"/>
          </a:xfrm>
          <a:prstGeom prst="rect">
            <a:avLst/>
          </a:prstGeom>
          <a:ln w="9525">
            <a:solidFill>
              <a:srgbClr val="E7E6E6"/>
            </a:solidFill>
            <a:round/>
          </a:ln>
        </p:spPr>
        <p:txBody>
          <a:bodyPr lIns="91439" tIns="45719" rIns="91439" bIns="45719">
            <a:noAutofit/>
          </a:bodyPr>
          <a:lstStyle/>
          <a:p>
            <a:endParaRPr/>
          </a:p>
        </p:txBody>
      </p:sp>
      <p:sp>
        <p:nvSpPr>
          <p:cNvPr id="703" name="Rectangle 40"/>
          <p:cNvSpPr/>
          <p:nvPr/>
        </p:nvSpPr>
        <p:spPr>
          <a:xfrm>
            <a:off x="9190821" y="4062822"/>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04" name="Text Placeholder 2"/>
          <p:cNvSpPr>
            <a:spLocks noGrp="1"/>
          </p:cNvSpPr>
          <p:nvPr>
            <p:ph type="body" sz="quarter" idx="3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36804814"/>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type="tx">
  <p:cSld name="Speakers - 5">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12"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13" name="Nivel de texto 1…"/>
          <p:cNvSpPr txBox="1">
            <a:spLocks noGrp="1"/>
          </p:cNvSpPr>
          <p:nvPr>
            <p:ph type="body" sz="quarter" idx="1" hasCustomPrompt="1"/>
          </p:nvPr>
        </p:nvSpPr>
        <p:spPr>
          <a:xfrm>
            <a:off x="5057111" y="4277233"/>
            <a:ext cx="2077787" cy="355406"/>
          </a:xfrm>
          <a:prstGeom prst="rect">
            <a:avLst/>
          </a:prstGeom>
        </p:spPr>
        <p:txBody>
          <a:bodyPr lIns="0" tIns="0" rIns="0" bIns="0" anchor="b"/>
          <a:lstStyle>
            <a:lvl1pPr marL="0" indent="0" algn="ctr">
              <a:buClrTx/>
              <a:buSzTx/>
              <a:buFontTx/>
              <a:buNone/>
              <a:defRPr sz="1800" b="1">
                <a:solidFill>
                  <a:srgbClr val="4472C4"/>
                </a:solidFill>
                <a:latin typeface="Montserrat"/>
                <a:ea typeface="Montserrat"/>
                <a:cs typeface="Montserrat"/>
                <a:sym typeface="Montserrat"/>
              </a:defRPr>
            </a:lvl1pPr>
            <a:lvl2pPr marL="628650" indent="-171450" algn="ctr">
              <a:buClrTx/>
              <a:buSzPct val="100000"/>
              <a:buFontTx/>
              <a:defRPr sz="1800" b="1">
                <a:solidFill>
                  <a:srgbClr val="4472C4"/>
                </a:solidFill>
                <a:latin typeface="Montserrat"/>
                <a:ea typeface="Montserrat"/>
                <a:cs typeface="Montserrat"/>
                <a:sym typeface="Montserrat"/>
              </a:defRPr>
            </a:lvl2pPr>
            <a:lvl3pPr marL="1120138" indent="-205738" algn="ctr">
              <a:buClrTx/>
              <a:buSzPct val="100000"/>
              <a:buFontTx/>
              <a:defRPr sz="1800" b="1">
                <a:solidFill>
                  <a:srgbClr val="4472C4"/>
                </a:solidFill>
                <a:latin typeface="Montserrat"/>
                <a:ea typeface="Montserrat"/>
                <a:cs typeface="Montserrat"/>
                <a:sym typeface="Montserrat"/>
              </a:defRPr>
            </a:lvl3pPr>
            <a:lvl4pPr marL="1600200" indent="-228600" algn="ctr">
              <a:buClrTx/>
              <a:buSzPct val="100000"/>
              <a:buFontTx/>
              <a:defRPr sz="1800" b="1">
                <a:solidFill>
                  <a:srgbClr val="4472C4"/>
                </a:solidFill>
                <a:latin typeface="Montserrat"/>
                <a:ea typeface="Montserrat"/>
                <a:cs typeface="Montserrat"/>
                <a:sym typeface="Montserrat"/>
              </a:defRPr>
            </a:lvl4pPr>
            <a:lvl5pPr marL="2057400" indent="-228600" algn="ctr">
              <a:buClrTx/>
              <a:buSzPct val="100000"/>
              <a:buFontTx/>
              <a:defRPr sz="18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14" name="Text Placeholder 2"/>
          <p:cNvSpPr>
            <a:spLocks noGrp="1"/>
          </p:cNvSpPr>
          <p:nvPr>
            <p:ph type="body" sz="quarter" idx="21" hasCustomPrompt="1"/>
          </p:nvPr>
        </p:nvSpPr>
        <p:spPr>
          <a:xfrm>
            <a:off x="5057111"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15" name="Picture Placeholder 14"/>
          <p:cNvSpPr>
            <a:spLocks noGrp="1"/>
          </p:cNvSpPr>
          <p:nvPr>
            <p:ph type="pic" sz="quarter" idx="22"/>
          </p:nvPr>
        </p:nvSpPr>
        <p:spPr>
          <a:xfrm>
            <a:off x="5201875" y="2081315"/>
            <a:ext cx="1788262" cy="1788256"/>
          </a:xfrm>
          <a:prstGeom prst="rect">
            <a:avLst/>
          </a:prstGeom>
          <a:ln w="9525">
            <a:solidFill>
              <a:srgbClr val="E7E6E6"/>
            </a:solidFill>
            <a:round/>
          </a:ln>
        </p:spPr>
        <p:txBody>
          <a:bodyPr lIns="91439" tIns="45719" rIns="91439" bIns="45719">
            <a:noAutofit/>
          </a:bodyPr>
          <a:lstStyle/>
          <a:p>
            <a:endParaRPr/>
          </a:p>
        </p:txBody>
      </p:sp>
      <p:sp>
        <p:nvSpPr>
          <p:cNvPr id="716" name="Rectangle 54"/>
          <p:cNvSpPr/>
          <p:nvPr/>
        </p:nvSpPr>
        <p:spPr>
          <a:xfrm>
            <a:off x="5201875"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17" name="Text Placeholder 2"/>
          <p:cNvSpPr>
            <a:spLocks noGrp="1"/>
          </p:cNvSpPr>
          <p:nvPr>
            <p:ph type="body" sz="quarter" idx="23" hasCustomPrompt="1"/>
          </p:nvPr>
        </p:nvSpPr>
        <p:spPr>
          <a:xfrm>
            <a:off x="9486234" y="4277233"/>
            <a:ext cx="2077781"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18" name="Text Placeholder 2"/>
          <p:cNvSpPr>
            <a:spLocks noGrp="1"/>
          </p:cNvSpPr>
          <p:nvPr>
            <p:ph type="body" sz="quarter" idx="24" hasCustomPrompt="1"/>
          </p:nvPr>
        </p:nvSpPr>
        <p:spPr>
          <a:xfrm>
            <a:off x="9486234"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19" name="Picture Placeholder 14"/>
          <p:cNvSpPr>
            <a:spLocks noGrp="1"/>
          </p:cNvSpPr>
          <p:nvPr>
            <p:ph type="pic" sz="quarter" idx="25"/>
          </p:nvPr>
        </p:nvSpPr>
        <p:spPr>
          <a:xfrm>
            <a:off x="9630998" y="2081315"/>
            <a:ext cx="1788263" cy="1788256"/>
          </a:xfrm>
          <a:prstGeom prst="rect">
            <a:avLst/>
          </a:prstGeom>
          <a:ln w="9525">
            <a:solidFill>
              <a:srgbClr val="E7E6E6"/>
            </a:solidFill>
            <a:round/>
          </a:ln>
        </p:spPr>
        <p:txBody>
          <a:bodyPr lIns="91439" tIns="45719" rIns="91439" bIns="45719">
            <a:noAutofit/>
          </a:bodyPr>
          <a:lstStyle/>
          <a:p>
            <a:endParaRPr/>
          </a:p>
        </p:txBody>
      </p:sp>
      <p:sp>
        <p:nvSpPr>
          <p:cNvPr id="720" name="Rectangle 65"/>
          <p:cNvSpPr/>
          <p:nvPr/>
        </p:nvSpPr>
        <p:spPr>
          <a:xfrm>
            <a:off x="9630998"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1" name="Text Placeholder 2"/>
          <p:cNvSpPr>
            <a:spLocks noGrp="1"/>
          </p:cNvSpPr>
          <p:nvPr>
            <p:ph type="body" sz="quarter" idx="26" hasCustomPrompt="1"/>
          </p:nvPr>
        </p:nvSpPr>
        <p:spPr>
          <a:xfrm>
            <a:off x="627985" y="4277233"/>
            <a:ext cx="2077780"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22" name="Text Placeholder 2"/>
          <p:cNvSpPr>
            <a:spLocks noGrp="1"/>
          </p:cNvSpPr>
          <p:nvPr>
            <p:ph type="body" sz="quarter" idx="27" hasCustomPrompt="1"/>
          </p:nvPr>
        </p:nvSpPr>
        <p:spPr>
          <a:xfrm>
            <a:off x="627985" y="4816166"/>
            <a:ext cx="2077780"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23" name="Picture Placeholder 14"/>
          <p:cNvSpPr>
            <a:spLocks noGrp="1"/>
          </p:cNvSpPr>
          <p:nvPr>
            <p:ph type="pic" sz="quarter" idx="28"/>
          </p:nvPr>
        </p:nvSpPr>
        <p:spPr>
          <a:xfrm>
            <a:off x="772749" y="2081315"/>
            <a:ext cx="1788255" cy="1788256"/>
          </a:xfrm>
          <a:prstGeom prst="rect">
            <a:avLst/>
          </a:prstGeom>
          <a:ln w="9525">
            <a:solidFill>
              <a:srgbClr val="E7E6E6"/>
            </a:solidFill>
            <a:round/>
          </a:ln>
        </p:spPr>
        <p:txBody>
          <a:bodyPr lIns="91439" tIns="45719" rIns="91439" bIns="45719">
            <a:noAutofit/>
          </a:bodyPr>
          <a:lstStyle/>
          <a:p>
            <a:endParaRPr/>
          </a:p>
        </p:txBody>
      </p:sp>
      <p:sp>
        <p:nvSpPr>
          <p:cNvPr id="724" name="Rectangle 69"/>
          <p:cNvSpPr/>
          <p:nvPr/>
        </p:nvSpPr>
        <p:spPr>
          <a:xfrm>
            <a:off x="772747" y="3881911"/>
            <a:ext cx="1788256"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5" name="Text Placeholder 2"/>
          <p:cNvSpPr>
            <a:spLocks noGrp="1"/>
          </p:cNvSpPr>
          <p:nvPr>
            <p:ph type="body" sz="quarter" idx="29" hasCustomPrompt="1"/>
          </p:nvPr>
        </p:nvSpPr>
        <p:spPr>
          <a:xfrm>
            <a:off x="2842548" y="4277233"/>
            <a:ext cx="2077779"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26" name="Text Placeholder 2"/>
          <p:cNvSpPr>
            <a:spLocks noGrp="1"/>
          </p:cNvSpPr>
          <p:nvPr>
            <p:ph type="body" sz="quarter" idx="30" hasCustomPrompt="1"/>
          </p:nvPr>
        </p:nvSpPr>
        <p:spPr>
          <a:xfrm>
            <a:off x="2842548" y="4816166"/>
            <a:ext cx="2077779"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27" name="Picture Placeholder 14"/>
          <p:cNvSpPr>
            <a:spLocks noGrp="1"/>
          </p:cNvSpPr>
          <p:nvPr>
            <p:ph type="pic" sz="quarter" idx="31"/>
          </p:nvPr>
        </p:nvSpPr>
        <p:spPr>
          <a:xfrm>
            <a:off x="2987312" y="2081315"/>
            <a:ext cx="1788257" cy="1788256"/>
          </a:xfrm>
          <a:prstGeom prst="rect">
            <a:avLst/>
          </a:prstGeom>
          <a:ln w="9525">
            <a:solidFill>
              <a:srgbClr val="E7E6E6"/>
            </a:solidFill>
            <a:round/>
          </a:ln>
        </p:spPr>
        <p:txBody>
          <a:bodyPr lIns="91439" tIns="45719" rIns="91439" bIns="45719">
            <a:noAutofit/>
          </a:bodyPr>
          <a:lstStyle/>
          <a:p>
            <a:endParaRPr/>
          </a:p>
        </p:txBody>
      </p:sp>
      <p:sp>
        <p:nvSpPr>
          <p:cNvPr id="728" name="Rectangle 73"/>
          <p:cNvSpPr/>
          <p:nvPr/>
        </p:nvSpPr>
        <p:spPr>
          <a:xfrm>
            <a:off x="2987312"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9" name="Text Placeholder 2"/>
          <p:cNvSpPr>
            <a:spLocks noGrp="1"/>
          </p:cNvSpPr>
          <p:nvPr>
            <p:ph type="body" sz="quarter" idx="32" hasCustomPrompt="1"/>
          </p:nvPr>
        </p:nvSpPr>
        <p:spPr>
          <a:xfrm>
            <a:off x="7271673" y="4277233"/>
            <a:ext cx="2077781"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30" name="Text Placeholder 2"/>
          <p:cNvSpPr>
            <a:spLocks noGrp="1"/>
          </p:cNvSpPr>
          <p:nvPr>
            <p:ph type="body" sz="quarter" idx="33" hasCustomPrompt="1"/>
          </p:nvPr>
        </p:nvSpPr>
        <p:spPr>
          <a:xfrm>
            <a:off x="7271673"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31" name="Picture Placeholder 14"/>
          <p:cNvSpPr>
            <a:spLocks noGrp="1"/>
          </p:cNvSpPr>
          <p:nvPr>
            <p:ph type="pic" sz="quarter" idx="34"/>
          </p:nvPr>
        </p:nvSpPr>
        <p:spPr>
          <a:xfrm>
            <a:off x="7416437" y="2081315"/>
            <a:ext cx="1788262" cy="1788256"/>
          </a:xfrm>
          <a:prstGeom prst="rect">
            <a:avLst/>
          </a:prstGeom>
          <a:ln w="9525">
            <a:solidFill>
              <a:srgbClr val="E7E6E6"/>
            </a:solidFill>
            <a:round/>
          </a:ln>
        </p:spPr>
        <p:txBody>
          <a:bodyPr lIns="91439" tIns="45719" rIns="91439" bIns="45719">
            <a:noAutofit/>
          </a:bodyPr>
          <a:lstStyle/>
          <a:p>
            <a:endParaRPr/>
          </a:p>
        </p:txBody>
      </p:sp>
      <p:sp>
        <p:nvSpPr>
          <p:cNvPr id="732" name="Rectangle 77"/>
          <p:cNvSpPr/>
          <p:nvPr/>
        </p:nvSpPr>
        <p:spPr>
          <a:xfrm>
            <a:off x="7416437"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33" name="Text Placeholder 2"/>
          <p:cNvSpPr>
            <a:spLocks noGrp="1"/>
          </p:cNvSpPr>
          <p:nvPr>
            <p:ph type="body" sz="quarter" idx="35"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3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95218688"/>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type="tx">
  <p:cSld name="Speakers - 6">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41" name="Rectangle 90"/>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42" name="Picture Placeholder 14"/>
          <p:cNvSpPr>
            <a:spLocks noGrp="1"/>
          </p:cNvSpPr>
          <p:nvPr>
            <p:ph type="pic" sz="quarter" idx="21"/>
          </p:nvPr>
        </p:nvSpPr>
        <p:spPr>
          <a:xfrm>
            <a:off x="3007791"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743" name="Nivel de texto 1…"/>
          <p:cNvSpPr txBox="1">
            <a:spLocks noGrp="1"/>
          </p:cNvSpPr>
          <p:nvPr>
            <p:ph type="body" sz="quarter" idx="1" hasCustomPrompt="1"/>
          </p:nvPr>
        </p:nvSpPr>
        <p:spPr>
          <a:xfrm>
            <a:off x="2844998"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44"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45" name="Text Placeholder 2"/>
          <p:cNvSpPr>
            <a:spLocks noGrp="1"/>
          </p:cNvSpPr>
          <p:nvPr>
            <p:ph type="body" sz="quarter" idx="23" hasCustomPrompt="1"/>
          </p:nvPr>
        </p:nvSpPr>
        <p:spPr>
          <a:xfrm>
            <a:off x="5174157"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6" name="Text Placeholder 2"/>
          <p:cNvSpPr>
            <a:spLocks noGrp="1"/>
          </p:cNvSpPr>
          <p:nvPr>
            <p:ph type="body" sz="quarter" idx="24" hasCustomPrompt="1"/>
          </p:nvPr>
        </p:nvSpPr>
        <p:spPr>
          <a:xfrm>
            <a:off x="7454186"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7" name="Picture Placeholder 14"/>
          <p:cNvSpPr>
            <a:spLocks noGrp="1"/>
          </p:cNvSpPr>
          <p:nvPr>
            <p:ph type="pic" sz="quarter" idx="25"/>
          </p:nvPr>
        </p:nvSpPr>
        <p:spPr>
          <a:xfrm>
            <a:off x="3007791"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748" name="Text Placeholder 2"/>
          <p:cNvSpPr>
            <a:spLocks noGrp="1"/>
          </p:cNvSpPr>
          <p:nvPr>
            <p:ph type="body" sz="quarter" idx="26" hasCustomPrompt="1"/>
          </p:nvPr>
        </p:nvSpPr>
        <p:spPr>
          <a:xfrm>
            <a:off x="284499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9" name="Text Placeholder 2"/>
          <p:cNvSpPr>
            <a:spLocks noGrp="1"/>
          </p:cNvSpPr>
          <p:nvPr>
            <p:ph type="body" sz="quarter" idx="27" hasCustomPrompt="1"/>
          </p:nvPr>
        </p:nvSpPr>
        <p:spPr>
          <a:xfrm>
            <a:off x="5174157"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50" name="Text Placeholder 2"/>
          <p:cNvSpPr>
            <a:spLocks noGrp="1"/>
          </p:cNvSpPr>
          <p:nvPr>
            <p:ph type="body" sz="quarter" idx="28" hasCustomPrompt="1"/>
          </p:nvPr>
        </p:nvSpPr>
        <p:spPr>
          <a:xfrm>
            <a:off x="7454186"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51" name="Rectangle 92"/>
          <p:cNvSpPr/>
          <p:nvPr/>
        </p:nvSpPr>
        <p:spPr>
          <a:xfrm>
            <a:off x="300779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2" name="Rectangle 93"/>
          <p:cNvSpPr/>
          <p:nvPr/>
        </p:nvSpPr>
        <p:spPr>
          <a:xfrm>
            <a:off x="3007791" y="3325028"/>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3" name="Rectangle 95"/>
          <p:cNvSpPr/>
          <p:nvPr/>
        </p:nvSpPr>
        <p:spPr>
          <a:xfrm>
            <a:off x="5336942"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4" name="Rectangle 97"/>
          <p:cNvSpPr/>
          <p:nvPr/>
        </p:nvSpPr>
        <p:spPr>
          <a:xfrm>
            <a:off x="7666097"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5" name="Rectangle 103"/>
          <p:cNvSpPr/>
          <p:nvPr/>
        </p:nvSpPr>
        <p:spPr>
          <a:xfrm>
            <a:off x="5336942"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6" name="Rectangle 105"/>
          <p:cNvSpPr/>
          <p:nvPr/>
        </p:nvSpPr>
        <p:spPr>
          <a:xfrm>
            <a:off x="7666094"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7" name="Picture Placeholder 14"/>
          <p:cNvSpPr>
            <a:spLocks noGrp="1"/>
          </p:cNvSpPr>
          <p:nvPr>
            <p:ph type="pic" sz="quarter" idx="29"/>
          </p:nvPr>
        </p:nvSpPr>
        <p:spPr>
          <a:xfrm>
            <a:off x="5336942"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58" name="Picture Placeholder 14"/>
          <p:cNvSpPr>
            <a:spLocks noGrp="1"/>
          </p:cNvSpPr>
          <p:nvPr>
            <p:ph type="pic" sz="quarter" idx="30"/>
          </p:nvPr>
        </p:nvSpPr>
        <p:spPr>
          <a:xfrm>
            <a:off x="7666097"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59" name="Picture Placeholder 14"/>
          <p:cNvSpPr>
            <a:spLocks noGrp="1"/>
          </p:cNvSpPr>
          <p:nvPr>
            <p:ph type="pic" sz="quarter" idx="31"/>
          </p:nvPr>
        </p:nvSpPr>
        <p:spPr>
          <a:xfrm>
            <a:off x="5336942"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760" name="Picture Placeholder 14"/>
          <p:cNvSpPr>
            <a:spLocks noGrp="1"/>
          </p:cNvSpPr>
          <p:nvPr>
            <p:ph type="pic" sz="quarter" idx="32"/>
          </p:nvPr>
        </p:nvSpPr>
        <p:spPr>
          <a:xfrm>
            <a:off x="7666094"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76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089830253"/>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type="tx">
  <p:cSld name="Speakers - 7">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68" name="Rectangle 27"/>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69" name="Picture Placeholder 14"/>
          <p:cNvSpPr>
            <a:spLocks noGrp="1"/>
          </p:cNvSpPr>
          <p:nvPr>
            <p:ph type="pic" sz="quarter" idx="21"/>
          </p:nvPr>
        </p:nvSpPr>
        <p:spPr>
          <a:xfrm>
            <a:off x="1847856"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770" name="Nivel de texto 1…"/>
          <p:cNvSpPr txBox="1">
            <a:spLocks noGrp="1"/>
          </p:cNvSpPr>
          <p:nvPr>
            <p:ph type="body" sz="quarter" idx="1" hasCustomPrompt="1"/>
          </p:nvPr>
        </p:nvSpPr>
        <p:spPr>
          <a:xfrm>
            <a:off x="1685064"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71"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72" name="Text Placeholder 2"/>
          <p:cNvSpPr>
            <a:spLocks noGrp="1"/>
          </p:cNvSpPr>
          <p:nvPr>
            <p:ph type="body" sz="quarter" idx="23" hasCustomPrompt="1"/>
          </p:nvPr>
        </p:nvSpPr>
        <p:spPr>
          <a:xfrm>
            <a:off x="4014223"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3" name="Text Placeholder 2"/>
          <p:cNvSpPr>
            <a:spLocks noGrp="1"/>
          </p:cNvSpPr>
          <p:nvPr>
            <p:ph type="body" sz="quarter" idx="24" hasCustomPrompt="1"/>
          </p:nvPr>
        </p:nvSpPr>
        <p:spPr>
          <a:xfrm>
            <a:off x="6294254"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4" name="Text Placeholder 2"/>
          <p:cNvSpPr>
            <a:spLocks noGrp="1"/>
          </p:cNvSpPr>
          <p:nvPr>
            <p:ph type="body" sz="quarter" idx="25" hasCustomPrompt="1"/>
          </p:nvPr>
        </p:nvSpPr>
        <p:spPr>
          <a:xfrm>
            <a:off x="8672530"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5" name="Picture Placeholder 14"/>
          <p:cNvSpPr>
            <a:spLocks noGrp="1"/>
          </p:cNvSpPr>
          <p:nvPr>
            <p:ph type="pic" sz="quarter" idx="26"/>
          </p:nvPr>
        </p:nvSpPr>
        <p:spPr>
          <a:xfrm>
            <a:off x="3014846"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776" name="Text Placeholder 2"/>
          <p:cNvSpPr>
            <a:spLocks noGrp="1"/>
          </p:cNvSpPr>
          <p:nvPr>
            <p:ph type="body" sz="quarter" idx="27" hasCustomPrompt="1"/>
          </p:nvPr>
        </p:nvSpPr>
        <p:spPr>
          <a:xfrm>
            <a:off x="2852054"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7" name="Text Placeholder 2"/>
          <p:cNvSpPr>
            <a:spLocks noGrp="1"/>
          </p:cNvSpPr>
          <p:nvPr>
            <p:ph type="body" sz="quarter" idx="28" hasCustomPrompt="1"/>
          </p:nvPr>
        </p:nvSpPr>
        <p:spPr>
          <a:xfrm>
            <a:off x="5181212"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8" name="Text Placeholder 2"/>
          <p:cNvSpPr>
            <a:spLocks noGrp="1"/>
          </p:cNvSpPr>
          <p:nvPr>
            <p:ph type="body" sz="quarter" idx="29" hasCustomPrompt="1"/>
          </p:nvPr>
        </p:nvSpPr>
        <p:spPr>
          <a:xfrm>
            <a:off x="7461243"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9" name="Rectangle 92"/>
          <p:cNvSpPr/>
          <p:nvPr/>
        </p:nvSpPr>
        <p:spPr>
          <a:xfrm>
            <a:off x="3014845" y="5679816"/>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0" name="Rectangle 93"/>
          <p:cNvSpPr/>
          <p:nvPr/>
        </p:nvSpPr>
        <p:spPr>
          <a:xfrm>
            <a:off x="1847855"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1" name="Rectangle 95"/>
          <p:cNvSpPr/>
          <p:nvPr/>
        </p:nvSpPr>
        <p:spPr>
          <a:xfrm>
            <a:off x="5343999" y="5687064"/>
            <a:ext cx="155033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2" name="Rectangle 97"/>
          <p:cNvSpPr/>
          <p:nvPr/>
        </p:nvSpPr>
        <p:spPr>
          <a:xfrm>
            <a:off x="7673153"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3" name="Rectangle 103"/>
          <p:cNvSpPr/>
          <p:nvPr/>
        </p:nvSpPr>
        <p:spPr>
          <a:xfrm>
            <a:off x="4177007" y="3310690"/>
            <a:ext cx="1550348"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4" name="Rectangle 105"/>
          <p:cNvSpPr/>
          <p:nvPr/>
        </p:nvSpPr>
        <p:spPr>
          <a:xfrm>
            <a:off x="6506161"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5" name="Rectangle 107"/>
          <p:cNvSpPr/>
          <p:nvPr/>
        </p:nvSpPr>
        <p:spPr>
          <a:xfrm>
            <a:off x="8835314"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6" name="Picture Placeholder 14"/>
          <p:cNvSpPr>
            <a:spLocks noGrp="1"/>
          </p:cNvSpPr>
          <p:nvPr>
            <p:ph type="pic" sz="quarter" idx="30"/>
          </p:nvPr>
        </p:nvSpPr>
        <p:spPr>
          <a:xfrm>
            <a:off x="5343999" y="4194414"/>
            <a:ext cx="1550339" cy="1492658"/>
          </a:xfrm>
          <a:prstGeom prst="rect">
            <a:avLst/>
          </a:prstGeom>
          <a:ln w="9525">
            <a:solidFill>
              <a:srgbClr val="E7E6E6"/>
            </a:solidFill>
            <a:round/>
          </a:ln>
        </p:spPr>
        <p:txBody>
          <a:bodyPr lIns="91439" tIns="45719" rIns="91439" bIns="45719">
            <a:noAutofit/>
          </a:bodyPr>
          <a:lstStyle/>
          <a:p>
            <a:endParaRPr/>
          </a:p>
        </p:txBody>
      </p:sp>
      <p:sp>
        <p:nvSpPr>
          <p:cNvPr id="787" name="Picture Placeholder 14"/>
          <p:cNvSpPr>
            <a:spLocks noGrp="1"/>
          </p:cNvSpPr>
          <p:nvPr>
            <p:ph type="pic" sz="quarter" idx="31"/>
          </p:nvPr>
        </p:nvSpPr>
        <p:spPr>
          <a:xfrm>
            <a:off x="7673153"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88" name="Picture Placeholder 14"/>
          <p:cNvSpPr>
            <a:spLocks noGrp="1"/>
          </p:cNvSpPr>
          <p:nvPr>
            <p:ph type="pic" sz="quarter" idx="32"/>
          </p:nvPr>
        </p:nvSpPr>
        <p:spPr>
          <a:xfrm>
            <a:off x="4177007"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789" name="Picture Placeholder 14"/>
          <p:cNvSpPr>
            <a:spLocks noGrp="1"/>
          </p:cNvSpPr>
          <p:nvPr>
            <p:ph type="pic" sz="quarter" idx="33"/>
          </p:nvPr>
        </p:nvSpPr>
        <p:spPr>
          <a:xfrm>
            <a:off x="6506161" y="1816929"/>
            <a:ext cx="1550340" cy="1492653"/>
          </a:xfrm>
          <a:prstGeom prst="rect">
            <a:avLst/>
          </a:prstGeom>
          <a:ln w="9525">
            <a:solidFill>
              <a:srgbClr val="E7E6E6"/>
            </a:solidFill>
            <a:round/>
          </a:ln>
        </p:spPr>
        <p:txBody>
          <a:bodyPr lIns="91439" tIns="45719" rIns="91439" bIns="45719">
            <a:noAutofit/>
          </a:bodyPr>
          <a:lstStyle/>
          <a:p>
            <a:endParaRPr/>
          </a:p>
        </p:txBody>
      </p:sp>
      <p:sp>
        <p:nvSpPr>
          <p:cNvPr id="790" name="Picture Placeholder 14"/>
          <p:cNvSpPr>
            <a:spLocks noGrp="1"/>
          </p:cNvSpPr>
          <p:nvPr>
            <p:ph type="pic" sz="quarter" idx="34"/>
          </p:nvPr>
        </p:nvSpPr>
        <p:spPr>
          <a:xfrm>
            <a:off x="8835314"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79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083537521"/>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type="tx">
  <p:cSld name="Speakers - 8">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98" name="Rectangle 30"/>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99" name="Picture Placeholder 14"/>
          <p:cNvSpPr>
            <a:spLocks noGrp="1"/>
          </p:cNvSpPr>
          <p:nvPr>
            <p:ph type="pic" sz="quarter" idx="21"/>
          </p:nvPr>
        </p:nvSpPr>
        <p:spPr>
          <a:xfrm>
            <a:off x="1839391"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800" name="Nivel de texto 1…"/>
          <p:cNvSpPr txBox="1">
            <a:spLocks noGrp="1"/>
          </p:cNvSpPr>
          <p:nvPr>
            <p:ph type="body" sz="quarter" idx="1" hasCustomPrompt="1"/>
          </p:nvPr>
        </p:nvSpPr>
        <p:spPr>
          <a:xfrm>
            <a:off x="1676598"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01"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02" name="Text Placeholder 2"/>
          <p:cNvSpPr>
            <a:spLocks noGrp="1"/>
          </p:cNvSpPr>
          <p:nvPr>
            <p:ph type="body" sz="quarter" idx="23" hasCustomPrompt="1"/>
          </p:nvPr>
        </p:nvSpPr>
        <p:spPr>
          <a:xfrm>
            <a:off x="4005757"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3" name="Text Placeholder 2"/>
          <p:cNvSpPr>
            <a:spLocks noGrp="1"/>
          </p:cNvSpPr>
          <p:nvPr>
            <p:ph type="body" sz="quarter" idx="24" hasCustomPrompt="1"/>
          </p:nvPr>
        </p:nvSpPr>
        <p:spPr>
          <a:xfrm>
            <a:off x="6285788"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4" name="Text Placeholder 2"/>
          <p:cNvSpPr>
            <a:spLocks noGrp="1"/>
          </p:cNvSpPr>
          <p:nvPr>
            <p:ph type="body" sz="quarter" idx="25" hasCustomPrompt="1"/>
          </p:nvPr>
        </p:nvSpPr>
        <p:spPr>
          <a:xfrm>
            <a:off x="8664064"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5" name="Picture Placeholder 14"/>
          <p:cNvSpPr>
            <a:spLocks noGrp="1"/>
          </p:cNvSpPr>
          <p:nvPr>
            <p:ph type="pic" sz="quarter" idx="26"/>
          </p:nvPr>
        </p:nvSpPr>
        <p:spPr>
          <a:xfrm>
            <a:off x="1839391"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806" name="Text Placeholder 2"/>
          <p:cNvSpPr>
            <a:spLocks noGrp="1"/>
          </p:cNvSpPr>
          <p:nvPr>
            <p:ph type="body" sz="quarter" idx="27" hasCustomPrompt="1"/>
          </p:nvPr>
        </p:nvSpPr>
        <p:spPr>
          <a:xfrm>
            <a:off x="167659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7" name="Text Placeholder 2"/>
          <p:cNvSpPr>
            <a:spLocks noGrp="1"/>
          </p:cNvSpPr>
          <p:nvPr>
            <p:ph type="body" sz="quarter" idx="28" hasCustomPrompt="1"/>
          </p:nvPr>
        </p:nvSpPr>
        <p:spPr>
          <a:xfrm>
            <a:off x="4005757"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8" name="Text Placeholder 2"/>
          <p:cNvSpPr>
            <a:spLocks noGrp="1"/>
          </p:cNvSpPr>
          <p:nvPr>
            <p:ph type="body" sz="quarter" idx="29" hasCustomPrompt="1"/>
          </p:nvPr>
        </p:nvSpPr>
        <p:spPr>
          <a:xfrm>
            <a:off x="628578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9" name="Text Placeholder 2"/>
          <p:cNvSpPr>
            <a:spLocks noGrp="1"/>
          </p:cNvSpPr>
          <p:nvPr>
            <p:ph type="body" sz="quarter" idx="30" hasCustomPrompt="1"/>
          </p:nvPr>
        </p:nvSpPr>
        <p:spPr>
          <a:xfrm>
            <a:off x="8664064"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10" name="Rectangle 92"/>
          <p:cNvSpPr/>
          <p:nvPr/>
        </p:nvSpPr>
        <p:spPr>
          <a:xfrm>
            <a:off x="183939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1" name="Rectangle 93"/>
          <p:cNvSpPr/>
          <p:nvPr/>
        </p:nvSpPr>
        <p:spPr>
          <a:xfrm>
            <a:off x="1839391" y="3325028"/>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2" name="Rectangle 95"/>
          <p:cNvSpPr/>
          <p:nvPr/>
        </p:nvSpPr>
        <p:spPr>
          <a:xfrm>
            <a:off x="4168542"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3" name="Rectangle 97"/>
          <p:cNvSpPr/>
          <p:nvPr/>
        </p:nvSpPr>
        <p:spPr>
          <a:xfrm>
            <a:off x="6497697"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4" name="Rectangle 99"/>
          <p:cNvSpPr/>
          <p:nvPr/>
        </p:nvSpPr>
        <p:spPr>
          <a:xfrm>
            <a:off x="8826850"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5" name="Rectangle 103"/>
          <p:cNvSpPr/>
          <p:nvPr/>
        </p:nvSpPr>
        <p:spPr>
          <a:xfrm>
            <a:off x="4168542"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6" name="Rectangle 105"/>
          <p:cNvSpPr/>
          <p:nvPr/>
        </p:nvSpPr>
        <p:spPr>
          <a:xfrm>
            <a:off x="6497694"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7" name="Rectangle 107"/>
          <p:cNvSpPr/>
          <p:nvPr/>
        </p:nvSpPr>
        <p:spPr>
          <a:xfrm>
            <a:off x="8826848"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8" name="Picture Placeholder 14"/>
          <p:cNvSpPr>
            <a:spLocks noGrp="1"/>
          </p:cNvSpPr>
          <p:nvPr>
            <p:ph type="pic" sz="quarter" idx="31"/>
          </p:nvPr>
        </p:nvSpPr>
        <p:spPr>
          <a:xfrm>
            <a:off x="4168542"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19" name="Picture Placeholder 14"/>
          <p:cNvSpPr>
            <a:spLocks noGrp="1"/>
          </p:cNvSpPr>
          <p:nvPr>
            <p:ph type="pic" sz="quarter" idx="32"/>
          </p:nvPr>
        </p:nvSpPr>
        <p:spPr>
          <a:xfrm>
            <a:off x="6497697"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20" name="Picture Placeholder 14"/>
          <p:cNvSpPr>
            <a:spLocks noGrp="1"/>
          </p:cNvSpPr>
          <p:nvPr>
            <p:ph type="pic" sz="quarter" idx="33"/>
          </p:nvPr>
        </p:nvSpPr>
        <p:spPr>
          <a:xfrm>
            <a:off x="8826850"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21" name="Picture Placeholder 14"/>
          <p:cNvSpPr>
            <a:spLocks noGrp="1"/>
          </p:cNvSpPr>
          <p:nvPr>
            <p:ph type="pic" sz="quarter" idx="34"/>
          </p:nvPr>
        </p:nvSpPr>
        <p:spPr>
          <a:xfrm>
            <a:off x="4168542"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22" name="Picture Placeholder 14"/>
          <p:cNvSpPr>
            <a:spLocks noGrp="1"/>
          </p:cNvSpPr>
          <p:nvPr>
            <p:ph type="pic" sz="quarter" idx="35"/>
          </p:nvPr>
        </p:nvSpPr>
        <p:spPr>
          <a:xfrm>
            <a:off x="6497694"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23" name="Picture Placeholder 14"/>
          <p:cNvSpPr>
            <a:spLocks noGrp="1"/>
          </p:cNvSpPr>
          <p:nvPr>
            <p:ph type="pic" sz="quarter" idx="36"/>
          </p:nvPr>
        </p:nvSpPr>
        <p:spPr>
          <a:xfrm>
            <a:off x="8826848"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2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256517504"/>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type="tx">
  <p:cSld name="Speakers - 9">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31" name="Rectangle 33"/>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832" name="Picture Placeholder 14"/>
          <p:cNvSpPr>
            <a:spLocks noGrp="1"/>
          </p:cNvSpPr>
          <p:nvPr>
            <p:ph type="pic" sz="quarter" idx="21"/>
          </p:nvPr>
        </p:nvSpPr>
        <p:spPr>
          <a:xfrm>
            <a:off x="662522" y="1818039"/>
            <a:ext cx="1550343" cy="1498795"/>
          </a:xfrm>
          <a:prstGeom prst="rect">
            <a:avLst/>
          </a:prstGeom>
          <a:ln w="9525">
            <a:solidFill>
              <a:srgbClr val="E7E6E6"/>
            </a:solidFill>
            <a:round/>
          </a:ln>
        </p:spPr>
        <p:txBody>
          <a:bodyPr lIns="91439" tIns="45719" rIns="91439" bIns="45719">
            <a:noAutofit/>
          </a:bodyPr>
          <a:lstStyle/>
          <a:p>
            <a:endParaRPr/>
          </a:p>
        </p:txBody>
      </p:sp>
      <p:sp>
        <p:nvSpPr>
          <p:cNvPr id="833" name="Nivel de texto 1…"/>
          <p:cNvSpPr txBox="1">
            <a:spLocks noGrp="1"/>
          </p:cNvSpPr>
          <p:nvPr>
            <p:ph type="body" sz="quarter" idx="1" hasCustomPrompt="1"/>
          </p:nvPr>
        </p:nvSpPr>
        <p:spPr>
          <a:xfrm>
            <a:off x="499730" y="3574298"/>
            <a:ext cx="1875914"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34"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35" name="Text Placeholder 2"/>
          <p:cNvSpPr>
            <a:spLocks noGrp="1"/>
          </p:cNvSpPr>
          <p:nvPr>
            <p:ph type="body" sz="quarter" idx="23" hasCustomPrompt="1"/>
          </p:nvPr>
        </p:nvSpPr>
        <p:spPr>
          <a:xfrm>
            <a:off x="282889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6" name="Text Placeholder 2"/>
          <p:cNvSpPr>
            <a:spLocks noGrp="1"/>
          </p:cNvSpPr>
          <p:nvPr>
            <p:ph type="body" sz="quarter" idx="24" hasCustomPrompt="1"/>
          </p:nvPr>
        </p:nvSpPr>
        <p:spPr>
          <a:xfrm>
            <a:off x="510892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7" name="Text Placeholder 2"/>
          <p:cNvSpPr>
            <a:spLocks noGrp="1"/>
          </p:cNvSpPr>
          <p:nvPr>
            <p:ph type="body" sz="quarter" idx="25" hasCustomPrompt="1"/>
          </p:nvPr>
        </p:nvSpPr>
        <p:spPr>
          <a:xfrm>
            <a:off x="7487197"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8" name="Text Placeholder 2"/>
          <p:cNvSpPr>
            <a:spLocks noGrp="1"/>
          </p:cNvSpPr>
          <p:nvPr>
            <p:ph type="body" sz="quarter" idx="26" hasCustomPrompt="1"/>
          </p:nvPr>
        </p:nvSpPr>
        <p:spPr>
          <a:xfrm>
            <a:off x="981635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9" name="Picture Placeholder 14"/>
          <p:cNvSpPr>
            <a:spLocks noGrp="1"/>
          </p:cNvSpPr>
          <p:nvPr>
            <p:ph type="pic" sz="quarter" idx="27"/>
          </p:nvPr>
        </p:nvSpPr>
        <p:spPr>
          <a:xfrm>
            <a:off x="1829511" y="4187168"/>
            <a:ext cx="1550342" cy="1492658"/>
          </a:xfrm>
          <a:prstGeom prst="rect">
            <a:avLst/>
          </a:prstGeom>
          <a:ln w="9525">
            <a:solidFill>
              <a:srgbClr val="E7E6E6"/>
            </a:solidFill>
            <a:round/>
          </a:ln>
        </p:spPr>
        <p:txBody>
          <a:bodyPr lIns="91439" tIns="45719" rIns="91439" bIns="45719">
            <a:noAutofit/>
          </a:bodyPr>
          <a:lstStyle/>
          <a:p>
            <a:endParaRPr/>
          </a:p>
        </p:txBody>
      </p:sp>
      <p:sp>
        <p:nvSpPr>
          <p:cNvPr id="840" name="Text Placeholder 2"/>
          <p:cNvSpPr>
            <a:spLocks noGrp="1"/>
          </p:cNvSpPr>
          <p:nvPr>
            <p:ph type="body" sz="quarter" idx="28" hasCustomPrompt="1"/>
          </p:nvPr>
        </p:nvSpPr>
        <p:spPr>
          <a:xfrm>
            <a:off x="1666719"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1" name="Text Placeholder 2"/>
          <p:cNvSpPr>
            <a:spLocks noGrp="1"/>
          </p:cNvSpPr>
          <p:nvPr>
            <p:ph type="body" sz="quarter" idx="29" hasCustomPrompt="1"/>
          </p:nvPr>
        </p:nvSpPr>
        <p:spPr>
          <a:xfrm>
            <a:off x="3995880"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2" name="Text Placeholder 2"/>
          <p:cNvSpPr>
            <a:spLocks noGrp="1"/>
          </p:cNvSpPr>
          <p:nvPr>
            <p:ph type="body" sz="quarter" idx="30" hasCustomPrompt="1"/>
          </p:nvPr>
        </p:nvSpPr>
        <p:spPr>
          <a:xfrm>
            <a:off x="627591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3" name="Text Placeholder 2"/>
          <p:cNvSpPr>
            <a:spLocks noGrp="1"/>
          </p:cNvSpPr>
          <p:nvPr>
            <p:ph type="body" sz="quarter" idx="31" hasCustomPrompt="1"/>
          </p:nvPr>
        </p:nvSpPr>
        <p:spPr>
          <a:xfrm>
            <a:off x="8654187"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4" name="Rectangle 92"/>
          <p:cNvSpPr/>
          <p:nvPr/>
        </p:nvSpPr>
        <p:spPr>
          <a:xfrm>
            <a:off x="182951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5" name="Rectangle 93"/>
          <p:cNvSpPr/>
          <p:nvPr/>
        </p:nvSpPr>
        <p:spPr>
          <a:xfrm>
            <a:off x="662519"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6" name="Rectangle 95"/>
          <p:cNvSpPr/>
          <p:nvPr/>
        </p:nvSpPr>
        <p:spPr>
          <a:xfrm>
            <a:off x="4158665"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7" name="Rectangle 97"/>
          <p:cNvSpPr/>
          <p:nvPr/>
        </p:nvSpPr>
        <p:spPr>
          <a:xfrm>
            <a:off x="6487819"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8" name="Rectangle 99"/>
          <p:cNvSpPr/>
          <p:nvPr/>
        </p:nvSpPr>
        <p:spPr>
          <a:xfrm>
            <a:off x="8816971"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9" name="Rectangle 103"/>
          <p:cNvSpPr/>
          <p:nvPr/>
        </p:nvSpPr>
        <p:spPr>
          <a:xfrm>
            <a:off x="2991672" y="3310690"/>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0" name="Rectangle 105"/>
          <p:cNvSpPr/>
          <p:nvPr/>
        </p:nvSpPr>
        <p:spPr>
          <a:xfrm>
            <a:off x="5320827"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1" name="Rectangle 107"/>
          <p:cNvSpPr/>
          <p:nvPr/>
        </p:nvSpPr>
        <p:spPr>
          <a:xfrm>
            <a:off x="7649981"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2" name="Rectangle 109"/>
          <p:cNvSpPr/>
          <p:nvPr/>
        </p:nvSpPr>
        <p:spPr>
          <a:xfrm>
            <a:off x="9979135"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3" name="Picture Placeholder 14"/>
          <p:cNvSpPr>
            <a:spLocks noGrp="1"/>
          </p:cNvSpPr>
          <p:nvPr>
            <p:ph type="pic" sz="quarter" idx="32"/>
          </p:nvPr>
        </p:nvSpPr>
        <p:spPr>
          <a:xfrm>
            <a:off x="4158665"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4" name="Picture Placeholder 14"/>
          <p:cNvSpPr>
            <a:spLocks noGrp="1"/>
          </p:cNvSpPr>
          <p:nvPr>
            <p:ph type="pic" sz="quarter" idx="33"/>
          </p:nvPr>
        </p:nvSpPr>
        <p:spPr>
          <a:xfrm>
            <a:off x="6487819"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5" name="Picture Placeholder 14"/>
          <p:cNvSpPr>
            <a:spLocks noGrp="1"/>
          </p:cNvSpPr>
          <p:nvPr>
            <p:ph type="pic" sz="quarter" idx="34"/>
          </p:nvPr>
        </p:nvSpPr>
        <p:spPr>
          <a:xfrm>
            <a:off x="8816971"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6" name="Picture Placeholder 14"/>
          <p:cNvSpPr>
            <a:spLocks noGrp="1"/>
          </p:cNvSpPr>
          <p:nvPr>
            <p:ph type="pic" sz="quarter" idx="35"/>
          </p:nvPr>
        </p:nvSpPr>
        <p:spPr>
          <a:xfrm>
            <a:off x="2991673" y="1818039"/>
            <a:ext cx="1550343" cy="1492657"/>
          </a:xfrm>
          <a:prstGeom prst="rect">
            <a:avLst/>
          </a:prstGeom>
          <a:ln w="9525">
            <a:solidFill>
              <a:srgbClr val="E7E6E6"/>
            </a:solidFill>
            <a:round/>
          </a:ln>
        </p:spPr>
        <p:txBody>
          <a:bodyPr lIns="91439" tIns="45719" rIns="91439" bIns="45719">
            <a:noAutofit/>
          </a:bodyPr>
          <a:lstStyle/>
          <a:p>
            <a:endParaRPr/>
          </a:p>
        </p:txBody>
      </p:sp>
      <p:sp>
        <p:nvSpPr>
          <p:cNvPr id="857" name="Picture Placeholder 14"/>
          <p:cNvSpPr>
            <a:spLocks noGrp="1"/>
          </p:cNvSpPr>
          <p:nvPr>
            <p:ph type="pic" sz="quarter" idx="36"/>
          </p:nvPr>
        </p:nvSpPr>
        <p:spPr>
          <a:xfrm>
            <a:off x="5320827"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58" name="Picture Placeholder 14"/>
          <p:cNvSpPr>
            <a:spLocks noGrp="1"/>
          </p:cNvSpPr>
          <p:nvPr>
            <p:ph type="pic" sz="quarter" idx="37"/>
          </p:nvPr>
        </p:nvSpPr>
        <p:spPr>
          <a:xfrm>
            <a:off x="7649981"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59" name="Picture Placeholder 14"/>
          <p:cNvSpPr>
            <a:spLocks noGrp="1"/>
          </p:cNvSpPr>
          <p:nvPr>
            <p:ph type="pic" sz="quarter" idx="38"/>
          </p:nvPr>
        </p:nvSpPr>
        <p:spPr>
          <a:xfrm>
            <a:off x="9979135"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6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163714483"/>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type="tx">
  <p:cSld name="Speakers - 10">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67" name="Rectangle 36"/>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868" name="Picture Placeholder 14"/>
          <p:cNvSpPr>
            <a:spLocks noGrp="1"/>
          </p:cNvSpPr>
          <p:nvPr>
            <p:ph type="pic" sz="quarter" idx="21"/>
          </p:nvPr>
        </p:nvSpPr>
        <p:spPr>
          <a:xfrm>
            <a:off x="662522" y="1818039"/>
            <a:ext cx="1550343" cy="1498795"/>
          </a:xfrm>
          <a:prstGeom prst="rect">
            <a:avLst/>
          </a:prstGeom>
          <a:ln w="9525">
            <a:solidFill>
              <a:srgbClr val="E7E6E6"/>
            </a:solidFill>
            <a:round/>
          </a:ln>
        </p:spPr>
        <p:txBody>
          <a:bodyPr lIns="91439" tIns="45719" rIns="91439" bIns="45719">
            <a:noAutofit/>
          </a:bodyPr>
          <a:lstStyle/>
          <a:p>
            <a:endParaRPr/>
          </a:p>
        </p:txBody>
      </p:sp>
      <p:sp>
        <p:nvSpPr>
          <p:cNvPr id="869" name="Nivel de texto 1…"/>
          <p:cNvSpPr txBox="1">
            <a:spLocks noGrp="1"/>
          </p:cNvSpPr>
          <p:nvPr>
            <p:ph type="body" sz="quarter" idx="1" hasCustomPrompt="1"/>
          </p:nvPr>
        </p:nvSpPr>
        <p:spPr>
          <a:xfrm>
            <a:off x="499730" y="3574298"/>
            <a:ext cx="1875914"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70"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71" name="Text Placeholder 2"/>
          <p:cNvSpPr>
            <a:spLocks noGrp="1"/>
          </p:cNvSpPr>
          <p:nvPr>
            <p:ph type="body" sz="quarter" idx="23" hasCustomPrompt="1"/>
          </p:nvPr>
        </p:nvSpPr>
        <p:spPr>
          <a:xfrm>
            <a:off x="282889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2" name="Text Placeholder 2"/>
          <p:cNvSpPr>
            <a:spLocks noGrp="1"/>
          </p:cNvSpPr>
          <p:nvPr>
            <p:ph type="body" sz="quarter" idx="24" hasCustomPrompt="1"/>
          </p:nvPr>
        </p:nvSpPr>
        <p:spPr>
          <a:xfrm>
            <a:off x="510892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3" name="Text Placeholder 2"/>
          <p:cNvSpPr>
            <a:spLocks noGrp="1"/>
          </p:cNvSpPr>
          <p:nvPr>
            <p:ph type="body" sz="quarter" idx="25" hasCustomPrompt="1"/>
          </p:nvPr>
        </p:nvSpPr>
        <p:spPr>
          <a:xfrm>
            <a:off x="7487197"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4" name="Text Placeholder 2"/>
          <p:cNvSpPr>
            <a:spLocks noGrp="1"/>
          </p:cNvSpPr>
          <p:nvPr>
            <p:ph type="body" sz="quarter" idx="26" hasCustomPrompt="1"/>
          </p:nvPr>
        </p:nvSpPr>
        <p:spPr>
          <a:xfrm>
            <a:off x="981635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5" name="Picture Placeholder 14"/>
          <p:cNvSpPr>
            <a:spLocks noGrp="1"/>
          </p:cNvSpPr>
          <p:nvPr>
            <p:ph type="pic" sz="quarter" idx="27"/>
          </p:nvPr>
        </p:nvSpPr>
        <p:spPr>
          <a:xfrm>
            <a:off x="662522" y="4187168"/>
            <a:ext cx="1550343" cy="1492658"/>
          </a:xfrm>
          <a:prstGeom prst="rect">
            <a:avLst/>
          </a:prstGeom>
          <a:ln w="9525">
            <a:solidFill>
              <a:srgbClr val="E7E6E6"/>
            </a:solidFill>
            <a:round/>
          </a:ln>
        </p:spPr>
        <p:txBody>
          <a:bodyPr lIns="91439" tIns="45719" rIns="91439" bIns="45719">
            <a:noAutofit/>
          </a:bodyPr>
          <a:lstStyle/>
          <a:p>
            <a:endParaRPr/>
          </a:p>
        </p:txBody>
      </p:sp>
      <p:sp>
        <p:nvSpPr>
          <p:cNvPr id="876" name="Text Placeholder 2"/>
          <p:cNvSpPr>
            <a:spLocks noGrp="1"/>
          </p:cNvSpPr>
          <p:nvPr>
            <p:ph type="body" sz="quarter" idx="28" hasCustomPrompt="1"/>
          </p:nvPr>
        </p:nvSpPr>
        <p:spPr>
          <a:xfrm>
            <a:off x="499731"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7" name="Text Placeholder 2"/>
          <p:cNvSpPr>
            <a:spLocks noGrp="1"/>
          </p:cNvSpPr>
          <p:nvPr>
            <p:ph type="body" sz="quarter" idx="29" hasCustomPrompt="1"/>
          </p:nvPr>
        </p:nvSpPr>
        <p:spPr>
          <a:xfrm>
            <a:off x="282889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8" name="Text Placeholder 2"/>
          <p:cNvSpPr>
            <a:spLocks noGrp="1"/>
          </p:cNvSpPr>
          <p:nvPr>
            <p:ph type="body" sz="quarter" idx="30" hasCustomPrompt="1"/>
          </p:nvPr>
        </p:nvSpPr>
        <p:spPr>
          <a:xfrm>
            <a:off x="510892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9" name="Text Placeholder 2"/>
          <p:cNvSpPr>
            <a:spLocks noGrp="1"/>
          </p:cNvSpPr>
          <p:nvPr>
            <p:ph type="body" sz="quarter" idx="31" hasCustomPrompt="1"/>
          </p:nvPr>
        </p:nvSpPr>
        <p:spPr>
          <a:xfrm>
            <a:off x="7487197"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80" name="Text Placeholder 2"/>
          <p:cNvSpPr>
            <a:spLocks noGrp="1"/>
          </p:cNvSpPr>
          <p:nvPr>
            <p:ph type="body" sz="quarter" idx="32" hasCustomPrompt="1"/>
          </p:nvPr>
        </p:nvSpPr>
        <p:spPr>
          <a:xfrm>
            <a:off x="981635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81" name="Rectangle 92"/>
          <p:cNvSpPr/>
          <p:nvPr/>
        </p:nvSpPr>
        <p:spPr>
          <a:xfrm>
            <a:off x="662519" y="5679816"/>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2" name="Rectangle 93"/>
          <p:cNvSpPr/>
          <p:nvPr/>
        </p:nvSpPr>
        <p:spPr>
          <a:xfrm>
            <a:off x="662519"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3" name="Rectangle 95"/>
          <p:cNvSpPr/>
          <p:nvPr/>
        </p:nvSpPr>
        <p:spPr>
          <a:xfrm>
            <a:off x="2991672" y="5687064"/>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4" name="Rectangle 97"/>
          <p:cNvSpPr/>
          <p:nvPr/>
        </p:nvSpPr>
        <p:spPr>
          <a:xfrm>
            <a:off x="5320829"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5" name="Rectangle 99"/>
          <p:cNvSpPr/>
          <p:nvPr/>
        </p:nvSpPr>
        <p:spPr>
          <a:xfrm>
            <a:off x="7649981"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6" name="Rectangle 101"/>
          <p:cNvSpPr/>
          <p:nvPr/>
        </p:nvSpPr>
        <p:spPr>
          <a:xfrm>
            <a:off x="9979135"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7" name="Rectangle 103"/>
          <p:cNvSpPr/>
          <p:nvPr/>
        </p:nvSpPr>
        <p:spPr>
          <a:xfrm>
            <a:off x="2991672" y="3310690"/>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8" name="Rectangle 105"/>
          <p:cNvSpPr/>
          <p:nvPr/>
        </p:nvSpPr>
        <p:spPr>
          <a:xfrm>
            <a:off x="5320827"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9" name="Rectangle 107"/>
          <p:cNvSpPr/>
          <p:nvPr/>
        </p:nvSpPr>
        <p:spPr>
          <a:xfrm>
            <a:off x="7649981"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90" name="Rectangle 109"/>
          <p:cNvSpPr/>
          <p:nvPr/>
        </p:nvSpPr>
        <p:spPr>
          <a:xfrm>
            <a:off x="9979135"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91" name="Picture Placeholder 14"/>
          <p:cNvSpPr>
            <a:spLocks noGrp="1"/>
          </p:cNvSpPr>
          <p:nvPr>
            <p:ph type="pic" sz="quarter" idx="33"/>
          </p:nvPr>
        </p:nvSpPr>
        <p:spPr>
          <a:xfrm>
            <a:off x="2991673" y="4194414"/>
            <a:ext cx="1550343" cy="1492658"/>
          </a:xfrm>
          <a:prstGeom prst="rect">
            <a:avLst/>
          </a:prstGeom>
          <a:ln w="9525">
            <a:solidFill>
              <a:srgbClr val="E7E6E6"/>
            </a:solidFill>
            <a:round/>
          </a:ln>
        </p:spPr>
        <p:txBody>
          <a:bodyPr lIns="91439" tIns="45719" rIns="91439" bIns="45719">
            <a:noAutofit/>
          </a:bodyPr>
          <a:lstStyle/>
          <a:p>
            <a:endParaRPr/>
          </a:p>
        </p:txBody>
      </p:sp>
      <p:sp>
        <p:nvSpPr>
          <p:cNvPr id="892" name="Picture Placeholder 14"/>
          <p:cNvSpPr>
            <a:spLocks noGrp="1"/>
          </p:cNvSpPr>
          <p:nvPr>
            <p:ph type="pic" sz="quarter" idx="34"/>
          </p:nvPr>
        </p:nvSpPr>
        <p:spPr>
          <a:xfrm>
            <a:off x="5320829"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3" name="Picture Placeholder 14"/>
          <p:cNvSpPr>
            <a:spLocks noGrp="1"/>
          </p:cNvSpPr>
          <p:nvPr>
            <p:ph type="pic" sz="quarter" idx="35"/>
          </p:nvPr>
        </p:nvSpPr>
        <p:spPr>
          <a:xfrm>
            <a:off x="7649981"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4" name="Picture Placeholder 14"/>
          <p:cNvSpPr>
            <a:spLocks noGrp="1"/>
          </p:cNvSpPr>
          <p:nvPr>
            <p:ph type="pic" sz="quarter" idx="36"/>
          </p:nvPr>
        </p:nvSpPr>
        <p:spPr>
          <a:xfrm>
            <a:off x="9979135"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5" name="Picture Placeholder 14"/>
          <p:cNvSpPr>
            <a:spLocks noGrp="1"/>
          </p:cNvSpPr>
          <p:nvPr>
            <p:ph type="pic" sz="quarter" idx="37"/>
          </p:nvPr>
        </p:nvSpPr>
        <p:spPr>
          <a:xfrm>
            <a:off x="2991673" y="1818039"/>
            <a:ext cx="1550343" cy="1492657"/>
          </a:xfrm>
          <a:prstGeom prst="rect">
            <a:avLst/>
          </a:prstGeom>
          <a:ln w="9525">
            <a:solidFill>
              <a:srgbClr val="E7E6E6"/>
            </a:solidFill>
            <a:round/>
          </a:ln>
        </p:spPr>
        <p:txBody>
          <a:bodyPr lIns="91439" tIns="45719" rIns="91439" bIns="45719">
            <a:noAutofit/>
          </a:bodyPr>
          <a:lstStyle/>
          <a:p>
            <a:endParaRPr/>
          </a:p>
        </p:txBody>
      </p:sp>
      <p:sp>
        <p:nvSpPr>
          <p:cNvPr id="896" name="Picture Placeholder 14"/>
          <p:cNvSpPr>
            <a:spLocks noGrp="1"/>
          </p:cNvSpPr>
          <p:nvPr>
            <p:ph type="pic" sz="quarter" idx="38"/>
          </p:nvPr>
        </p:nvSpPr>
        <p:spPr>
          <a:xfrm>
            <a:off x="5320827"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97" name="Picture Placeholder 14"/>
          <p:cNvSpPr>
            <a:spLocks noGrp="1"/>
          </p:cNvSpPr>
          <p:nvPr>
            <p:ph type="pic" sz="quarter" idx="39"/>
          </p:nvPr>
        </p:nvSpPr>
        <p:spPr>
          <a:xfrm>
            <a:off x="7649981"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98" name="Picture Placeholder 14"/>
          <p:cNvSpPr>
            <a:spLocks noGrp="1"/>
          </p:cNvSpPr>
          <p:nvPr>
            <p:ph type="pic" sz="quarter" idx="40"/>
          </p:nvPr>
        </p:nvSpPr>
        <p:spPr>
          <a:xfrm>
            <a:off x="9979135"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9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925647121"/>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type="tx">
  <p:cSld name="9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06" name="Nivel de texto 1…"/>
          <p:cNvSpPr txBox="1">
            <a:spLocks noGrp="1"/>
          </p:cNvSpPr>
          <p:nvPr>
            <p:ph type="body" sz="quarter" idx="1" hasCustomPrompt="1"/>
          </p:nvPr>
        </p:nvSpPr>
        <p:spPr>
          <a:xfrm>
            <a:off x="558700" y="836612"/>
            <a:ext cx="11082440"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07" name="Text Placeholder 2"/>
          <p:cNvSpPr>
            <a:spLocks noGrp="1"/>
          </p:cNvSpPr>
          <p:nvPr>
            <p:ph type="body" sz="quarter" idx="21" hasCustomPrompt="1"/>
          </p:nvPr>
        </p:nvSpPr>
        <p:spPr>
          <a:xfrm>
            <a:off x="558697" y="2026061"/>
            <a:ext cx="5394637" cy="355405"/>
          </a:xfrm>
          <a:prstGeom prst="rect">
            <a:avLst/>
          </a:prstGeom>
        </p:spPr>
        <p:txBody>
          <a:bodyPr lIns="0" tIns="0" rIns="0" bIns="0"/>
          <a:lstStyle>
            <a:lvl1pPr marL="228600" indent="-22860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08" name="Text Placeholder 2"/>
          <p:cNvSpPr>
            <a:spLocks noGrp="1"/>
          </p:cNvSpPr>
          <p:nvPr>
            <p:ph type="body" sz="half" idx="22" hasCustomPrompt="1"/>
          </p:nvPr>
        </p:nvSpPr>
        <p:spPr>
          <a:xfrm>
            <a:off x="558697" y="2717800"/>
            <a:ext cx="5394637"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09" name="Text Placeholder 2"/>
          <p:cNvSpPr>
            <a:spLocks noGrp="1"/>
          </p:cNvSpPr>
          <p:nvPr>
            <p:ph type="body" sz="quarter" idx="23" hasCustomPrompt="1"/>
          </p:nvPr>
        </p:nvSpPr>
        <p:spPr>
          <a:xfrm>
            <a:off x="6249382" y="2026061"/>
            <a:ext cx="5394637" cy="355405"/>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10" name="Text Placeholder 2"/>
          <p:cNvSpPr>
            <a:spLocks noGrp="1"/>
          </p:cNvSpPr>
          <p:nvPr>
            <p:ph type="body" sz="half" idx="24" hasCustomPrompt="1"/>
          </p:nvPr>
        </p:nvSpPr>
        <p:spPr>
          <a:xfrm>
            <a:off x="6249382" y="2717800"/>
            <a:ext cx="5394637"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1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70698775"/>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type="tx">
  <p:cSld name="1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18" name="Nivel de texto 1…"/>
          <p:cNvSpPr txBox="1">
            <a:spLocks noGrp="1"/>
          </p:cNvSpPr>
          <p:nvPr>
            <p:ph type="body" sz="quarter" idx="1" hasCustomPrompt="1"/>
          </p:nvPr>
        </p:nvSpPr>
        <p:spPr>
          <a:xfrm>
            <a:off x="558700" y="836612"/>
            <a:ext cx="11082440"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19" name="Text Placeholder 2"/>
          <p:cNvSpPr>
            <a:spLocks noGrp="1"/>
          </p:cNvSpPr>
          <p:nvPr>
            <p:ph type="body" sz="quarter" idx="21" hasCustomPrompt="1"/>
          </p:nvPr>
        </p:nvSpPr>
        <p:spPr>
          <a:xfrm>
            <a:off x="558700" y="2026061"/>
            <a:ext cx="8417026" cy="355405"/>
          </a:xfrm>
          <a:prstGeom prst="rect">
            <a:avLst/>
          </a:prstGeom>
        </p:spPr>
        <p:txBody>
          <a:bodyPr lIns="0" tIns="0" rIns="0" bIns="0"/>
          <a:lstStyle>
            <a:lvl1pPr marL="228600" indent="-22860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20" name="Text Placeholder 2"/>
          <p:cNvSpPr>
            <a:spLocks noGrp="1"/>
          </p:cNvSpPr>
          <p:nvPr>
            <p:ph type="body" sz="half" idx="22" hasCustomPrompt="1"/>
          </p:nvPr>
        </p:nvSpPr>
        <p:spPr>
          <a:xfrm>
            <a:off x="558700" y="2717800"/>
            <a:ext cx="8417026"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2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851399225"/>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type="tx">
  <p:cSld name="Green Zing Text - Picture - Whit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28" name="Nivel de texto 1…"/>
          <p:cNvSpPr txBox="1">
            <a:spLocks noGrp="1"/>
          </p:cNvSpPr>
          <p:nvPr>
            <p:ph type="body" sz="quarter" idx="1" hasCustomPrompt="1"/>
          </p:nvPr>
        </p:nvSpPr>
        <p:spPr>
          <a:xfrm>
            <a:off x="5197778" y="836612"/>
            <a:ext cx="6443363"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29" name="Text Placeholder 2"/>
          <p:cNvSpPr>
            <a:spLocks noGrp="1"/>
          </p:cNvSpPr>
          <p:nvPr>
            <p:ph type="body" sz="quarter" idx="21" hasCustomPrompt="1"/>
          </p:nvPr>
        </p:nvSpPr>
        <p:spPr>
          <a:xfrm>
            <a:off x="5200650" y="2708275"/>
            <a:ext cx="6443361" cy="355399"/>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30" name="Text Placeholder 2"/>
          <p:cNvSpPr>
            <a:spLocks noGrp="1"/>
          </p:cNvSpPr>
          <p:nvPr>
            <p:ph type="body" sz="half" idx="22" hasCustomPrompt="1"/>
          </p:nvPr>
        </p:nvSpPr>
        <p:spPr>
          <a:xfrm>
            <a:off x="5200650" y="3400013"/>
            <a:ext cx="6443361" cy="3340102"/>
          </a:xfrm>
          <a:prstGeom prst="rect">
            <a:avLst/>
          </a:prstGeom>
        </p:spPr>
        <p:txBody>
          <a:bodyPr lIns="0" tIns="0" rIns="0" bIns="0"/>
          <a:lstStyle>
            <a:lvl1pPr marL="0" indent="0">
              <a:buClrTx/>
              <a:buSzTx/>
              <a:buFontTx/>
              <a:buNone/>
              <a:defRPr sz="1600">
                <a:latin typeface="Montserrat"/>
                <a:ea typeface="Montserrat"/>
                <a:cs typeface="Montserrat"/>
                <a:sym typeface="Montserrat"/>
              </a:defRPr>
            </a:lvl1pPr>
          </a:lstStyle>
          <a:p>
            <a:r>
              <a:t>Click to edit master text style</a:t>
            </a:r>
          </a:p>
        </p:txBody>
      </p:sp>
      <p:sp>
        <p:nvSpPr>
          <p:cNvPr id="931" name="Picture Placeholder 3"/>
          <p:cNvSpPr>
            <a:spLocks noGrp="1"/>
          </p:cNvSpPr>
          <p:nvPr>
            <p:ph type="pic" sz="half" idx="23"/>
          </p:nvPr>
        </p:nvSpPr>
        <p:spPr>
          <a:xfrm>
            <a:off x="0" y="0"/>
            <a:ext cx="4711700" cy="6858000"/>
          </a:xfrm>
          <a:prstGeom prst="rect">
            <a:avLst/>
          </a:prstGeom>
        </p:spPr>
        <p:txBody>
          <a:bodyPr lIns="91439" tIns="45719" rIns="91439" bIns="45719">
            <a:noAutofit/>
          </a:bodyPr>
          <a:lstStyle/>
          <a:p>
            <a:endParaRPr/>
          </a:p>
        </p:txBody>
      </p:sp>
      <p:sp>
        <p:nvSpPr>
          <p:cNvPr id="93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33042572"/>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type="tx">
  <p:cSld name="Green Zing Text - Picture - Blu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939" name="Picture 5" descr="Picture 5"/>
          <p:cNvPicPr>
            <a:picLocks noChangeAspect="1"/>
          </p:cNvPicPr>
          <p:nvPr/>
        </p:nvPicPr>
        <p:blipFill>
          <a:blip r:embed="rId3"/>
          <a:stretch>
            <a:fillRect/>
          </a:stretch>
        </p:blipFill>
        <p:spPr>
          <a:xfrm>
            <a:off x="0" y="13184"/>
            <a:ext cx="12192000" cy="6858001"/>
          </a:xfrm>
          <a:prstGeom prst="rect">
            <a:avLst/>
          </a:prstGeom>
          <a:ln w="12700">
            <a:miter lim="400000"/>
          </a:ln>
        </p:spPr>
      </p:pic>
      <p:sp>
        <p:nvSpPr>
          <p:cNvPr id="940" name="Nivel de texto 1…"/>
          <p:cNvSpPr txBox="1">
            <a:spLocks noGrp="1"/>
          </p:cNvSpPr>
          <p:nvPr>
            <p:ph type="body" sz="quarter" idx="1" hasCustomPrompt="1"/>
          </p:nvPr>
        </p:nvSpPr>
        <p:spPr>
          <a:xfrm>
            <a:off x="5197778" y="836612"/>
            <a:ext cx="6443363" cy="501317"/>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41" name="Text Placeholder 2"/>
          <p:cNvSpPr>
            <a:spLocks noGrp="1"/>
          </p:cNvSpPr>
          <p:nvPr>
            <p:ph type="body" sz="quarter" idx="21" hasCustomPrompt="1"/>
          </p:nvPr>
        </p:nvSpPr>
        <p:spPr>
          <a:xfrm>
            <a:off x="5200650" y="2708275"/>
            <a:ext cx="6443361" cy="355399"/>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42" name="Text Placeholder 2"/>
          <p:cNvSpPr>
            <a:spLocks noGrp="1"/>
          </p:cNvSpPr>
          <p:nvPr>
            <p:ph type="body" sz="half" idx="22" hasCustomPrompt="1"/>
          </p:nvPr>
        </p:nvSpPr>
        <p:spPr>
          <a:xfrm>
            <a:off x="5200650" y="3400013"/>
            <a:ext cx="6443361" cy="3340102"/>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943" name="Picture Placeholder 3"/>
          <p:cNvSpPr>
            <a:spLocks noGrp="1"/>
          </p:cNvSpPr>
          <p:nvPr>
            <p:ph type="pic" sz="half" idx="23"/>
          </p:nvPr>
        </p:nvSpPr>
        <p:spPr>
          <a:xfrm>
            <a:off x="0" y="0"/>
            <a:ext cx="4711700" cy="6858000"/>
          </a:xfrm>
          <a:prstGeom prst="rect">
            <a:avLst/>
          </a:prstGeom>
        </p:spPr>
        <p:txBody>
          <a:bodyPr lIns="91439" tIns="45719" rIns="91439" bIns="45719">
            <a:noAutofit/>
          </a:bodyPr>
          <a:lstStyle/>
          <a:p>
            <a:endParaRPr/>
          </a:p>
        </p:txBody>
      </p:sp>
      <p:sp>
        <p:nvSpPr>
          <p:cNvPr id="94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250826778"/>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type="tx">
  <p:cSld name="Blank">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51" name="Número de diapositiva"/>
          <p:cNvSpPr txBox="1">
            <a:spLocks noGrp="1"/>
          </p:cNvSpPr>
          <p:nvPr>
            <p:ph type="sldNum" sz="quarter" idx="2"/>
          </p:nvPr>
        </p:nvSpPr>
        <p:spPr>
          <a:xfrm>
            <a:off x="0" y="0"/>
            <a:ext cx="335862" cy="333084"/>
          </a:xfrm>
          <a:prstGeom prst="rect">
            <a:avLst/>
          </a:prstGeom>
        </p:spPr>
        <p:txBody>
          <a:bodyPr lIns="45718" tIns="45718" rIns="45718" bIns="45718" anchor="t"/>
          <a:lstStyle>
            <a:lvl1pPr algn="l">
              <a:defRPr sz="1800">
                <a:solidFill>
                  <a:srgbClr val="000000"/>
                </a:solidFill>
              </a:defRPr>
            </a:lvl1pPr>
          </a:lstStyle>
          <a:p>
            <a:fld id="{86CB4B4D-7CA3-9044-876B-883B54F8677D}" type="slidenum">
              <a:t>‹#›</a:t>
            </a:fld>
            <a:endParaRPr/>
          </a:p>
        </p:txBody>
      </p:sp>
    </p:spTree>
    <p:extLst>
      <p:ext uri="{BB962C8B-B14F-4D97-AF65-F5344CB8AC3E}">
        <p14:creationId xmlns:p14="http://schemas.microsoft.com/office/powerpoint/2010/main" val="2266300226"/>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type="tx">
  <p:cSld name="CANSO">
    <p:spTree>
      <p:nvGrpSpPr>
        <p:cNvPr id="1" name=""/>
        <p:cNvGrpSpPr/>
        <p:nvPr/>
      </p:nvGrpSpPr>
      <p:grpSpPr>
        <a:xfrm>
          <a:off x="0" y="0"/>
          <a:ext cx="0" cy="0"/>
          <a:chOff x="0" y="0"/>
          <a:chExt cx="0" cy="0"/>
        </a:xfrm>
      </p:grpSpPr>
      <p:pic>
        <p:nvPicPr>
          <p:cNvPr id="958"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959"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60"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61"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62"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963"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964"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965"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66"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967"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968"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96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06555197"/>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type="tx">
  <p:cSld name="CANSO-Africa">
    <p:spTree>
      <p:nvGrpSpPr>
        <p:cNvPr id="1" name=""/>
        <p:cNvGrpSpPr/>
        <p:nvPr/>
      </p:nvGrpSpPr>
      <p:grpSpPr>
        <a:xfrm>
          <a:off x="0" y="0"/>
          <a:ext cx="0" cy="0"/>
          <a:chOff x="0" y="0"/>
          <a:chExt cx="0" cy="0"/>
        </a:xfrm>
      </p:grpSpPr>
      <p:pic>
        <p:nvPicPr>
          <p:cNvPr id="976"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977"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78"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79"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80"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981"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982"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983"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84"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985"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986"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98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352106105"/>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type="tx">
  <p:cSld name="CANSO-Asia_Pacific">
    <p:spTree>
      <p:nvGrpSpPr>
        <p:cNvPr id="1" name=""/>
        <p:cNvGrpSpPr/>
        <p:nvPr/>
      </p:nvGrpSpPr>
      <p:grpSpPr>
        <a:xfrm>
          <a:off x="0" y="0"/>
          <a:ext cx="0" cy="0"/>
          <a:chOff x="0" y="0"/>
          <a:chExt cx="0" cy="0"/>
        </a:xfrm>
      </p:grpSpPr>
      <p:pic>
        <p:nvPicPr>
          <p:cNvPr id="994"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995"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96"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97"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98"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999"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00"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01"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02"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03"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04"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92307767"/>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type="tx">
  <p:cSld name="CANSO-Europe">
    <p:spTree>
      <p:nvGrpSpPr>
        <p:cNvPr id="1" name=""/>
        <p:cNvGrpSpPr/>
        <p:nvPr/>
      </p:nvGrpSpPr>
      <p:grpSpPr>
        <a:xfrm>
          <a:off x="0" y="0"/>
          <a:ext cx="0" cy="0"/>
          <a:chOff x="0" y="0"/>
          <a:chExt cx="0" cy="0"/>
        </a:xfrm>
      </p:grpSpPr>
      <p:pic>
        <p:nvPicPr>
          <p:cNvPr id="1012"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13"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14"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15"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16"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017"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18"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19"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20"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21"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2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721390107"/>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type="tx">
  <p:cSld name="CANSO-Latin_America and_Caribbean">
    <p:spTree>
      <p:nvGrpSpPr>
        <p:cNvPr id="1" name=""/>
        <p:cNvGrpSpPr/>
        <p:nvPr/>
      </p:nvGrpSpPr>
      <p:grpSpPr>
        <a:xfrm>
          <a:off x="0" y="0"/>
          <a:ext cx="0" cy="0"/>
          <a:chOff x="0" y="0"/>
          <a:chExt cx="0" cy="0"/>
        </a:xfrm>
      </p:grpSpPr>
      <p:pic>
        <p:nvPicPr>
          <p:cNvPr id="1030"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31"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32"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33"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34"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035"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36"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37"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38"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39"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40"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4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46976173"/>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type="tx">
  <p:cSld name="CANSO-Middle_East">
    <p:spTree>
      <p:nvGrpSpPr>
        <p:cNvPr id="1" name=""/>
        <p:cNvGrpSpPr/>
        <p:nvPr/>
      </p:nvGrpSpPr>
      <p:grpSpPr>
        <a:xfrm>
          <a:off x="0" y="0"/>
          <a:ext cx="0" cy="0"/>
          <a:chOff x="0" y="0"/>
          <a:chExt cx="0" cy="0"/>
        </a:xfrm>
      </p:grpSpPr>
      <p:pic>
        <p:nvPicPr>
          <p:cNvPr id="1048"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49"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50"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51"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52"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053"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54"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55"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56"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57"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58"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5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193938442"/>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type="tx">
  <p:cSld name="CANSO-Safety">
    <p:spTree>
      <p:nvGrpSpPr>
        <p:cNvPr id="1" name=""/>
        <p:cNvGrpSpPr/>
        <p:nvPr/>
      </p:nvGrpSpPr>
      <p:grpSpPr>
        <a:xfrm>
          <a:off x="0" y="0"/>
          <a:ext cx="0" cy="0"/>
          <a:chOff x="0" y="0"/>
          <a:chExt cx="0" cy="0"/>
        </a:xfrm>
      </p:grpSpPr>
      <p:pic>
        <p:nvPicPr>
          <p:cNvPr id="1066"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67"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68"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69"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70"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071"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72"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73"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74"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75"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076"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7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448438120"/>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type="tx">
  <p:cSld name="CANSO-Operations">
    <p:spTree>
      <p:nvGrpSpPr>
        <p:cNvPr id="1" name=""/>
        <p:cNvGrpSpPr/>
        <p:nvPr/>
      </p:nvGrpSpPr>
      <p:grpSpPr>
        <a:xfrm>
          <a:off x="0" y="0"/>
          <a:ext cx="0" cy="0"/>
          <a:chOff x="0" y="0"/>
          <a:chExt cx="0" cy="0"/>
        </a:xfrm>
      </p:grpSpPr>
      <p:pic>
        <p:nvPicPr>
          <p:cNvPr id="1084"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085"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86"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87"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88"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089"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90"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091"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92"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93"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094"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9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73607360"/>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type="tx">
  <p:cSld name="CANSO-Strategy_and_Integration">
    <p:spTree>
      <p:nvGrpSpPr>
        <p:cNvPr id="1" name=""/>
        <p:cNvGrpSpPr/>
        <p:nvPr/>
      </p:nvGrpSpPr>
      <p:grpSpPr>
        <a:xfrm>
          <a:off x="0" y="0"/>
          <a:ext cx="0" cy="0"/>
          <a:chOff x="0" y="0"/>
          <a:chExt cx="0" cy="0"/>
        </a:xfrm>
      </p:grpSpPr>
      <p:pic>
        <p:nvPicPr>
          <p:cNvPr id="1102"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103"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104"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105"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106"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107"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108"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109"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10"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111"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11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pic>
        <p:nvPicPr>
          <p:cNvPr id="1113" name="Picture 10" descr="Picture 10"/>
          <p:cNvPicPr>
            <a:picLocks noChangeAspect="1"/>
          </p:cNvPicPr>
          <p:nvPr/>
        </p:nvPicPr>
        <p:blipFill>
          <a:blip r:embed="rId5"/>
          <a:stretch>
            <a:fillRect/>
          </a:stretch>
        </p:blipFill>
        <p:spPr>
          <a:xfrm>
            <a:off x="408352" y="498476"/>
            <a:ext cx="8327295" cy="565988"/>
          </a:xfrm>
          <a:prstGeom prst="rect">
            <a:avLst/>
          </a:prstGeom>
          <a:ln w="12700">
            <a:miter lim="400000"/>
          </a:ln>
        </p:spPr>
      </p:pic>
      <p:sp>
        <p:nvSpPr>
          <p:cNvPr id="111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758601777"/>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type="tx">
  <p:cSld name="CANSO-ICAO_Affairs">
    <p:spTree>
      <p:nvGrpSpPr>
        <p:cNvPr id="1" name=""/>
        <p:cNvGrpSpPr/>
        <p:nvPr/>
      </p:nvGrpSpPr>
      <p:grpSpPr>
        <a:xfrm>
          <a:off x="0" y="0"/>
          <a:ext cx="0" cy="0"/>
          <a:chOff x="0" y="0"/>
          <a:chExt cx="0" cy="0"/>
        </a:xfrm>
      </p:grpSpPr>
      <p:pic>
        <p:nvPicPr>
          <p:cNvPr id="1121" name="Picture 19" descr="Picture 19"/>
          <p:cNvPicPr>
            <a:picLocks noChangeAspect="1"/>
          </p:cNvPicPr>
          <p:nvPr/>
        </p:nvPicPr>
        <p:blipFill>
          <a:blip r:embed="rId2"/>
          <a:stretch>
            <a:fillRect/>
          </a:stretch>
        </p:blipFill>
        <p:spPr>
          <a:xfrm>
            <a:off x="0" y="0"/>
            <a:ext cx="12192000" cy="6858000"/>
          </a:xfrm>
          <a:prstGeom prst="rect">
            <a:avLst/>
          </a:prstGeom>
          <a:ln w="12700">
            <a:miter lim="400000"/>
          </a:ln>
        </p:spPr>
      </p:pic>
      <p:sp>
        <p:nvSpPr>
          <p:cNvPr id="1122"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123"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124"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125" name="Picture 13" descr="Picture 13"/>
          <p:cNvPicPr>
            <a:picLocks noChangeAspect="1"/>
          </p:cNvPicPr>
          <p:nvPr/>
        </p:nvPicPr>
        <p:blipFill>
          <a:blip r:embed="rId3"/>
          <a:stretch>
            <a:fillRect/>
          </a:stretch>
        </p:blipFill>
        <p:spPr>
          <a:xfrm>
            <a:off x="9885126" y="334348"/>
            <a:ext cx="1738493" cy="1285607"/>
          </a:xfrm>
          <a:prstGeom prst="rect">
            <a:avLst/>
          </a:prstGeom>
          <a:ln w="12700">
            <a:miter lim="400000"/>
          </a:ln>
        </p:spPr>
      </p:pic>
      <p:sp>
        <p:nvSpPr>
          <p:cNvPr id="1126" name="TextBox 14"/>
          <p:cNvSpPr txBox="1"/>
          <p:nvPr/>
        </p:nvSpPr>
        <p:spPr>
          <a:xfrm>
            <a:off x="10010819" y="1586090"/>
            <a:ext cx="1487112" cy="269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127" name="Picture 8" descr="Picture 8"/>
          <p:cNvPicPr>
            <a:picLocks noChangeAspect="1"/>
          </p:cNvPicPr>
          <p:nvPr/>
        </p:nvPicPr>
        <p:blipFill>
          <a:blip r:embed="rId4"/>
          <a:srcRect l="32025"/>
          <a:stretch>
            <a:fillRect/>
          </a:stretch>
        </p:blipFill>
        <p:spPr>
          <a:xfrm rot="1901792" flipH="1">
            <a:off x="5440084" y="3325512"/>
            <a:ext cx="7008306" cy="5896574"/>
          </a:xfrm>
          <a:prstGeom prst="rect">
            <a:avLst/>
          </a:prstGeom>
          <a:ln w="12700">
            <a:miter lim="400000"/>
          </a:ln>
        </p:spPr>
      </p:pic>
      <p:sp>
        <p:nvSpPr>
          <p:cNvPr id="1128"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29"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130"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131"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pic>
        <p:nvPicPr>
          <p:cNvPr id="1132" name="Picture 10" descr="Picture 10"/>
          <p:cNvPicPr>
            <a:picLocks noChangeAspect="1"/>
          </p:cNvPicPr>
          <p:nvPr/>
        </p:nvPicPr>
        <p:blipFill>
          <a:blip r:embed="rId5"/>
          <a:stretch>
            <a:fillRect/>
          </a:stretch>
        </p:blipFill>
        <p:spPr>
          <a:xfrm>
            <a:off x="408352" y="498476"/>
            <a:ext cx="8327295" cy="565988"/>
          </a:xfrm>
          <a:prstGeom prst="rect">
            <a:avLst/>
          </a:prstGeom>
          <a:ln w="12700">
            <a:miter lim="400000"/>
          </a:ln>
        </p:spPr>
      </p:pic>
      <p:sp>
        <p:nvSpPr>
          <p:cNvPr id="113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956408869"/>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type="tx">
  <p:cSld name="6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40"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41"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42"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2641447140"/>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type="tx">
  <p:cSld name="7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49"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50"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51"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2645008608"/>
      </p:ext>
    </p:extLst>
  </p:cSld>
  <p:clrMapOvr>
    <a:masterClrMapping/>
  </p:clrMapOvr>
  <p:transition spd="med"/>
</p:sldLayout>
</file>

<file path=ppt/slideLayouts/slideLayout123.xml><?xml version="1.0" encoding="utf-8"?>
<p:sldLayout xmlns:a="http://schemas.openxmlformats.org/drawingml/2006/main" xmlns:r="http://schemas.openxmlformats.org/officeDocument/2006/relationships" xmlns:p="http://schemas.openxmlformats.org/presentationml/2006/main" type="tx">
  <p:cSld name="8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58"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59"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60"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3622418545"/>
      </p:ext>
    </p:extLst>
  </p:cSld>
  <p:clrMapOvr>
    <a:masterClrMapping/>
  </p:clrMapOvr>
  <p:transition spd="med"/>
</p:sldLayout>
</file>

<file path=ppt/slideLayouts/slideLayout124.xml><?xml version="1.0" encoding="utf-8"?>
<p:sldLayout xmlns:a="http://schemas.openxmlformats.org/drawingml/2006/main" xmlns:r="http://schemas.openxmlformats.org/officeDocument/2006/relationships" xmlns:p="http://schemas.openxmlformats.org/presentationml/2006/main" type="tx">
  <p:cSld name="9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67" name="LOREM IPSUM"/>
          <p:cNvSpPr txBox="1">
            <a:spLocks noGrp="1"/>
          </p:cNvSpPr>
          <p:nvPr>
            <p:ph type="title" hasCustomPrompt="1"/>
          </p:nvPr>
        </p:nvSpPr>
        <p:spPr>
          <a:xfrm>
            <a:off x="274317" y="578801"/>
            <a:ext cx="4036425" cy="1260478"/>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68"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69"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2654742482"/>
      </p:ext>
    </p:extLst>
  </p:cSld>
  <p:clrMapOvr>
    <a:masterClrMapping/>
  </p:clrMapOvr>
  <p:transition spd="med"/>
</p:sldLayout>
</file>

<file path=ppt/slideLayouts/slideLayout125.xml><?xml version="1.0" encoding="utf-8"?>
<p:sldLayout xmlns:a="http://schemas.openxmlformats.org/drawingml/2006/main" xmlns:r="http://schemas.openxmlformats.org/officeDocument/2006/relationships" xmlns:p="http://schemas.openxmlformats.org/presentationml/2006/main" type="tx">
  <p:cSld name="2_Diseño personalizad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76" name="LOREM IPSUMLOREM IPSUM"/>
          <p:cNvSpPr txBox="1">
            <a:spLocks noGrp="1"/>
          </p:cNvSpPr>
          <p:nvPr>
            <p:ph type="title" hasCustomPrompt="1"/>
          </p:nvPr>
        </p:nvSpPr>
        <p:spPr>
          <a:xfrm>
            <a:off x="381000" y="562926"/>
            <a:ext cx="11424920" cy="1060862"/>
          </a:xfrm>
          <a:prstGeom prst="rect">
            <a:avLst/>
          </a:prstGeom>
        </p:spPr>
        <p:txBody>
          <a:bodyPr lIns="45718" tIns="45718" rIns="45718" bIns="45718" anchor="t"/>
          <a:lstStyle>
            <a:lvl1pPr defTabSz="914377">
              <a:defRPr sz="4000">
                <a:solidFill>
                  <a:srgbClr val="6E152E"/>
                </a:solidFill>
                <a:latin typeface="Montserrat SemiBold"/>
                <a:ea typeface="Montserrat SemiBold"/>
                <a:cs typeface="Montserrat SemiBold"/>
                <a:sym typeface="Montserrat SemiBold"/>
              </a:defRPr>
            </a:lvl1pPr>
          </a:lstStyle>
          <a:p>
            <a:r>
              <a:t>LOREM IPSUMLOREM IPSUM</a:t>
            </a:r>
          </a:p>
        </p:txBody>
      </p:sp>
      <p:sp>
        <p:nvSpPr>
          <p:cNvPr id="1177" name="Nivel de texto 1…"/>
          <p:cNvSpPr txBox="1">
            <a:spLocks noGrp="1"/>
          </p:cNvSpPr>
          <p:nvPr>
            <p:ph type="body" sz="half" idx="1" hasCustomPrompt="1"/>
          </p:nvPr>
        </p:nvSpPr>
        <p:spPr>
          <a:xfrm>
            <a:off x="381002" y="1865808"/>
            <a:ext cx="5532119" cy="4104328"/>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78"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2436888815"/>
      </p:ext>
    </p:extLst>
  </p:cSld>
  <p:clrMapOvr>
    <a:masterClrMapping/>
  </p:clrMapOvr>
  <p:transition spd="med"/>
</p:sldLayout>
</file>

<file path=ppt/slideLayouts/slideLayout126.xml><?xml version="1.0" encoding="utf-8"?>
<p:sldLayout xmlns:a="http://schemas.openxmlformats.org/drawingml/2006/main" xmlns:r="http://schemas.openxmlformats.org/officeDocument/2006/relationships" xmlns:p="http://schemas.openxmlformats.org/presentationml/2006/main" type="tx">
  <p:cSld name="1_Blank">
    <p:spTree>
      <p:nvGrpSpPr>
        <p:cNvPr id="1" name=""/>
        <p:cNvGrpSpPr/>
        <p:nvPr/>
      </p:nvGrpSpPr>
      <p:grpSpPr>
        <a:xfrm>
          <a:off x="0" y="0"/>
          <a:ext cx="0" cy="0"/>
          <a:chOff x="0" y="0"/>
          <a:chExt cx="0" cy="0"/>
        </a:xfrm>
      </p:grpSpPr>
      <p:pic>
        <p:nvPicPr>
          <p:cNvPr id="1185" name="Picture 4" descr="Picture 4"/>
          <p:cNvPicPr>
            <a:picLocks noChangeAspect="1"/>
          </p:cNvPicPr>
          <p:nvPr/>
        </p:nvPicPr>
        <p:blipFill>
          <a:blip r:embed="rId2"/>
          <a:stretch>
            <a:fillRect/>
          </a:stretch>
        </p:blipFill>
        <p:spPr>
          <a:xfrm>
            <a:off x="8761441" y="6223317"/>
            <a:ext cx="1890397" cy="588647"/>
          </a:xfrm>
          <a:prstGeom prst="rect">
            <a:avLst/>
          </a:prstGeom>
          <a:ln w="12700">
            <a:miter lim="400000"/>
          </a:ln>
        </p:spPr>
      </p:pic>
      <p:sp>
        <p:nvSpPr>
          <p:cNvPr id="1186" name="Número de diapositiva"/>
          <p:cNvSpPr txBox="1">
            <a:spLocks noGrp="1"/>
          </p:cNvSpPr>
          <p:nvPr>
            <p:ph type="sldNum" sz="quarter" idx="2"/>
          </p:nvPr>
        </p:nvSpPr>
        <p:spPr>
          <a:xfrm>
            <a:off x="1524000" y="0"/>
            <a:ext cx="335864" cy="333086"/>
          </a:xfrm>
          <a:prstGeom prst="rect">
            <a:avLst/>
          </a:prstGeom>
        </p:spPr>
        <p:txBody>
          <a:bodyPr lIns="45718" tIns="45718" rIns="45718" bIns="45718" anchor="t"/>
          <a:lstStyle>
            <a:lvl1pPr algn="l">
              <a:defRPr sz="1800">
                <a:solidFill>
                  <a:srgbClr val="000000"/>
                </a:solidFill>
              </a:defRPr>
            </a:lvl1pPr>
          </a:lstStyle>
          <a:p>
            <a:fld id="{86CB4B4D-7CA3-9044-876B-883B54F8677D}" type="slidenum">
              <a:t>‹#›</a:t>
            </a:fld>
            <a:endParaRPr/>
          </a:p>
        </p:txBody>
      </p:sp>
    </p:spTree>
    <p:extLst>
      <p:ext uri="{BB962C8B-B14F-4D97-AF65-F5344CB8AC3E}">
        <p14:creationId xmlns:p14="http://schemas.microsoft.com/office/powerpoint/2010/main" val="3034811186"/>
      </p:ext>
    </p:extLst>
  </p:cSld>
  <p:clrMapOvr>
    <a:masterClrMapping/>
  </p:clrMapOvr>
  <p:transition spd="med"/>
</p:sldLayout>
</file>

<file path=ppt/slideLayouts/slideLayout127.xml><?xml version="1.0" encoding="utf-8"?>
<p:sldLayout xmlns:a="http://schemas.openxmlformats.org/drawingml/2006/main" xmlns:r="http://schemas.openxmlformats.org/officeDocument/2006/relationships" xmlns:p="http://schemas.openxmlformats.org/presentationml/2006/main" type="tx">
  <p:cSld name="OBJECT">
    <p:spTree>
      <p:nvGrpSpPr>
        <p:cNvPr id="1" name=""/>
        <p:cNvGrpSpPr/>
        <p:nvPr/>
      </p:nvGrpSpPr>
      <p:grpSpPr>
        <a:xfrm>
          <a:off x="0" y="0"/>
          <a:ext cx="0" cy="0"/>
          <a:chOff x="0" y="0"/>
          <a:chExt cx="0" cy="0"/>
        </a:xfrm>
      </p:grpSpPr>
      <p:sp>
        <p:nvSpPr>
          <p:cNvPr id="1193" name="Texto del título"/>
          <p:cNvSpPr txBox="1">
            <a:spLocks noGrp="1"/>
          </p:cNvSpPr>
          <p:nvPr>
            <p:ph type="title"/>
          </p:nvPr>
        </p:nvSpPr>
        <p:spPr>
          <a:prstGeom prst="rect">
            <a:avLst/>
          </a:prstGeom>
        </p:spPr>
        <p:txBody>
          <a:bodyPr/>
          <a:lstStyle/>
          <a:p>
            <a:r>
              <a:t>Texto del título</a:t>
            </a:r>
          </a:p>
        </p:txBody>
      </p:sp>
      <p:sp>
        <p:nvSpPr>
          <p:cNvPr id="1194" name="Nivel de texto 1…"/>
          <p:cNvSpPr txBox="1">
            <a:spLocks noGrp="1"/>
          </p:cNvSpPr>
          <p:nvPr>
            <p:ph type="body" idx="1"/>
          </p:nvPr>
        </p:nvSpPr>
        <p:spPr>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195"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926921304"/>
      </p:ext>
    </p:extLst>
  </p:cSld>
  <p:clrMapOvr>
    <a:masterClrMapping/>
  </p:clrMapOvr>
  <p:transition spd="med"/>
</p:sldLayout>
</file>

<file path=ppt/slideLayouts/slideLayout128.xml><?xml version="1.0" encoding="utf-8"?>
<p:sldLayout xmlns:a="http://schemas.openxmlformats.org/drawingml/2006/main" xmlns:r="http://schemas.openxmlformats.org/officeDocument/2006/relationships" xmlns:p="http://schemas.openxmlformats.org/presentationml/2006/main" type="tx">
  <p:cSld name="1_OBJECT">
    <p:spTree>
      <p:nvGrpSpPr>
        <p:cNvPr id="1" name=""/>
        <p:cNvGrpSpPr/>
        <p:nvPr/>
      </p:nvGrpSpPr>
      <p:grpSpPr>
        <a:xfrm>
          <a:off x="0" y="0"/>
          <a:ext cx="0" cy="0"/>
          <a:chOff x="0" y="0"/>
          <a:chExt cx="0" cy="0"/>
        </a:xfrm>
      </p:grpSpPr>
      <p:sp>
        <p:nvSpPr>
          <p:cNvPr id="1202" name="Texto del título"/>
          <p:cNvSpPr txBox="1">
            <a:spLocks noGrp="1"/>
          </p:cNvSpPr>
          <p:nvPr>
            <p:ph type="title"/>
          </p:nvPr>
        </p:nvSpPr>
        <p:spPr>
          <a:prstGeom prst="rect">
            <a:avLst/>
          </a:prstGeom>
        </p:spPr>
        <p:txBody>
          <a:bodyPr lIns="45699" tIns="45699" rIns="45699" bIns="45699"/>
          <a:lstStyle/>
          <a:p>
            <a:r>
              <a:t>Texto del título</a:t>
            </a:r>
          </a:p>
        </p:txBody>
      </p:sp>
      <p:sp>
        <p:nvSpPr>
          <p:cNvPr id="1203" name="Nivel de texto 1…"/>
          <p:cNvSpPr txBox="1">
            <a:spLocks noGrp="1"/>
          </p:cNvSpPr>
          <p:nvPr>
            <p:ph type="body" idx="1"/>
          </p:nvPr>
        </p:nvSpPr>
        <p:spPr>
          <a:prstGeom prst="rect">
            <a:avLst/>
          </a:prstGeom>
        </p:spPr>
        <p:txBody>
          <a:bodyPr lIns="45699" tIns="45699" rIns="45699" bIns="45699"/>
          <a:lstStyle/>
          <a:p>
            <a:r>
              <a:t>Nivel de texto 1</a:t>
            </a:r>
          </a:p>
          <a:p>
            <a:pPr lvl="1"/>
            <a:r>
              <a:t>Nivel de texto 2</a:t>
            </a:r>
          </a:p>
          <a:p>
            <a:pPr lvl="2"/>
            <a:r>
              <a:t>Nivel de texto 3</a:t>
            </a:r>
          </a:p>
          <a:p>
            <a:pPr lvl="3"/>
            <a:r>
              <a:t>Nivel de texto 4</a:t>
            </a:r>
          </a:p>
          <a:p>
            <a:pPr lvl="4"/>
            <a:r>
              <a:t>Nivel de texto 5</a:t>
            </a:r>
          </a:p>
        </p:txBody>
      </p:sp>
      <p:sp>
        <p:nvSpPr>
          <p:cNvPr id="1204" name="Número de diapositiva"/>
          <p:cNvSpPr txBox="1">
            <a:spLocks noGrp="1"/>
          </p:cNvSpPr>
          <p:nvPr>
            <p:ph type="sldNum" sz="quarter" idx="2"/>
          </p:nvPr>
        </p:nvSpPr>
        <p:spPr>
          <a:xfrm>
            <a:off x="11095216" y="6414780"/>
            <a:ext cx="258585" cy="248265"/>
          </a:xfrm>
          <a:prstGeom prst="rect">
            <a:avLst/>
          </a:prstGeom>
        </p:spPr>
        <p:txBody>
          <a:bodyPr lIns="45699" tIns="45699" rIns="45699" bIns="45699"/>
          <a:lstStyle/>
          <a:p>
            <a:fld id="{86CB4B4D-7CA3-9044-876B-883B54F8677D}" type="slidenum">
              <a:t>‹#›</a:t>
            </a:fld>
            <a:endParaRPr/>
          </a:p>
        </p:txBody>
      </p:sp>
    </p:spTree>
    <p:extLst>
      <p:ext uri="{BB962C8B-B14F-4D97-AF65-F5344CB8AC3E}">
        <p14:creationId xmlns:p14="http://schemas.microsoft.com/office/powerpoint/2010/main" val="23750592"/>
      </p:ext>
    </p:extLst>
  </p:cSld>
  <p:clrMapOvr>
    <a:masterClrMapping/>
  </p:clrMapOvr>
  <p:transition spd="med"/>
</p:sldLayout>
</file>

<file path=ppt/slideLayouts/slideLayout129.xml><?xml version="1.0" encoding="utf-8"?>
<p:sldLayout xmlns:a="http://schemas.openxmlformats.org/drawingml/2006/main" xmlns:r="http://schemas.openxmlformats.org/officeDocument/2006/relationships" xmlns:p="http://schemas.openxmlformats.org/presentationml/2006/main" type="tx">
  <p:cSld name="1_Encabezado de secció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11" name="HAGA CLIC PARA MODIFICAR EL ESTILO DE TÍTULO DEL PATRÓN"/>
          <p:cNvSpPr txBox="1">
            <a:spLocks noGrp="1"/>
          </p:cNvSpPr>
          <p:nvPr>
            <p:ph type="title" hasCustomPrompt="1"/>
          </p:nvPr>
        </p:nvSpPr>
        <p:spPr>
          <a:xfrm>
            <a:off x="831850" y="784705"/>
            <a:ext cx="10521951" cy="1806097"/>
          </a:xfrm>
          <a:prstGeom prst="rect">
            <a:avLst/>
          </a:prstGeom>
        </p:spPr>
        <p:txBody>
          <a:bodyPr lIns="45718" tIns="45718" rIns="45718" bIns="45718" anchor="b"/>
          <a:lstStyle>
            <a:lvl1pPr algn="ctr" defTabSz="914377">
              <a:defRPr b="1">
                <a:solidFill>
                  <a:srgbClr val="6E152E"/>
                </a:solidFill>
                <a:latin typeface="Montserrat SemiBold"/>
                <a:ea typeface="Montserrat SemiBold"/>
                <a:cs typeface="Montserrat SemiBold"/>
                <a:sym typeface="Montserrat SemiBold"/>
              </a:defRPr>
            </a:lvl1pPr>
          </a:lstStyle>
          <a:p>
            <a:r>
              <a:t>HAGA CLIC PARA MODIFICAR EL ESTILO DE TÍTULO DEL PATRÓN</a:t>
            </a:r>
          </a:p>
        </p:txBody>
      </p:sp>
      <p:sp>
        <p:nvSpPr>
          <p:cNvPr id="1212" name="Nivel de texto 1…"/>
          <p:cNvSpPr txBox="1">
            <a:spLocks noGrp="1"/>
          </p:cNvSpPr>
          <p:nvPr>
            <p:ph type="body" sz="half" idx="1"/>
          </p:nvPr>
        </p:nvSpPr>
        <p:spPr>
          <a:xfrm>
            <a:off x="831850" y="2956561"/>
            <a:ext cx="10515601" cy="2208060"/>
          </a:xfrm>
          <a:prstGeom prst="rect">
            <a:avLst/>
          </a:prstGeom>
        </p:spPr>
        <p:txBody>
          <a:bodyPr lIns="45718" tIns="45718" rIns="45718" bIns="45718"/>
          <a:lstStyle>
            <a:lvl1pPr marL="0" indent="0" defTabSz="914377">
              <a:buClrTx/>
              <a:buSzTx/>
              <a:buFontTx/>
              <a:buNone/>
              <a:defRPr sz="2400">
                <a:solidFill>
                  <a:srgbClr val="888888"/>
                </a:solidFill>
                <a:latin typeface="Montserrat Regular"/>
                <a:ea typeface="Montserrat Regular"/>
                <a:cs typeface="Montserrat Regular"/>
                <a:sym typeface="Montserrat Regular"/>
              </a:defRPr>
            </a:lvl1pPr>
            <a:lvl2pPr marL="0" indent="0" defTabSz="914377">
              <a:buClrTx/>
              <a:buSzTx/>
              <a:buFontTx/>
              <a:buNone/>
              <a:defRPr sz="2400">
                <a:solidFill>
                  <a:srgbClr val="888888"/>
                </a:solidFill>
                <a:latin typeface="Montserrat Regular"/>
                <a:ea typeface="Montserrat Regular"/>
                <a:cs typeface="Montserrat Regular"/>
                <a:sym typeface="Montserrat Regular"/>
              </a:defRPr>
            </a:lvl2pPr>
            <a:lvl3pPr marL="0" indent="0" defTabSz="914377">
              <a:buClrTx/>
              <a:buSzTx/>
              <a:buFontTx/>
              <a:buNone/>
              <a:defRPr sz="2400">
                <a:solidFill>
                  <a:srgbClr val="888888"/>
                </a:solidFill>
                <a:latin typeface="Montserrat Regular"/>
                <a:ea typeface="Montserrat Regular"/>
                <a:cs typeface="Montserrat Regular"/>
                <a:sym typeface="Montserrat Regular"/>
              </a:defRPr>
            </a:lvl3pPr>
            <a:lvl4pPr marL="0" indent="0" defTabSz="914377">
              <a:buClrTx/>
              <a:buSzTx/>
              <a:buFontTx/>
              <a:buNone/>
              <a:defRPr sz="2400">
                <a:solidFill>
                  <a:srgbClr val="888888"/>
                </a:solidFill>
                <a:latin typeface="Montserrat Regular"/>
                <a:ea typeface="Montserrat Regular"/>
                <a:cs typeface="Montserrat Regular"/>
                <a:sym typeface="Montserrat Regular"/>
              </a:defRPr>
            </a:lvl4pPr>
            <a:lvl5pPr marL="0" indent="0" defTabSz="914377">
              <a:buClrTx/>
              <a:buSzTx/>
              <a:buFontTx/>
              <a:buNone/>
              <a:defRPr sz="2400">
                <a:solidFill>
                  <a:srgbClr val="888888"/>
                </a:solidFill>
                <a:latin typeface="Montserrat Regular"/>
                <a:ea typeface="Montserrat Regular"/>
                <a:cs typeface="Montserrat Regular"/>
                <a:sym typeface="Montserrat Regular"/>
              </a:defRPr>
            </a:lvl5pPr>
          </a:lstStyle>
          <a:p>
            <a:r>
              <a:t>Nivel de texto 1</a:t>
            </a:r>
          </a:p>
          <a:p>
            <a:pPr lvl="1"/>
            <a:r>
              <a:t>Nivel de texto 2</a:t>
            </a:r>
          </a:p>
          <a:p>
            <a:pPr lvl="2"/>
            <a:r>
              <a:t>Nivel de texto 3</a:t>
            </a:r>
          </a:p>
          <a:p>
            <a:pPr lvl="3"/>
            <a:r>
              <a:t>Nivel de texto 4</a:t>
            </a:r>
          </a:p>
          <a:p>
            <a:pPr lvl="4"/>
            <a:r>
              <a:t>Nivel de texto 5</a:t>
            </a:r>
          </a:p>
        </p:txBody>
      </p:sp>
      <p:sp>
        <p:nvSpPr>
          <p:cNvPr id="1213"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1044751391"/>
      </p:ext>
    </p:extLst>
  </p:cSld>
  <p:clrMapOvr>
    <a:masterClrMapping/>
  </p:clrMapOvr>
  <p:transition spd="med"/>
</p:sldLayout>
</file>

<file path=ppt/slideLayouts/slideLayout130.xml><?xml version="1.0" encoding="utf-8"?>
<p:sldLayout xmlns:a="http://schemas.openxmlformats.org/drawingml/2006/main" xmlns:r="http://schemas.openxmlformats.org/officeDocument/2006/relationships" xmlns:p="http://schemas.openxmlformats.org/presentationml/2006/main" type="tx">
  <p:cSld name="1.2_Diapositiva de gráfic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0" name="Nivel de texto 1…"/>
          <p:cNvSpPr txBox="1">
            <a:spLocks noGrp="1"/>
          </p:cNvSpPr>
          <p:nvPr>
            <p:ph type="body" idx="1" hasCustomPrompt="1"/>
          </p:nvPr>
        </p:nvSpPr>
        <p:spPr>
          <a:xfrm>
            <a:off x="293317" y="1478071"/>
            <a:ext cx="8465672" cy="4698895"/>
          </a:xfrm>
          <a:prstGeom prst="rect">
            <a:avLst/>
          </a:prstGeom>
        </p:spPr>
        <p:txBody>
          <a:bodyPr lIns="45718" tIns="45718" rIns="45718" bIns="45718"/>
          <a:lstStyle>
            <a:lvl1pPr marL="342900" defTabSz="914377">
              <a:buClrTx/>
              <a:buSzPct val="100000"/>
              <a:defRPr sz="2400">
                <a:solidFill>
                  <a:srgbClr val="404040"/>
                </a:solidFill>
                <a:latin typeface="Noto Sans Medium"/>
                <a:ea typeface="Noto Sans Medium"/>
                <a:cs typeface="Noto Sans Medium"/>
                <a:sym typeface="Noto Sans Medium"/>
              </a:defRPr>
            </a:lvl1pPr>
            <a:lvl2pPr marL="685781" indent="-228593" defTabSz="914377">
              <a:buClrTx/>
              <a:buSzPct val="100000"/>
              <a:defRPr sz="2400">
                <a:solidFill>
                  <a:srgbClr val="404040"/>
                </a:solidFill>
                <a:latin typeface="Noto Sans Medium"/>
                <a:ea typeface="Noto Sans Medium"/>
                <a:cs typeface="Noto Sans Medium"/>
                <a:sym typeface="Noto Sans Medium"/>
              </a:defRPr>
            </a:lvl2pPr>
            <a:lvl3pPr marL="1188688" indent="-274312" defTabSz="914377">
              <a:buClrTx/>
              <a:buSzPct val="100000"/>
              <a:defRPr sz="2400">
                <a:solidFill>
                  <a:srgbClr val="404040"/>
                </a:solidFill>
                <a:latin typeface="Noto Sans Medium"/>
                <a:ea typeface="Noto Sans Medium"/>
                <a:cs typeface="Noto Sans Medium"/>
                <a:sym typeface="Noto Sans Medium"/>
              </a:defRPr>
            </a:lvl3pPr>
            <a:lvl4pPr marL="1676356" indent="-304790" defTabSz="914377">
              <a:buClrTx/>
              <a:buSzPct val="100000"/>
              <a:defRPr sz="2400">
                <a:solidFill>
                  <a:srgbClr val="404040"/>
                </a:solidFill>
                <a:latin typeface="Noto Sans Medium"/>
                <a:ea typeface="Noto Sans Medium"/>
                <a:cs typeface="Noto Sans Medium"/>
                <a:sym typeface="Noto Sans Medium"/>
              </a:defRPr>
            </a:lvl4pPr>
            <a:lvl5pPr marL="2133547" indent="-304792" defTabSz="914377">
              <a:buClrTx/>
              <a:buSzPct val="100000"/>
              <a:defRPr sz="2400">
                <a:solidFill>
                  <a:srgbClr val="404040"/>
                </a:solidFill>
                <a:latin typeface="Noto Sans Medium"/>
                <a:ea typeface="Noto Sans Medium"/>
                <a:cs typeface="Noto Sans Medium"/>
                <a:sym typeface="Noto Sans Medium"/>
              </a:defRPr>
            </a:lvl5pPr>
          </a:lstStyle>
          <a:p>
            <a:r>
              <a:t>Lorem ipsum</a:t>
            </a:r>
          </a:p>
          <a:p>
            <a:pPr lvl="1"/>
            <a:endParaRPr/>
          </a:p>
          <a:p>
            <a:pPr lvl="2"/>
            <a:endParaRPr/>
          </a:p>
          <a:p>
            <a:pPr lvl="3"/>
            <a:endParaRPr/>
          </a:p>
          <a:p>
            <a:pPr lvl="4"/>
            <a:endParaRPr/>
          </a:p>
        </p:txBody>
      </p:sp>
      <p:sp>
        <p:nvSpPr>
          <p:cNvPr id="1221" name="Título Noto Sans"/>
          <p:cNvSpPr txBox="1">
            <a:spLocks noGrp="1"/>
          </p:cNvSpPr>
          <p:nvPr>
            <p:ph type="title" hasCustomPrompt="1"/>
          </p:nvPr>
        </p:nvSpPr>
        <p:spPr>
          <a:xfrm>
            <a:off x="293317" y="251901"/>
            <a:ext cx="8465672" cy="884718"/>
          </a:xfrm>
          <a:prstGeom prst="rect">
            <a:avLst/>
          </a:prstGeom>
        </p:spPr>
        <p:txBody>
          <a:bodyPr lIns="45718" tIns="45718" rIns="45718" bIns="45718"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a:t>
            </a:r>
          </a:p>
        </p:txBody>
      </p:sp>
      <p:sp>
        <p:nvSpPr>
          <p:cNvPr id="1222" name="Número de diapositiva"/>
          <p:cNvSpPr txBox="1">
            <a:spLocks noGrp="1"/>
          </p:cNvSpPr>
          <p:nvPr>
            <p:ph type="sldNum" sz="quarter" idx="2"/>
          </p:nvPr>
        </p:nvSpPr>
        <p:spPr>
          <a:xfrm>
            <a:off x="11080147" y="6404295"/>
            <a:ext cx="273654" cy="269239"/>
          </a:xfrm>
          <a:prstGeom prst="rect">
            <a:avLst/>
          </a:prstGeom>
        </p:spPr>
        <p:txBody>
          <a:bodyPr lIns="45718" tIns="45718" rIns="45718" bIns="45718"/>
          <a:lstStyle>
            <a:lvl1pPr defTabSz="914377">
              <a:defRPr>
                <a:latin typeface="Noto Sans Medium"/>
                <a:ea typeface="Noto Sans Medium"/>
                <a:cs typeface="Noto Sans Medium"/>
                <a:sym typeface="Noto Sans Medium"/>
              </a:defRPr>
            </a:lvl1pPr>
          </a:lstStyle>
          <a:p>
            <a:fld id="{86CB4B4D-7CA3-9044-876B-883B54F8677D}" type="slidenum">
              <a:t>‹#›</a:t>
            </a:fld>
            <a:endParaRPr/>
          </a:p>
        </p:txBody>
      </p:sp>
    </p:spTree>
    <p:extLst>
      <p:ext uri="{BB962C8B-B14F-4D97-AF65-F5344CB8AC3E}">
        <p14:creationId xmlns:p14="http://schemas.microsoft.com/office/powerpoint/2010/main" val="3088698262"/>
      </p:ext>
    </p:extLst>
  </p:cSld>
  <p:clrMapOvr>
    <a:masterClrMapping/>
  </p:clrMapOvr>
  <p:transition spd="med"/>
</p:sldLayout>
</file>

<file path=ppt/slideLayouts/slideLayout131.xml><?xml version="1.0" encoding="utf-8"?>
<p:sldLayout xmlns:a="http://schemas.openxmlformats.org/drawingml/2006/main" xmlns:r="http://schemas.openxmlformats.org/officeDocument/2006/relationships" xmlns:p="http://schemas.openxmlformats.org/presentationml/2006/main" type="tx">
  <p:cSld name="1.1_Diapositiva de text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9" name="Título Noto Sans 40 pts"/>
          <p:cNvSpPr txBox="1">
            <a:spLocks noGrp="1"/>
          </p:cNvSpPr>
          <p:nvPr>
            <p:ph type="title" hasCustomPrompt="1"/>
          </p:nvPr>
        </p:nvSpPr>
        <p:spPr>
          <a:xfrm>
            <a:off x="293317" y="251901"/>
            <a:ext cx="8465672" cy="884718"/>
          </a:xfrm>
          <a:prstGeom prst="rect">
            <a:avLst/>
          </a:prstGeom>
        </p:spPr>
        <p:txBody>
          <a:bodyPr lIns="45719" tIns="45719" rIns="45719" bIns="45719"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 40 pts</a:t>
            </a:r>
          </a:p>
        </p:txBody>
      </p:sp>
      <p:sp>
        <p:nvSpPr>
          <p:cNvPr id="1230" name="Nivel de texto 1…"/>
          <p:cNvSpPr txBox="1">
            <a:spLocks noGrp="1"/>
          </p:cNvSpPr>
          <p:nvPr>
            <p:ph type="body" idx="1" hasCustomPrompt="1"/>
          </p:nvPr>
        </p:nvSpPr>
        <p:spPr>
          <a:xfrm>
            <a:off x="293317" y="1478071"/>
            <a:ext cx="8465672" cy="4273026"/>
          </a:xfrm>
          <a:prstGeom prst="rect">
            <a:avLst/>
          </a:prstGeom>
        </p:spPr>
        <p:txBody>
          <a:bodyPr lIns="45719" tIns="45719" rIns="45719" bIns="45719"/>
          <a:lstStyle>
            <a:lvl1pPr marL="342900" defTabSz="914377">
              <a:lnSpc>
                <a:spcPct val="100000"/>
              </a:lnSpc>
              <a:buClrTx/>
              <a:buSzPct val="100000"/>
              <a:defRPr sz="2400">
                <a:solidFill>
                  <a:srgbClr val="404040"/>
                </a:solidFill>
                <a:latin typeface="Noto Sans Medium"/>
                <a:ea typeface="Noto Sans Medium"/>
                <a:cs typeface="Noto Sans Medium"/>
                <a:sym typeface="Noto Sans Medium"/>
              </a:defRPr>
            </a:lvl1pPr>
            <a:lvl2pPr marL="685782" indent="-228593" defTabSz="914377">
              <a:lnSpc>
                <a:spcPct val="100000"/>
              </a:lnSpc>
              <a:buClrTx/>
              <a:buSzPct val="100000"/>
              <a:defRPr sz="2400">
                <a:solidFill>
                  <a:srgbClr val="404040"/>
                </a:solidFill>
                <a:latin typeface="Noto Sans Medium"/>
                <a:ea typeface="Noto Sans Medium"/>
                <a:cs typeface="Noto Sans Medium"/>
                <a:sym typeface="Noto Sans Medium"/>
              </a:defRPr>
            </a:lvl2pPr>
            <a:lvl3pPr marL="1188689" indent="-274312" defTabSz="914377">
              <a:lnSpc>
                <a:spcPct val="100000"/>
              </a:lnSpc>
              <a:buClrTx/>
              <a:buSzPct val="100000"/>
              <a:defRPr sz="2400">
                <a:solidFill>
                  <a:srgbClr val="404040"/>
                </a:solidFill>
                <a:latin typeface="Noto Sans Medium"/>
                <a:ea typeface="Noto Sans Medium"/>
                <a:cs typeface="Noto Sans Medium"/>
                <a:sym typeface="Noto Sans Medium"/>
              </a:defRPr>
            </a:lvl3pPr>
            <a:lvl4pPr marL="1676357" indent="-304791" defTabSz="914377">
              <a:lnSpc>
                <a:spcPct val="100000"/>
              </a:lnSpc>
              <a:buClrTx/>
              <a:buSzPct val="100000"/>
              <a:defRPr sz="2400">
                <a:solidFill>
                  <a:srgbClr val="404040"/>
                </a:solidFill>
                <a:latin typeface="Noto Sans Medium"/>
                <a:ea typeface="Noto Sans Medium"/>
                <a:cs typeface="Noto Sans Medium"/>
                <a:sym typeface="Noto Sans Medium"/>
              </a:defRPr>
            </a:lvl4pPr>
            <a:lvl5pPr marL="2133547" indent="-304792" defTabSz="914377">
              <a:lnSpc>
                <a:spcPct val="100000"/>
              </a:lnSpc>
              <a:buClrTx/>
              <a:buSzPct val="100000"/>
              <a:defRPr sz="2400">
                <a:solidFill>
                  <a:srgbClr val="404040"/>
                </a:solidFill>
                <a:latin typeface="Noto Sans Medium"/>
                <a:ea typeface="Noto Sans Medium"/>
                <a:cs typeface="Noto Sans Medium"/>
                <a:sym typeface="Noto Sans Medium"/>
              </a:defRPr>
            </a:lvl5pPr>
          </a:lstStyle>
          <a:p>
            <a:r>
              <a:t>Lorem ipsum dolor sit amet, consectetur adipiscing elit. Sed non risus. Suspendisse lectus tortor, dignissim sit amet, adipiscing nec, ultricies sed, dolor. Cras elementum ultrices diam. Maecenas ligula massa, varius a, semper congue, euismod non, mi. Proin porttitor, orci nec nonummy molestie. </a:t>
            </a:r>
          </a:p>
          <a:p>
            <a:pPr lvl="1"/>
            <a:endParaRPr/>
          </a:p>
          <a:p>
            <a:pPr lvl="2"/>
            <a:endParaRPr/>
          </a:p>
          <a:p>
            <a:pPr lvl="3"/>
            <a:endParaRPr/>
          </a:p>
          <a:p>
            <a:pPr lvl="4"/>
            <a:endParaRPr/>
          </a:p>
        </p:txBody>
      </p:sp>
      <p:sp>
        <p:nvSpPr>
          <p:cNvPr id="1231" name="Número de diapositiva"/>
          <p:cNvSpPr txBox="1">
            <a:spLocks noGrp="1"/>
          </p:cNvSpPr>
          <p:nvPr>
            <p:ph type="sldNum" sz="quarter" idx="2"/>
          </p:nvPr>
        </p:nvSpPr>
        <p:spPr>
          <a:xfrm>
            <a:off x="5892800" y="6172200"/>
            <a:ext cx="2844800" cy="368301"/>
          </a:xfrm>
          <a:prstGeom prst="rect">
            <a:avLst/>
          </a:prstGeom>
        </p:spPr>
        <p:txBody>
          <a:bodyPr lIns="45719" tIns="45719" rIns="45719" bIns="45719"/>
          <a:lstStyle>
            <a:lvl1pPr defTabSz="914377"/>
          </a:lstStyle>
          <a:p>
            <a:fld id="{86CB4B4D-7CA3-9044-876B-883B54F8677D}" type="slidenum">
              <a:t>‹#›</a:t>
            </a:fld>
            <a:endParaRPr/>
          </a:p>
        </p:txBody>
      </p:sp>
    </p:spTree>
    <p:extLst>
      <p:ext uri="{BB962C8B-B14F-4D97-AF65-F5344CB8AC3E}">
        <p14:creationId xmlns:p14="http://schemas.microsoft.com/office/powerpoint/2010/main" val="2256820100"/>
      </p:ext>
    </p:extLst>
  </p:cSld>
  <p:clrMapOvr>
    <a:masterClrMapping/>
  </p:clrMapOvr>
  <p:transition spd="med"/>
</p:sldLayout>
</file>

<file path=ppt/slideLayouts/slideLayout132.xml><?xml version="1.0" encoding="utf-8"?>
<p:sldLayout xmlns:a="http://schemas.openxmlformats.org/drawingml/2006/main" xmlns:r="http://schemas.openxmlformats.org/officeDocument/2006/relationships" xmlns:p="http://schemas.openxmlformats.org/presentationml/2006/main" type="tx">
  <p:cSld name="2.2._Diapositiva de gráfic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38" name="Nivel de texto 1…"/>
          <p:cNvSpPr txBox="1">
            <a:spLocks noGrp="1"/>
          </p:cNvSpPr>
          <p:nvPr>
            <p:ph type="body" idx="1" hasCustomPrompt="1"/>
          </p:nvPr>
        </p:nvSpPr>
        <p:spPr>
          <a:xfrm>
            <a:off x="293317" y="1478071"/>
            <a:ext cx="8465672" cy="4698894"/>
          </a:xfrm>
          <a:prstGeom prst="rect">
            <a:avLst/>
          </a:prstGeom>
        </p:spPr>
        <p:txBody>
          <a:bodyPr lIns="45719" tIns="45719" rIns="45719" bIns="45719"/>
          <a:lstStyle>
            <a:lvl1pPr marL="342900" defTabSz="914377">
              <a:buClrTx/>
              <a:buSzPct val="100000"/>
              <a:defRPr sz="2400">
                <a:solidFill>
                  <a:srgbClr val="404040"/>
                </a:solidFill>
                <a:latin typeface="Noto Sans Medium"/>
                <a:ea typeface="Noto Sans Medium"/>
                <a:cs typeface="Noto Sans Medium"/>
                <a:sym typeface="Noto Sans Medium"/>
              </a:defRPr>
            </a:lvl1pPr>
            <a:lvl2pPr marL="685782" indent="-228593" defTabSz="914377">
              <a:buClrTx/>
              <a:buSzPct val="100000"/>
              <a:defRPr sz="2400">
                <a:solidFill>
                  <a:srgbClr val="404040"/>
                </a:solidFill>
                <a:latin typeface="Noto Sans Medium"/>
                <a:ea typeface="Noto Sans Medium"/>
                <a:cs typeface="Noto Sans Medium"/>
                <a:sym typeface="Noto Sans Medium"/>
              </a:defRPr>
            </a:lvl2pPr>
            <a:lvl3pPr marL="1188689" indent="-274312" defTabSz="914377">
              <a:buClrTx/>
              <a:buSzPct val="100000"/>
              <a:defRPr sz="2400">
                <a:solidFill>
                  <a:srgbClr val="404040"/>
                </a:solidFill>
                <a:latin typeface="Noto Sans Medium"/>
                <a:ea typeface="Noto Sans Medium"/>
                <a:cs typeface="Noto Sans Medium"/>
                <a:sym typeface="Noto Sans Medium"/>
              </a:defRPr>
            </a:lvl3pPr>
            <a:lvl4pPr marL="1676357" indent="-304791" defTabSz="914377">
              <a:buClrTx/>
              <a:buSzPct val="100000"/>
              <a:defRPr sz="2400">
                <a:solidFill>
                  <a:srgbClr val="404040"/>
                </a:solidFill>
                <a:latin typeface="Noto Sans Medium"/>
                <a:ea typeface="Noto Sans Medium"/>
                <a:cs typeface="Noto Sans Medium"/>
                <a:sym typeface="Noto Sans Medium"/>
              </a:defRPr>
            </a:lvl4pPr>
            <a:lvl5pPr marL="2133547" indent="-304792" defTabSz="914377">
              <a:buClrTx/>
              <a:buSzPct val="100000"/>
              <a:defRPr sz="2400">
                <a:solidFill>
                  <a:srgbClr val="404040"/>
                </a:solidFill>
                <a:latin typeface="Noto Sans Medium"/>
                <a:ea typeface="Noto Sans Medium"/>
                <a:cs typeface="Noto Sans Medium"/>
                <a:sym typeface="Noto Sans Medium"/>
              </a:defRPr>
            </a:lvl5pPr>
          </a:lstStyle>
          <a:p>
            <a:r>
              <a:t>Lorem ipsum</a:t>
            </a:r>
          </a:p>
          <a:p>
            <a:pPr lvl="1"/>
            <a:endParaRPr/>
          </a:p>
          <a:p>
            <a:pPr lvl="2"/>
            <a:endParaRPr/>
          </a:p>
          <a:p>
            <a:pPr lvl="3"/>
            <a:endParaRPr/>
          </a:p>
          <a:p>
            <a:pPr lvl="4"/>
            <a:endParaRPr/>
          </a:p>
        </p:txBody>
      </p:sp>
      <p:sp>
        <p:nvSpPr>
          <p:cNvPr id="1239" name="Título Noto Sans"/>
          <p:cNvSpPr txBox="1">
            <a:spLocks noGrp="1"/>
          </p:cNvSpPr>
          <p:nvPr>
            <p:ph type="title" hasCustomPrompt="1"/>
          </p:nvPr>
        </p:nvSpPr>
        <p:spPr>
          <a:xfrm>
            <a:off x="293317" y="251901"/>
            <a:ext cx="8465672" cy="884718"/>
          </a:xfrm>
          <a:prstGeom prst="rect">
            <a:avLst/>
          </a:prstGeom>
        </p:spPr>
        <p:txBody>
          <a:bodyPr lIns="45719" tIns="45719" rIns="45719" bIns="45719" anchor="t"/>
          <a:lstStyle>
            <a:lvl1pPr defTabSz="914377">
              <a:defRPr sz="4000" b="1">
                <a:solidFill>
                  <a:srgbClr val="155B4E"/>
                </a:solidFill>
                <a:latin typeface="Noto Sans SemiBold"/>
                <a:ea typeface="Noto Sans SemiBold"/>
                <a:cs typeface="Noto Sans SemiBold"/>
                <a:sym typeface="Noto Sans SemiBold"/>
              </a:defRPr>
            </a:lvl1pPr>
          </a:lstStyle>
          <a:p>
            <a:r>
              <a:t>Título Noto Sans</a:t>
            </a:r>
          </a:p>
        </p:txBody>
      </p:sp>
      <p:sp>
        <p:nvSpPr>
          <p:cNvPr id="1240" name="Número de diapositiva"/>
          <p:cNvSpPr txBox="1">
            <a:spLocks noGrp="1"/>
          </p:cNvSpPr>
          <p:nvPr>
            <p:ph type="sldNum" sz="quarter" idx="2"/>
          </p:nvPr>
        </p:nvSpPr>
        <p:spPr>
          <a:xfrm>
            <a:off x="11080144" y="6404294"/>
            <a:ext cx="273657" cy="269241"/>
          </a:xfrm>
          <a:prstGeom prst="rect">
            <a:avLst/>
          </a:prstGeom>
        </p:spPr>
        <p:txBody>
          <a:bodyPr lIns="45719" tIns="45719" rIns="45719" bIns="45719"/>
          <a:lstStyle>
            <a:lvl1pPr defTabSz="914377">
              <a:defRPr>
                <a:latin typeface="Noto Sans Medium"/>
                <a:ea typeface="Noto Sans Medium"/>
                <a:cs typeface="Noto Sans Medium"/>
                <a:sym typeface="Noto Sans Medium"/>
              </a:defRPr>
            </a:lvl1pPr>
          </a:lstStyle>
          <a:p>
            <a:fld id="{86CB4B4D-7CA3-9044-876B-883B54F8677D}" type="slidenum">
              <a:t>‹#›</a:t>
            </a:fld>
            <a:endParaRPr/>
          </a:p>
        </p:txBody>
      </p:sp>
    </p:spTree>
    <p:extLst>
      <p:ext uri="{BB962C8B-B14F-4D97-AF65-F5344CB8AC3E}">
        <p14:creationId xmlns:p14="http://schemas.microsoft.com/office/powerpoint/2010/main" val="3271686286"/>
      </p:ext>
    </p:extLst>
  </p:cSld>
  <p:clrMapOvr>
    <a:masterClrMapping/>
  </p:clrMapOvr>
  <p:transition spd="med"/>
</p:sldLayout>
</file>

<file path=ppt/slideLayouts/slideLayout133.xml><?xml version="1.0" encoding="utf-8"?>
<p:sldLayout xmlns:a="http://schemas.openxmlformats.org/drawingml/2006/main" xmlns:r="http://schemas.openxmlformats.org/officeDocument/2006/relationships" xmlns:p="http://schemas.openxmlformats.org/presentationml/2006/main" type="tx">
  <p:cSld name="1_1.1_Diapositiva de text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47" name="Título Noto Sans 40 pts"/>
          <p:cNvSpPr txBox="1">
            <a:spLocks noGrp="1"/>
          </p:cNvSpPr>
          <p:nvPr>
            <p:ph type="title" hasCustomPrompt="1"/>
          </p:nvPr>
        </p:nvSpPr>
        <p:spPr>
          <a:xfrm>
            <a:off x="293317" y="251901"/>
            <a:ext cx="8465672" cy="884718"/>
          </a:xfrm>
          <a:prstGeom prst="rect">
            <a:avLst/>
          </a:prstGeom>
        </p:spPr>
        <p:txBody>
          <a:bodyPr lIns="45718" tIns="45718" rIns="45718" bIns="45718"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 40 pts</a:t>
            </a:r>
          </a:p>
        </p:txBody>
      </p:sp>
      <p:sp>
        <p:nvSpPr>
          <p:cNvPr id="1248" name="Nivel de texto 1…"/>
          <p:cNvSpPr txBox="1">
            <a:spLocks noGrp="1"/>
          </p:cNvSpPr>
          <p:nvPr>
            <p:ph type="body" idx="1" hasCustomPrompt="1"/>
          </p:nvPr>
        </p:nvSpPr>
        <p:spPr>
          <a:xfrm>
            <a:off x="293317" y="1478071"/>
            <a:ext cx="8465672" cy="4273027"/>
          </a:xfrm>
          <a:prstGeom prst="rect">
            <a:avLst/>
          </a:prstGeom>
        </p:spPr>
        <p:txBody>
          <a:bodyPr lIns="45718" tIns="45718" rIns="45718" bIns="45718"/>
          <a:lstStyle>
            <a:lvl1pPr marL="342900" defTabSz="914377">
              <a:lnSpc>
                <a:spcPct val="100000"/>
              </a:lnSpc>
              <a:buClrTx/>
              <a:buSzPct val="100000"/>
              <a:defRPr sz="2400">
                <a:solidFill>
                  <a:srgbClr val="404040"/>
                </a:solidFill>
                <a:latin typeface="Noto Sans Medium"/>
                <a:ea typeface="Noto Sans Medium"/>
                <a:cs typeface="Noto Sans Medium"/>
                <a:sym typeface="Noto Sans Medium"/>
              </a:defRPr>
            </a:lvl1pPr>
            <a:lvl2pPr marL="685781" indent="-228593" defTabSz="914377">
              <a:lnSpc>
                <a:spcPct val="100000"/>
              </a:lnSpc>
              <a:buClrTx/>
              <a:buSzPct val="100000"/>
              <a:defRPr sz="2400">
                <a:solidFill>
                  <a:srgbClr val="404040"/>
                </a:solidFill>
                <a:latin typeface="Noto Sans Medium"/>
                <a:ea typeface="Noto Sans Medium"/>
                <a:cs typeface="Noto Sans Medium"/>
                <a:sym typeface="Noto Sans Medium"/>
              </a:defRPr>
            </a:lvl2pPr>
            <a:lvl3pPr marL="1188688" indent="-274312" defTabSz="914377">
              <a:lnSpc>
                <a:spcPct val="100000"/>
              </a:lnSpc>
              <a:buClrTx/>
              <a:buSzPct val="100000"/>
              <a:defRPr sz="2400">
                <a:solidFill>
                  <a:srgbClr val="404040"/>
                </a:solidFill>
                <a:latin typeface="Noto Sans Medium"/>
                <a:ea typeface="Noto Sans Medium"/>
                <a:cs typeface="Noto Sans Medium"/>
                <a:sym typeface="Noto Sans Medium"/>
              </a:defRPr>
            </a:lvl3pPr>
            <a:lvl4pPr marL="1676356" indent="-304790" defTabSz="914377">
              <a:lnSpc>
                <a:spcPct val="100000"/>
              </a:lnSpc>
              <a:buClrTx/>
              <a:buSzPct val="100000"/>
              <a:defRPr sz="2400">
                <a:solidFill>
                  <a:srgbClr val="404040"/>
                </a:solidFill>
                <a:latin typeface="Noto Sans Medium"/>
                <a:ea typeface="Noto Sans Medium"/>
                <a:cs typeface="Noto Sans Medium"/>
                <a:sym typeface="Noto Sans Medium"/>
              </a:defRPr>
            </a:lvl4pPr>
            <a:lvl5pPr marL="2133547" indent="-304792" defTabSz="914377">
              <a:lnSpc>
                <a:spcPct val="100000"/>
              </a:lnSpc>
              <a:buClrTx/>
              <a:buSzPct val="100000"/>
              <a:defRPr sz="2400">
                <a:solidFill>
                  <a:srgbClr val="404040"/>
                </a:solidFill>
                <a:latin typeface="Noto Sans Medium"/>
                <a:ea typeface="Noto Sans Medium"/>
                <a:cs typeface="Noto Sans Medium"/>
                <a:sym typeface="Noto Sans Medium"/>
              </a:defRPr>
            </a:lvl5pPr>
          </a:lstStyle>
          <a:p>
            <a:r>
              <a:t>Lorem ipsum dolor sit amet, consectetur adipiscing elit. Sed non risus. Suspendisse lectus tortor, dignissim sit amet, adipiscing nec, ultricies sed, dolor. Cras elementum ultrices diam. Maecenas ligula massa, varius a, semper congue, euismod non, mi. Proin porttitor, orci nec nonummy molestie. </a:t>
            </a:r>
          </a:p>
          <a:p>
            <a:pPr lvl="1"/>
            <a:endParaRPr/>
          </a:p>
          <a:p>
            <a:pPr lvl="2"/>
            <a:endParaRPr/>
          </a:p>
          <a:p>
            <a:pPr lvl="3"/>
            <a:endParaRPr/>
          </a:p>
          <a:p>
            <a:pPr lvl="4"/>
            <a:endParaRPr/>
          </a:p>
        </p:txBody>
      </p:sp>
      <p:sp>
        <p:nvSpPr>
          <p:cNvPr id="1249" name="Número de diapositiva"/>
          <p:cNvSpPr txBox="1">
            <a:spLocks noGrp="1"/>
          </p:cNvSpPr>
          <p:nvPr>
            <p:ph type="sldNum" sz="quarter" idx="2"/>
          </p:nvPr>
        </p:nvSpPr>
        <p:spPr>
          <a:xfrm>
            <a:off x="8478978" y="6232198"/>
            <a:ext cx="258623" cy="248304"/>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3187583951"/>
      </p:ext>
    </p:extLst>
  </p:cSld>
  <p:clrMapOvr>
    <a:masterClrMapping/>
  </p:clrMapOvr>
  <p:transition spd="med"/>
</p:sldLayout>
</file>

<file path=ppt/slideLayouts/slideLayout134.xml><?xml version="1.0" encoding="utf-8"?>
<p:sldLayout xmlns:a="http://schemas.openxmlformats.org/drawingml/2006/main" xmlns:r="http://schemas.openxmlformats.org/officeDocument/2006/relationships" xmlns:p="http://schemas.openxmlformats.org/presentationml/2006/main" type="tx">
  <p:cSld name="2_Blank">
    <p:spTree>
      <p:nvGrpSpPr>
        <p:cNvPr id="1" name=""/>
        <p:cNvGrpSpPr/>
        <p:nvPr/>
      </p:nvGrpSpPr>
      <p:grpSpPr>
        <a:xfrm>
          <a:off x="0" y="0"/>
          <a:ext cx="0" cy="0"/>
          <a:chOff x="0" y="0"/>
          <a:chExt cx="0" cy="0"/>
        </a:xfrm>
      </p:grpSpPr>
      <p:pic>
        <p:nvPicPr>
          <p:cNvPr id="1256" name="Picture 4" descr="Picture 4"/>
          <p:cNvPicPr>
            <a:picLocks noChangeAspect="1"/>
          </p:cNvPicPr>
          <p:nvPr/>
        </p:nvPicPr>
        <p:blipFill>
          <a:blip r:embed="rId2"/>
          <a:stretch>
            <a:fillRect/>
          </a:stretch>
        </p:blipFill>
        <p:spPr>
          <a:xfrm>
            <a:off x="9550400" y="6207154"/>
            <a:ext cx="2520528" cy="588646"/>
          </a:xfrm>
          <a:prstGeom prst="rect">
            <a:avLst/>
          </a:prstGeom>
          <a:ln w="12700">
            <a:miter lim="400000"/>
          </a:ln>
        </p:spPr>
      </p:pic>
      <p:sp>
        <p:nvSpPr>
          <p:cNvPr id="1257" name="Número de diapositiva"/>
          <p:cNvSpPr txBox="1">
            <a:spLocks noGrp="1"/>
          </p:cNvSpPr>
          <p:nvPr>
            <p:ph type="sldNum" sz="quarter" idx="2"/>
          </p:nvPr>
        </p:nvSpPr>
        <p:spPr>
          <a:xfrm>
            <a:off x="0" y="0"/>
            <a:ext cx="335866" cy="333088"/>
          </a:xfrm>
          <a:prstGeom prst="rect">
            <a:avLst/>
          </a:prstGeom>
        </p:spPr>
        <p:txBody>
          <a:bodyPr lIns="45719" tIns="45719" rIns="45719" bIns="45719" anchor="t"/>
          <a:lstStyle>
            <a:lvl1pPr algn="l">
              <a:defRPr sz="1800">
                <a:solidFill>
                  <a:srgbClr val="000000"/>
                </a:solidFill>
              </a:defRPr>
            </a:lvl1pPr>
          </a:lstStyle>
          <a:p>
            <a:fld id="{86CB4B4D-7CA3-9044-876B-883B54F8677D}" type="slidenum">
              <a:t>‹#›</a:t>
            </a:fld>
            <a:endParaRPr/>
          </a:p>
        </p:txBody>
      </p:sp>
    </p:spTree>
    <p:extLst>
      <p:ext uri="{BB962C8B-B14F-4D97-AF65-F5344CB8AC3E}">
        <p14:creationId xmlns:p14="http://schemas.microsoft.com/office/powerpoint/2010/main" val="4009681459"/>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14.jp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3.xml"/><Relationship Id="rId1" Type="http://schemas.openxmlformats.org/officeDocument/2006/relationships/slideLayout" Target="../slideLayouts/slideLayout22.xml"/><Relationship Id="rId4" Type="http://schemas.openxmlformats.org/officeDocument/2006/relationships/image" Target="../media/image15.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5.xml"/><Relationship Id="rId7" Type="http://schemas.openxmlformats.org/officeDocument/2006/relationships/image" Target="../media/image14.jpg"/><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image" Target="../media/image16.jpeg"/><Relationship Id="rId5" Type="http://schemas.openxmlformats.org/officeDocument/2006/relationships/theme" Target="../theme/theme4.xml"/><Relationship Id="rId4" Type="http://schemas.openxmlformats.org/officeDocument/2006/relationships/slideLayout" Target="../slideLayouts/slideLayout2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5.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40.xml"/><Relationship Id="rId7" Type="http://schemas.openxmlformats.org/officeDocument/2006/relationships/image" Target="../media/image19.png"/><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image" Target="../media/image18.jpeg"/><Relationship Id="rId5" Type="http://schemas.openxmlformats.org/officeDocument/2006/relationships/theme" Target="../theme/theme6.xml"/><Relationship Id="rId4" Type="http://schemas.openxmlformats.org/officeDocument/2006/relationships/slideLayout" Target="../slideLayouts/slideLayout41.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44.xml"/><Relationship Id="rId7" Type="http://schemas.openxmlformats.org/officeDocument/2006/relationships/image" Target="../media/image19.png"/><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image" Target="../media/image20.jpeg"/><Relationship Id="rId5" Type="http://schemas.openxmlformats.org/officeDocument/2006/relationships/theme" Target="../theme/theme7.xml"/><Relationship Id="rId4" Type="http://schemas.openxmlformats.org/officeDocument/2006/relationships/slideLayout" Target="../slideLayouts/slideLayout4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8.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9.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slideLayout" Target="../slideLayouts/slideLayout59.xml"/><Relationship Id="rId7" Type="http://schemas.openxmlformats.org/officeDocument/2006/relationships/image" Target="../media/image16.jpeg"/><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theme" Target="../theme/theme9.xml"/><Relationship Id="rId5" Type="http://schemas.openxmlformats.org/officeDocument/2006/relationships/slideLayout" Target="../slideLayouts/slideLayout61.xml"/><Relationship Id="rId4" Type="http://schemas.openxmlformats.org/officeDocument/2006/relationships/slideLayout" Target="../slideLayouts/slideLayout60.xml"/></Relationships>
</file>

<file path=ppt/slideMasters/_rels/slideMaster10.xml.rels><?xml version="1.0" encoding="UTF-8" standalone="yes"?>
<Relationships xmlns="http://schemas.openxmlformats.org/package/2006/relationships"><Relationship Id="rId26" Type="http://schemas.openxmlformats.org/officeDocument/2006/relationships/slideLayout" Target="../slideLayouts/slideLayout87.xml"/><Relationship Id="rId21" Type="http://schemas.openxmlformats.org/officeDocument/2006/relationships/slideLayout" Target="../slideLayouts/slideLayout82.xml"/><Relationship Id="rId42" Type="http://schemas.openxmlformats.org/officeDocument/2006/relationships/slideLayout" Target="../slideLayouts/slideLayout103.xml"/><Relationship Id="rId47" Type="http://schemas.openxmlformats.org/officeDocument/2006/relationships/slideLayout" Target="../slideLayouts/slideLayout108.xml"/><Relationship Id="rId63" Type="http://schemas.openxmlformats.org/officeDocument/2006/relationships/slideLayout" Target="../slideLayouts/slideLayout124.xml"/><Relationship Id="rId68" Type="http://schemas.openxmlformats.org/officeDocument/2006/relationships/slideLayout" Target="../slideLayouts/slideLayout129.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9" Type="http://schemas.openxmlformats.org/officeDocument/2006/relationships/slideLayout" Target="../slideLayouts/slideLayout90.xml"/><Relationship Id="rId11" Type="http://schemas.openxmlformats.org/officeDocument/2006/relationships/slideLayout" Target="../slideLayouts/slideLayout72.xml"/><Relationship Id="rId24" Type="http://schemas.openxmlformats.org/officeDocument/2006/relationships/slideLayout" Target="../slideLayouts/slideLayout85.xml"/><Relationship Id="rId32" Type="http://schemas.openxmlformats.org/officeDocument/2006/relationships/slideLayout" Target="../slideLayouts/slideLayout93.xml"/><Relationship Id="rId37" Type="http://schemas.openxmlformats.org/officeDocument/2006/relationships/slideLayout" Target="../slideLayouts/slideLayout98.xml"/><Relationship Id="rId40" Type="http://schemas.openxmlformats.org/officeDocument/2006/relationships/slideLayout" Target="../slideLayouts/slideLayout101.xml"/><Relationship Id="rId45" Type="http://schemas.openxmlformats.org/officeDocument/2006/relationships/slideLayout" Target="../slideLayouts/slideLayout106.xml"/><Relationship Id="rId53" Type="http://schemas.openxmlformats.org/officeDocument/2006/relationships/slideLayout" Target="../slideLayouts/slideLayout114.xml"/><Relationship Id="rId58" Type="http://schemas.openxmlformats.org/officeDocument/2006/relationships/slideLayout" Target="../slideLayouts/slideLayout119.xml"/><Relationship Id="rId66" Type="http://schemas.openxmlformats.org/officeDocument/2006/relationships/slideLayout" Target="../slideLayouts/slideLayout127.xml"/><Relationship Id="rId74" Type="http://schemas.openxmlformats.org/officeDocument/2006/relationships/theme" Target="../theme/theme10.xml"/><Relationship Id="rId5" Type="http://schemas.openxmlformats.org/officeDocument/2006/relationships/slideLayout" Target="../slideLayouts/slideLayout66.xml"/><Relationship Id="rId61" Type="http://schemas.openxmlformats.org/officeDocument/2006/relationships/slideLayout" Target="../slideLayouts/slideLayout122.xml"/><Relationship Id="rId19" Type="http://schemas.openxmlformats.org/officeDocument/2006/relationships/slideLayout" Target="../slideLayouts/slideLayout80.xml"/><Relationship Id="rId14" Type="http://schemas.openxmlformats.org/officeDocument/2006/relationships/slideLayout" Target="../slideLayouts/slideLayout75.xml"/><Relationship Id="rId22" Type="http://schemas.openxmlformats.org/officeDocument/2006/relationships/slideLayout" Target="../slideLayouts/slideLayout83.xml"/><Relationship Id="rId27" Type="http://schemas.openxmlformats.org/officeDocument/2006/relationships/slideLayout" Target="../slideLayouts/slideLayout88.xml"/><Relationship Id="rId30" Type="http://schemas.openxmlformats.org/officeDocument/2006/relationships/slideLayout" Target="../slideLayouts/slideLayout91.xml"/><Relationship Id="rId35" Type="http://schemas.openxmlformats.org/officeDocument/2006/relationships/slideLayout" Target="../slideLayouts/slideLayout96.xml"/><Relationship Id="rId43" Type="http://schemas.openxmlformats.org/officeDocument/2006/relationships/slideLayout" Target="../slideLayouts/slideLayout104.xml"/><Relationship Id="rId48" Type="http://schemas.openxmlformats.org/officeDocument/2006/relationships/slideLayout" Target="../slideLayouts/slideLayout109.xml"/><Relationship Id="rId56" Type="http://schemas.openxmlformats.org/officeDocument/2006/relationships/slideLayout" Target="../slideLayouts/slideLayout117.xml"/><Relationship Id="rId64" Type="http://schemas.openxmlformats.org/officeDocument/2006/relationships/slideLayout" Target="../slideLayouts/slideLayout125.xml"/><Relationship Id="rId69" Type="http://schemas.openxmlformats.org/officeDocument/2006/relationships/slideLayout" Target="../slideLayouts/slideLayout130.xml"/><Relationship Id="rId8" Type="http://schemas.openxmlformats.org/officeDocument/2006/relationships/slideLayout" Target="../slideLayouts/slideLayout69.xml"/><Relationship Id="rId51" Type="http://schemas.openxmlformats.org/officeDocument/2006/relationships/slideLayout" Target="../slideLayouts/slideLayout112.xml"/><Relationship Id="rId72" Type="http://schemas.openxmlformats.org/officeDocument/2006/relationships/slideLayout" Target="../slideLayouts/slideLayout133.xml"/><Relationship Id="rId3" Type="http://schemas.openxmlformats.org/officeDocument/2006/relationships/slideLayout" Target="../slideLayouts/slideLayout64.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5" Type="http://schemas.openxmlformats.org/officeDocument/2006/relationships/slideLayout" Target="../slideLayouts/slideLayout86.xml"/><Relationship Id="rId33" Type="http://schemas.openxmlformats.org/officeDocument/2006/relationships/slideLayout" Target="../slideLayouts/slideLayout94.xml"/><Relationship Id="rId38" Type="http://schemas.openxmlformats.org/officeDocument/2006/relationships/slideLayout" Target="../slideLayouts/slideLayout99.xml"/><Relationship Id="rId46" Type="http://schemas.openxmlformats.org/officeDocument/2006/relationships/slideLayout" Target="../slideLayouts/slideLayout107.xml"/><Relationship Id="rId59" Type="http://schemas.openxmlformats.org/officeDocument/2006/relationships/slideLayout" Target="../slideLayouts/slideLayout120.xml"/><Relationship Id="rId67" Type="http://schemas.openxmlformats.org/officeDocument/2006/relationships/slideLayout" Target="../slideLayouts/slideLayout128.xml"/><Relationship Id="rId20" Type="http://schemas.openxmlformats.org/officeDocument/2006/relationships/slideLayout" Target="../slideLayouts/slideLayout81.xml"/><Relationship Id="rId41" Type="http://schemas.openxmlformats.org/officeDocument/2006/relationships/slideLayout" Target="../slideLayouts/slideLayout102.xml"/><Relationship Id="rId54" Type="http://schemas.openxmlformats.org/officeDocument/2006/relationships/slideLayout" Target="../slideLayouts/slideLayout115.xml"/><Relationship Id="rId62" Type="http://schemas.openxmlformats.org/officeDocument/2006/relationships/slideLayout" Target="../slideLayouts/slideLayout123.xml"/><Relationship Id="rId70" Type="http://schemas.openxmlformats.org/officeDocument/2006/relationships/slideLayout" Target="../slideLayouts/slideLayout131.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5" Type="http://schemas.openxmlformats.org/officeDocument/2006/relationships/slideLayout" Target="../slideLayouts/slideLayout76.xml"/><Relationship Id="rId23" Type="http://schemas.openxmlformats.org/officeDocument/2006/relationships/slideLayout" Target="../slideLayouts/slideLayout84.xml"/><Relationship Id="rId28" Type="http://schemas.openxmlformats.org/officeDocument/2006/relationships/slideLayout" Target="../slideLayouts/slideLayout89.xml"/><Relationship Id="rId36" Type="http://schemas.openxmlformats.org/officeDocument/2006/relationships/slideLayout" Target="../slideLayouts/slideLayout97.xml"/><Relationship Id="rId49" Type="http://schemas.openxmlformats.org/officeDocument/2006/relationships/slideLayout" Target="../slideLayouts/slideLayout110.xml"/><Relationship Id="rId57" Type="http://schemas.openxmlformats.org/officeDocument/2006/relationships/slideLayout" Target="../slideLayouts/slideLayout118.xml"/><Relationship Id="rId10" Type="http://schemas.openxmlformats.org/officeDocument/2006/relationships/slideLayout" Target="../slideLayouts/slideLayout71.xml"/><Relationship Id="rId31" Type="http://schemas.openxmlformats.org/officeDocument/2006/relationships/slideLayout" Target="../slideLayouts/slideLayout92.xml"/><Relationship Id="rId44" Type="http://schemas.openxmlformats.org/officeDocument/2006/relationships/slideLayout" Target="../slideLayouts/slideLayout105.xml"/><Relationship Id="rId52" Type="http://schemas.openxmlformats.org/officeDocument/2006/relationships/slideLayout" Target="../slideLayouts/slideLayout113.xml"/><Relationship Id="rId60" Type="http://schemas.openxmlformats.org/officeDocument/2006/relationships/slideLayout" Target="../slideLayouts/slideLayout121.xml"/><Relationship Id="rId65" Type="http://schemas.openxmlformats.org/officeDocument/2006/relationships/slideLayout" Target="../slideLayouts/slideLayout126.xml"/><Relationship Id="rId73" Type="http://schemas.openxmlformats.org/officeDocument/2006/relationships/slideLayout" Target="../slideLayouts/slideLayout134.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9" Type="http://schemas.openxmlformats.org/officeDocument/2006/relationships/slideLayout" Target="../slideLayouts/slideLayout100.xml"/><Relationship Id="rId34" Type="http://schemas.openxmlformats.org/officeDocument/2006/relationships/slideLayout" Target="../slideLayouts/slideLayout95.xml"/><Relationship Id="rId50" Type="http://schemas.openxmlformats.org/officeDocument/2006/relationships/slideLayout" Target="../slideLayouts/slideLayout111.xml"/><Relationship Id="rId55" Type="http://schemas.openxmlformats.org/officeDocument/2006/relationships/slideLayout" Target="../slideLayouts/slideLayout116.xml"/><Relationship Id="rId7" Type="http://schemas.openxmlformats.org/officeDocument/2006/relationships/slideLayout" Target="../slideLayouts/slideLayout68.xml"/><Relationship Id="rId71" Type="http://schemas.openxmlformats.org/officeDocument/2006/relationships/slideLayout" Target="../slideLayouts/slideLayout1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bwMode="auto">
        <a:xfrm>
          <a:off x="0" y="0"/>
          <a:ext cx="0" cy="0"/>
          <a:chOff x="0" y="0"/>
          <a:chExt cx="0" cy="0"/>
        </a:xfrm>
      </p:grpSpPr>
      <p:pic>
        <p:nvPicPr>
          <p:cNvPr id="20" name="Picture 19"/>
          <p:cNvPicPr>
            <a:picLocks noChangeAspect="1"/>
          </p:cNvPicPr>
          <p:nvPr userDrawn="1"/>
        </p:nvPicPr>
        <p:blipFill>
          <a:blip r:embed="rId12"/>
          <a:stretch/>
        </p:blipFill>
        <p:spPr bwMode="auto">
          <a:xfrm>
            <a:off x="0" y="0"/>
            <a:ext cx="12192000" cy="6858000"/>
          </a:xfrm>
          <a:prstGeom prst="rect">
            <a:avLst/>
          </a:prstGeom>
        </p:spPr>
      </p:pic>
      <p:sp>
        <p:nvSpPr>
          <p:cNvPr id="4" name="Rectangle 3"/>
          <p:cNvSpPr/>
          <p:nvPr userDrawn="1"/>
        </p:nvSpPr>
        <p:spPr bwMode="auto">
          <a:xfrm>
            <a:off x="0" y="0"/>
            <a:ext cx="12192000" cy="1506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8" name="Rectangle 7"/>
          <p:cNvSpPr/>
          <p:nvPr userDrawn="1"/>
        </p:nvSpPr>
        <p:spPr bwMode="auto">
          <a:xfrm>
            <a:off x="0" y="1506677"/>
            <a:ext cx="12390120" cy="535483"/>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2" name="Rectangle 11"/>
          <p:cNvSpPr/>
          <p:nvPr userDrawn="1"/>
        </p:nvSpPr>
        <p:spPr bwMode="auto">
          <a:xfrm>
            <a:off x="9885128" y="-1"/>
            <a:ext cx="1738488" cy="20421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pic>
        <p:nvPicPr>
          <p:cNvPr id="14" name="Picture 13" descr="A picture containing text, vector graphics&#10;&#10;Description automatically generated"/>
          <p:cNvPicPr>
            <a:picLocks noChangeAspect="1"/>
          </p:cNvPicPr>
          <p:nvPr userDrawn="1"/>
        </p:nvPicPr>
        <p:blipFill>
          <a:blip r:embed="rId13"/>
          <a:stretch/>
        </p:blipFill>
        <p:spPr bwMode="auto">
          <a:xfrm>
            <a:off x="9885128" y="334349"/>
            <a:ext cx="1738488" cy="1285605"/>
          </a:xfrm>
          <a:prstGeom prst="rect">
            <a:avLst/>
          </a:prstGeom>
        </p:spPr>
      </p:pic>
      <p:sp>
        <p:nvSpPr>
          <p:cNvPr id="15" name="TextBox 14"/>
          <p:cNvSpPr txBox="1"/>
          <p:nvPr userDrawn="1"/>
        </p:nvSpPr>
        <p:spPr bwMode="auto">
          <a:xfrm>
            <a:off x="9965100" y="1586089"/>
            <a:ext cx="1578543" cy="276999"/>
          </a:xfrm>
          <a:prstGeom prst="rect">
            <a:avLst/>
          </a:prstGeom>
          <a:noFill/>
        </p:spPr>
        <p:txBody>
          <a:bodyPr wrap="square" rtlCol="0">
            <a:spAutoFit/>
          </a:bodyPr>
          <a:lstStyle/>
          <a:p>
            <a:pPr algn="r">
              <a:defRPr/>
            </a:pPr>
            <a:r>
              <a:rPr lang="en-US" sz="1200" spc="-50">
                <a:solidFill>
                  <a:schemeClr val="bg1"/>
                </a:solidFill>
                <a:latin typeface="Montserrat Medium"/>
              </a:rPr>
              <a:t>canso.org</a:t>
            </a:r>
          </a:p>
        </p:txBody>
      </p:sp>
      <p:pic>
        <p:nvPicPr>
          <p:cNvPr id="9" name="Picture 8" descr="Shape, circle&#10;&#10;Description automatically generated"/>
          <p:cNvPicPr>
            <a:picLocks noChangeAspect="1"/>
          </p:cNvPicPr>
          <p:nvPr userDrawn="1"/>
        </p:nvPicPr>
        <p:blipFill>
          <a:blip r:embed="rId14"/>
          <a:srcRect l="32026"/>
          <a:stretch/>
        </p:blipFill>
        <p:spPr bwMode="auto">
          <a:xfrm rot="1901791" flipH="1">
            <a:off x="5440091" y="3325516"/>
            <a:ext cx="7008295" cy="5896566"/>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C764DE79-268F-4C1A-8933-263129D2AF90}" type="datetimeFigureOut">
              <a:rPr lang="en-US"/>
              <a:t>10/22/2026</a:t>
            </a:fld>
            <a:endParaRPr lang="en-US"/>
          </a:p>
        </p:txBody>
      </p:sp>
      <p:sp>
        <p:nvSpPr>
          <p:cNvPr id="5"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48F63A3B-78C7-47BE-AE5E-E10140E04643}" type="slidenum">
              <a:rPr lang="en-US"/>
              <a:t>‹#›</a:t>
            </a:fld>
            <a:endParaRPr lang="en-US"/>
          </a:p>
        </p:txBody>
      </p:sp>
      <p:pic>
        <p:nvPicPr>
          <p:cNvPr id="7" name="Picture 6"/>
          <p:cNvPicPr>
            <a:picLocks noChangeAspect="1"/>
          </p:cNvPicPr>
          <p:nvPr userDrawn="1"/>
        </p:nvPicPr>
        <p:blipFill>
          <a:blip r:embed="rId13"/>
          <a:srcRect t="19484" b="19484"/>
          <a:stretch/>
        </p:blipFill>
        <p:spPr bwMode="auto">
          <a:xfrm>
            <a:off x="10219657" y="264372"/>
            <a:ext cx="1659583" cy="569807"/>
          </a:xfrm>
          <a:prstGeom prst="rect">
            <a:avLst/>
          </a:prstGeom>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a:blip r:embed="rId3">
            <a:lum/>
          </a:blip>
          <a:stretch/>
        </a:blipFill>
        <a:effectLst/>
      </p:bgPr>
    </p:bg>
    <p:spTree>
      <p:nvGrpSpPr>
        <p:cNvPr id="1" name=""/>
        <p:cNvGrpSpPr/>
        <p:nvPr/>
      </p:nvGrpSpPr>
      <p:grpSpPr bwMode="auto">
        <a:xfrm>
          <a:off x="0" y="0"/>
          <a:ext cx="0" cy="0"/>
          <a:chOff x="0" y="0"/>
          <a:chExt cx="0" cy="0"/>
        </a:xfrm>
      </p:grpSpPr>
      <p:pic>
        <p:nvPicPr>
          <p:cNvPr id="6" name="Picture 5" descr="Logo&#10;&#10;Description automatically generated"/>
          <p:cNvPicPr>
            <a:picLocks noChangeAspect="1"/>
          </p:cNvPicPr>
          <p:nvPr userDrawn="1"/>
        </p:nvPicPr>
        <p:blipFill>
          <a:blip r:embed="rId4"/>
          <a:stretch/>
        </p:blipFill>
        <p:spPr bwMode="auto">
          <a:xfrm>
            <a:off x="4862945" y="5233825"/>
            <a:ext cx="2466110" cy="1383569"/>
          </a:xfrm>
          <a:prstGeom prst="rect">
            <a:avLst/>
          </a:prstGeom>
        </p:spPr>
      </p:pic>
    </p:spTree>
  </p:cSld>
  <p:clrMap bg1="lt1" tx1="dk1" bg2="lt2" tx2="dk2" accent1="accent1" accent2="accent2" accent3="accent3" accent4="accent4" accent5="accent5" accent6="accent6" hlink="hlink" folHlink="folHlink"/>
  <p:sldLayoutIdLst>
    <p:sldLayoutId id="2147483672" r:id="rId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4554E1C-70FA-CF48-BC00-70300C2CB8DE}"/>
              </a:ext>
            </a:extLst>
          </p:cNvPr>
          <p:cNvPicPr>
            <a:picLocks noChangeAspect="1"/>
          </p:cNvPicPr>
          <p:nvPr userDrawn="1"/>
        </p:nvPicPr>
        <p:blipFill>
          <a:blip r:embed="rId7"/>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133168836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7">
          <p15:clr>
            <a:srgbClr val="F26B43"/>
          </p15:clr>
        </p15:guide>
        <p15:guide id="2" orient="horz" pos="527">
          <p15:clr>
            <a:srgbClr val="F26B43"/>
          </p15:clr>
        </p15:guide>
        <p15:guide id="3" orient="horz" pos="3816">
          <p15:clr>
            <a:srgbClr val="F26B43"/>
          </p15:clr>
        </p15:guide>
        <p15:guide id="4" pos="7333">
          <p15:clr>
            <a:srgbClr val="F26B43"/>
          </p15:clr>
        </p15:guide>
        <p15:guide id="5" pos="3840">
          <p15:clr>
            <a:srgbClr val="F26B43"/>
          </p15:clr>
        </p15:guide>
        <p15:guide id="6" orient="horz" pos="2047">
          <p15:clr>
            <a:srgbClr val="F26B43"/>
          </p15:clr>
        </p15:guide>
        <p15:guide id="7" pos="5654">
          <p15:clr>
            <a:srgbClr val="F26B43"/>
          </p15:clr>
        </p15:guide>
        <p15:guide id="8" pos="202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5782A0-3B2E-4EDA-AA5C-9F007C7BB526}" type="datetimeFigureOut">
              <a:rPr lang="es-AR" smtClean="0"/>
              <a:t>22/10/2026</a:t>
            </a:fld>
            <a:endParaRPr lang="es-A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F03048-A3BE-46FD-A0EA-B88B6EE01A8C}" type="slidenum">
              <a:rPr lang="es-AR" smtClean="0"/>
              <a:t>‹#›</a:t>
            </a:fld>
            <a:endParaRPr lang="es-AR"/>
          </a:p>
        </p:txBody>
      </p:sp>
    </p:spTree>
    <p:extLst>
      <p:ext uri="{BB962C8B-B14F-4D97-AF65-F5344CB8AC3E}">
        <p14:creationId xmlns:p14="http://schemas.microsoft.com/office/powerpoint/2010/main" val="153277884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9998764" y="5729840"/>
            <a:ext cx="2184400" cy="1092200"/>
          </a:xfrm>
          <a:prstGeom prst="rect">
            <a:avLst/>
          </a:prstGeom>
        </p:spPr>
      </p:pic>
      <p:sp>
        <p:nvSpPr>
          <p:cNvPr id="2" name="Title Placeholder 1"/>
          <p:cNvSpPr>
            <a:spLocks noGrp="1"/>
          </p:cNvSpPr>
          <p:nvPr>
            <p:ph type="title"/>
          </p:nvPr>
        </p:nvSpPr>
        <p:spPr>
          <a:xfrm>
            <a:off x="609600" y="457200"/>
            <a:ext cx="10972800" cy="457200"/>
          </a:xfrm>
          <a:prstGeom prst="rect">
            <a:avLst/>
          </a:prstGeom>
        </p:spPr>
        <p:txBody>
          <a:bodyPr vert="horz" lIns="91440" tIns="45720" rIns="91440" bIns="45720" rtlCol="0" anchor="ctr">
            <a:noAutofit/>
          </a:bodyPr>
          <a:lstStyle/>
          <a:p>
            <a:r>
              <a:rPr lang="en-US" dirty="0"/>
              <a:t>CLICK TO EDIT MASTER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01017371"/>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Lst>
  <p:transition spd="slow">
    <p:fade/>
  </p:transition>
  <p:txStyles>
    <p:titleStyle>
      <a:lvl1pPr algn="ctr" defTabSz="914400" rtl="0" eaLnBrk="1" latinLnBrk="0" hangingPunct="1">
        <a:spcBef>
          <a:spcPct val="0"/>
        </a:spcBef>
        <a:buNone/>
        <a:defRPr sz="2600" b="1" i="0" kern="1200">
          <a:solidFill>
            <a:srgbClr val="003366"/>
          </a:solidFill>
          <a:latin typeface="Tahoma"/>
          <a:ea typeface="+mj-ea"/>
          <a:cs typeface="Tahoma"/>
        </a:defRPr>
      </a:lvl1pPr>
    </p:titleStyle>
    <p:bodyStyle>
      <a:lvl1pPr marL="342900" indent="-342900" algn="l" defTabSz="914400" rtl="0" eaLnBrk="1" latinLnBrk="0" hangingPunct="1">
        <a:spcBef>
          <a:spcPct val="20000"/>
        </a:spcBef>
        <a:buSzPct val="100000"/>
        <a:buFontTx/>
        <a:buBlip>
          <a:blip r:embed="rId7"/>
        </a:buBlip>
        <a:defRPr sz="3200" b="0" i="0" kern="1200">
          <a:solidFill>
            <a:srgbClr val="003366"/>
          </a:solidFill>
          <a:latin typeface="Tahoma"/>
          <a:ea typeface="+mn-ea"/>
          <a:cs typeface="Tahoma"/>
        </a:defRPr>
      </a:lvl1pPr>
      <a:lvl2pPr marL="742950" indent="-285750" algn="l" defTabSz="914400" rtl="0" eaLnBrk="1" latinLnBrk="0" hangingPunct="1">
        <a:spcBef>
          <a:spcPct val="20000"/>
        </a:spcBef>
        <a:buFont typeface="Arial"/>
        <a:buChar char="•"/>
        <a:defRPr sz="2800" b="0" i="0" kern="1200">
          <a:solidFill>
            <a:srgbClr val="003366"/>
          </a:solidFill>
          <a:latin typeface="Tahoma"/>
          <a:ea typeface="+mn-ea"/>
          <a:cs typeface="Tahoma"/>
        </a:defRPr>
      </a:lvl2pPr>
      <a:lvl3pPr marL="1143000" indent="-228600" algn="l" defTabSz="914400" rtl="0" eaLnBrk="1" latinLnBrk="0" hangingPunct="1">
        <a:spcBef>
          <a:spcPct val="20000"/>
        </a:spcBef>
        <a:buFont typeface="Arial" pitchFamily="34" charset="0"/>
        <a:buChar char="•"/>
        <a:defRPr sz="2400" b="0" i="0" kern="1200">
          <a:solidFill>
            <a:srgbClr val="003366"/>
          </a:solidFill>
          <a:latin typeface="Tahoma"/>
          <a:ea typeface="+mn-ea"/>
          <a:cs typeface="Tahoma"/>
        </a:defRPr>
      </a:lvl3pPr>
      <a:lvl4pPr marL="1600200" indent="-228600" algn="l" defTabSz="914400" rtl="0" eaLnBrk="1" latinLnBrk="0" hangingPunct="1">
        <a:spcBef>
          <a:spcPct val="20000"/>
        </a:spcBef>
        <a:buFont typeface="Arial" pitchFamily="34" charset="0"/>
        <a:buChar char="–"/>
        <a:defRPr sz="2000" b="0" i="0" kern="1200">
          <a:solidFill>
            <a:srgbClr val="003366"/>
          </a:solidFill>
          <a:latin typeface="Tahoma"/>
          <a:ea typeface="+mn-ea"/>
          <a:cs typeface="Tahoma"/>
        </a:defRPr>
      </a:lvl4pPr>
      <a:lvl5pPr marL="2057400" indent="-228600" algn="l" defTabSz="914400" rtl="0" eaLnBrk="1" latinLnBrk="0" hangingPunct="1">
        <a:spcBef>
          <a:spcPct val="20000"/>
        </a:spcBef>
        <a:buFont typeface="Arial" pitchFamily="34" charset="0"/>
        <a:buChar char="»"/>
        <a:defRPr sz="2000" b="0" i="0" kern="1200">
          <a:solidFill>
            <a:srgbClr val="003366"/>
          </a:solidFill>
          <a:latin typeface="Tahoma"/>
          <a:ea typeface="+mn-ea"/>
          <a:cs typeface="Tahoma"/>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General CANSO PPT Template_new.jpg"/>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p:cNvSpPr>
            <a:spLocks noGrp="1"/>
          </p:cNvSpPr>
          <p:nvPr>
            <p:ph type="title"/>
          </p:nvPr>
        </p:nvSpPr>
        <p:spPr>
          <a:xfrm>
            <a:off x="609600" y="457200"/>
            <a:ext cx="10972800" cy="457200"/>
          </a:xfrm>
          <a:prstGeom prst="rect">
            <a:avLst/>
          </a:prstGeom>
        </p:spPr>
        <p:txBody>
          <a:bodyPr vert="horz" lIns="91440" tIns="45720" rIns="91440" bIns="45720" rtlCol="0" anchor="ctr">
            <a:noAutofit/>
          </a:bodyPr>
          <a:lstStyle/>
          <a:p>
            <a:r>
              <a:rPr lang="en-US" dirty="0"/>
              <a:t>CLICK TO EDIT MASTER STYLE</a:t>
            </a:r>
          </a:p>
        </p:txBody>
      </p:sp>
      <p:sp>
        <p:nvSpPr>
          <p:cNvPr id="3" name="Text Placeholder 2"/>
          <p:cNvSpPr>
            <a:spLocks noGrp="1"/>
          </p:cNvSpPr>
          <p:nvPr>
            <p:ph type="body" idx="1"/>
          </p:nvPr>
        </p:nvSpPr>
        <p:spPr>
          <a:xfrm>
            <a:off x="609600" y="1600205"/>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72344296"/>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Lst>
  <p:transition spd="slow">
    <p:fade/>
  </p:transition>
  <p:txStyles>
    <p:titleStyle>
      <a:lvl1pPr algn="ctr" defTabSz="914377" rtl="0" eaLnBrk="1" latinLnBrk="0" hangingPunct="1">
        <a:spcBef>
          <a:spcPct val="0"/>
        </a:spcBef>
        <a:buNone/>
        <a:defRPr sz="2600" b="1" i="0" kern="1200">
          <a:solidFill>
            <a:srgbClr val="003366"/>
          </a:solidFill>
          <a:latin typeface="Tahoma"/>
          <a:ea typeface="+mj-ea"/>
          <a:cs typeface="Tahoma"/>
        </a:defRPr>
      </a:lvl1pPr>
    </p:titleStyle>
    <p:bodyStyle>
      <a:lvl1pPr marL="342891" indent="-342891" algn="l" defTabSz="914377" rtl="0" eaLnBrk="1" latinLnBrk="0" hangingPunct="1">
        <a:spcBef>
          <a:spcPct val="20000"/>
        </a:spcBef>
        <a:buSzPct val="100000"/>
        <a:buFontTx/>
        <a:buBlip>
          <a:blip r:embed="rId7"/>
        </a:buBlip>
        <a:defRPr sz="3200" b="0" i="0" kern="1200">
          <a:solidFill>
            <a:srgbClr val="003366"/>
          </a:solidFill>
          <a:latin typeface="Tahoma"/>
          <a:ea typeface="+mn-ea"/>
          <a:cs typeface="Tahoma"/>
        </a:defRPr>
      </a:lvl1pPr>
      <a:lvl2pPr marL="742932" indent="-285744" algn="l" defTabSz="914377" rtl="0" eaLnBrk="1" latinLnBrk="0" hangingPunct="1">
        <a:spcBef>
          <a:spcPct val="20000"/>
        </a:spcBef>
        <a:buFont typeface="Arial"/>
        <a:buChar char="•"/>
        <a:defRPr sz="2800" b="0" i="0" kern="1200">
          <a:solidFill>
            <a:srgbClr val="003366"/>
          </a:solidFill>
          <a:latin typeface="Tahoma"/>
          <a:ea typeface="+mn-ea"/>
          <a:cs typeface="Tahoma"/>
        </a:defRPr>
      </a:lvl2pPr>
      <a:lvl3pPr marL="1142971" indent="-228594" algn="l" defTabSz="914377" rtl="0" eaLnBrk="1" latinLnBrk="0" hangingPunct="1">
        <a:spcBef>
          <a:spcPct val="20000"/>
        </a:spcBef>
        <a:buFont typeface="Arial" pitchFamily="34" charset="0"/>
        <a:buChar char="•"/>
        <a:defRPr sz="2400" b="0" i="0" kern="1200">
          <a:solidFill>
            <a:srgbClr val="003366"/>
          </a:solidFill>
          <a:latin typeface="Tahoma"/>
          <a:ea typeface="+mn-ea"/>
          <a:cs typeface="Tahoma"/>
        </a:defRPr>
      </a:lvl3pPr>
      <a:lvl4pPr marL="1600160" indent="-228594" algn="l" defTabSz="914377" rtl="0" eaLnBrk="1" latinLnBrk="0" hangingPunct="1">
        <a:spcBef>
          <a:spcPct val="20000"/>
        </a:spcBef>
        <a:buFont typeface="Arial" pitchFamily="34" charset="0"/>
        <a:buChar char="–"/>
        <a:defRPr sz="2000" b="0" i="0" kern="1200">
          <a:solidFill>
            <a:srgbClr val="003366"/>
          </a:solidFill>
          <a:latin typeface="Tahoma"/>
          <a:ea typeface="+mn-ea"/>
          <a:cs typeface="Tahoma"/>
        </a:defRPr>
      </a:lvl4pPr>
      <a:lvl5pPr marL="2057349" indent="-228594" algn="l" defTabSz="914377" rtl="0" eaLnBrk="1" latinLnBrk="0" hangingPunct="1">
        <a:spcBef>
          <a:spcPct val="20000"/>
        </a:spcBef>
        <a:buFont typeface="Arial" pitchFamily="34" charset="0"/>
        <a:buChar char="»"/>
        <a:defRPr sz="2000" b="0" i="0" kern="1200">
          <a:solidFill>
            <a:srgbClr val="003366"/>
          </a:solidFill>
          <a:latin typeface="Tahoma"/>
          <a:ea typeface="+mn-ea"/>
          <a:cs typeface="Tahoma"/>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DEB8E9-B85D-486D-BE64-76D7D598AD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TT"/>
          </a:p>
        </p:txBody>
      </p:sp>
      <p:sp>
        <p:nvSpPr>
          <p:cNvPr id="3" name="Text Placeholder 2">
            <a:extLst>
              <a:ext uri="{FF2B5EF4-FFF2-40B4-BE49-F238E27FC236}">
                <a16:creationId xmlns:a16="http://schemas.microsoft.com/office/drawing/2014/main" id="{52211B33-05EA-45D7-B8A1-DE7E19F58B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EE10DF81-3DDD-48CB-A489-2D413B5042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803577-4020-4094-BDBC-5DA44FEBDCBC}" type="datetimeFigureOut">
              <a:rPr lang="en-TT" smtClean="0"/>
              <a:t>22/10/2026</a:t>
            </a:fld>
            <a:endParaRPr lang="en-TT"/>
          </a:p>
        </p:txBody>
      </p:sp>
      <p:sp>
        <p:nvSpPr>
          <p:cNvPr id="5" name="Footer Placeholder 4">
            <a:extLst>
              <a:ext uri="{FF2B5EF4-FFF2-40B4-BE49-F238E27FC236}">
                <a16:creationId xmlns:a16="http://schemas.microsoft.com/office/drawing/2014/main" id="{65600294-BE4A-4742-A63C-209D914966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TT"/>
          </a:p>
        </p:txBody>
      </p:sp>
      <p:sp>
        <p:nvSpPr>
          <p:cNvPr id="6" name="Slide Number Placeholder 5">
            <a:extLst>
              <a:ext uri="{FF2B5EF4-FFF2-40B4-BE49-F238E27FC236}">
                <a16:creationId xmlns:a16="http://schemas.microsoft.com/office/drawing/2014/main" id="{E0485AAB-740D-4C8D-B4E2-C4B7BA96E0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3ED0C4-6DC6-48DD-82BF-3FD0CC4CEFBC}" type="slidenum">
              <a:rPr lang="en-TT" smtClean="0"/>
              <a:t>‹#›</a:t>
            </a:fld>
            <a:endParaRPr lang="en-TT"/>
          </a:p>
        </p:txBody>
      </p:sp>
    </p:spTree>
    <p:extLst>
      <p:ext uri="{BB962C8B-B14F-4D97-AF65-F5344CB8AC3E}">
        <p14:creationId xmlns:p14="http://schemas.microsoft.com/office/powerpoint/2010/main" val="1867839296"/>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4554E1C-70FA-CF48-BC00-70300C2CB8DE}"/>
              </a:ext>
            </a:extLst>
          </p:cNvPr>
          <p:cNvPicPr>
            <a:picLocks noChangeAspect="1"/>
          </p:cNvPicPr>
          <p:nvPr userDrawn="1"/>
        </p:nvPicPr>
        <p:blipFill>
          <a:blip r:embed="rId8"/>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2916972912"/>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7">
          <p15:clr>
            <a:srgbClr val="F26B43"/>
          </p15:clr>
        </p15:guide>
        <p15:guide id="2" orient="horz" pos="527">
          <p15:clr>
            <a:srgbClr val="F26B43"/>
          </p15:clr>
        </p15:guide>
        <p15:guide id="3" orient="horz" pos="3816">
          <p15:clr>
            <a:srgbClr val="F26B43"/>
          </p15:clr>
        </p15:guide>
        <p15:guide id="4" pos="7333">
          <p15:clr>
            <a:srgbClr val="F26B43"/>
          </p15:clr>
        </p15:guide>
        <p15:guide id="5" pos="3840">
          <p15:clr>
            <a:srgbClr val="F26B43"/>
          </p15:clr>
        </p15:guide>
        <p15:guide id="6" orient="horz" pos="2047">
          <p15:clr>
            <a:srgbClr val="F26B43"/>
          </p15:clr>
        </p15:guide>
        <p15:guide id="7" pos="5654">
          <p15:clr>
            <a:srgbClr val="F26B43"/>
          </p15:clr>
        </p15:guide>
        <p15:guide id="8" pos="2026">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699" tIns="45699" rIns="45699" bIns="45699" anchor="ctr">
            <a:normAutofit/>
          </a:bodyPr>
          <a:lstStyle/>
          <a:p>
            <a:r>
              <a:t>Texto del título</a:t>
            </a:r>
          </a:p>
        </p:txBody>
      </p:sp>
      <p:sp>
        <p:nvSpPr>
          <p:cNvPr id="3" name="Nivel de texto 1…"/>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699" tIns="45699" rIns="45699" bIns="4569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95219" y="6414781"/>
            <a:ext cx="258582" cy="248263"/>
          </a:xfrm>
          <a:prstGeom prst="rect">
            <a:avLst/>
          </a:prstGeom>
          <a:ln w="12700">
            <a:miter lim="400000"/>
          </a:ln>
        </p:spPr>
        <p:txBody>
          <a:bodyPr wrap="none" lIns="45699" tIns="45699" rIns="45699" bIns="45699" anchor="ctr">
            <a:spAutoFit/>
          </a:bodyPr>
          <a:lstStyle>
            <a:lvl1pPr algn="r">
              <a:defRPr sz="1200">
                <a:solidFill>
                  <a:srgbClr val="888888"/>
                </a:solidFill>
              </a:defRPr>
            </a:lvl1pPr>
          </a:lstStyle>
          <a:p>
            <a:fld id="{86CB4B4D-7CA3-9044-876B-883B54F8677D}" type="slidenum">
              <a:t>‹#›</a:t>
            </a:fld>
            <a:endParaRPr/>
          </a:p>
        </p:txBody>
      </p:sp>
    </p:spTree>
    <p:extLst>
      <p:ext uri="{BB962C8B-B14F-4D97-AF65-F5344CB8AC3E}">
        <p14:creationId xmlns:p14="http://schemas.microsoft.com/office/powerpoint/2010/main" val="2956634275"/>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3" r:id="rId15"/>
    <p:sldLayoutId id="2147483734" r:id="rId16"/>
    <p:sldLayoutId id="2147483735" r:id="rId17"/>
    <p:sldLayoutId id="2147483736" r:id="rId18"/>
    <p:sldLayoutId id="2147483737" r:id="rId19"/>
    <p:sldLayoutId id="2147483738" r:id="rId20"/>
    <p:sldLayoutId id="2147483739" r:id="rId21"/>
    <p:sldLayoutId id="2147483740" r:id="rId22"/>
    <p:sldLayoutId id="2147483741" r:id="rId23"/>
    <p:sldLayoutId id="2147483742" r:id="rId24"/>
    <p:sldLayoutId id="2147483743" r:id="rId25"/>
    <p:sldLayoutId id="2147483744" r:id="rId26"/>
    <p:sldLayoutId id="2147483745" r:id="rId27"/>
    <p:sldLayoutId id="2147483746" r:id="rId28"/>
    <p:sldLayoutId id="2147483747" r:id="rId29"/>
    <p:sldLayoutId id="2147483748" r:id="rId30"/>
    <p:sldLayoutId id="2147483749" r:id="rId31"/>
    <p:sldLayoutId id="2147483750" r:id="rId32"/>
    <p:sldLayoutId id="2147483751" r:id="rId33"/>
    <p:sldLayoutId id="2147483752" r:id="rId34"/>
    <p:sldLayoutId id="2147483753" r:id="rId35"/>
    <p:sldLayoutId id="2147483754" r:id="rId36"/>
    <p:sldLayoutId id="2147483755" r:id="rId37"/>
    <p:sldLayoutId id="2147483756" r:id="rId38"/>
    <p:sldLayoutId id="2147483757" r:id="rId39"/>
    <p:sldLayoutId id="2147483758" r:id="rId40"/>
    <p:sldLayoutId id="2147483759" r:id="rId41"/>
    <p:sldLayoutId id="2147483760" r:id="rId42"/>
    <p:sldLayoutId id="2147483761" r:id="rId43"/>
    <p:sldLayoutId id="2147483762" r:id="rId44"/>
    <p:sldLayoutId id="2147483763" r:id="rId45"/>
    <p:sldLayoutId id="2147483764" r:id="rId46"/>
    <p:sldLayoutId id="2147483765" r:id="rId47"/>
    <p:sldLayoutId id="2147483766" r:id="rId48"/>
    <p:sldLayoutId id="2147483767" r:id="rId49"/>
    <p:sldLayoutId id="2147483768" r:id="rId50"/>
    <p:sldLayoutId id="2147483769" r:id="rId51"/>
    <p:sldLayoutId id="2147483770" r:id="rId52"/>
    <p:sldLayoutId id="2147483771" r:id="rId53"/>
    <p:sldLayoutId id="2147483772" r:id="rId54"/>
    <p:sldLayoutId id="2147483773" r:id="rId55"/>
    <p:sldLayoutId id="2147483774" r:id="rId56"/>
    <p:sldLayoutId id="2147483775" r:id="rId57"/>
    <p:sldLayoutId id="2147483776" r:id="rId58"/>
    <p:sldLayoutId id="2147483777" r:id="rId59"/>
    <p:sldLayoutId id="2147483778" r:id="rId60"/>
    <p:sldLayoutId id="2147483779" r:id="rId61"/>
    <p:sldLayoutId id="2147483780" r:id="rId62"/>
    <p:sldLayoutId id="2147483781" r:id="rId63"/>
    <p:sldLayoutId id="2147483782" r:id="rId64"/>
    <p:sldLayoutId id="2147483783" r:id="rId65"/>
    <p:sldLayoutId id="2147483784" r:id="rId66"/>
    <p:sldLayoutId id="2147483785" r:id="rId67"/>
    <p:sldLayoutId id="2147483786" r:id="rId68"/>
    <p:sldLayoutId id="2147483787" r:id="rId69"/>
    <p:sldLayoutId id="2147483788" r:id="rId70"/>
    <p:sldLayoutId id="2147483789" r:id="rId71"/>
    <p:sldLayoutId id="2147483790" r:id="rId72"/>
    <p:sldLayoutId id="2147483791" r:id="rId73"/>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9pPr>
    </p:titleStyle>
    <p:bodyStyle>
      <a:lvl1pPr marL="457200" marR="0" indent="-3429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1pPr>
      <a:lvl2pPr marL="971550" marR="0" indent="-40005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2pPr>
      <a:lvl3pPr marL="1508760" marR="0" indent="-48006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3pPr>
      <a:lvl4pPr marL="2019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4pPr>
      <a:lvl5pPr marL="24765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5pPr>
      <a:lvl6pPr marL="29337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6pPr>
      <a:lvl7pPr marL="33909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7pPr>
      <a:lvl8pPr marL="38481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8pPr>
      <a:lvl9pPr marL="4305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9.png"/><Relationship Id="rId2" Type="http://schemas.openxmlformats.org/officeDocument/2006/relationships/diagramData" Target="../diagrams/data1.xml"/><Relationship Id="rId1" Type="http://schemas.openxmlformats.org/officeDocument/2006/relationships/slideLayout" Target="../slideLayouts/slideLayout1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4.png"/><Relationship Id="rId2" Type="http://schemas.openxmlformats.org/officeDocument/2006/relationships/notesSlide" Target="../notesSlides/notesSlide2.xml"/><Relationship Id="rId1" Type="http://schemas.openxmlformats.org/officeDocument/2006/relationships/slideLayout" Target="../slideLayouts/slideLayout33.xml"/><Relationship Id="rId6" Type="http://schemas.openxmlformats.org/officeDocument/2006/relationships/hyperlink" Target="https://www.eana.com.ar/servicios#mensaje-atfm" TargetMode="External"/><Relationship Id="rId5" Type="http://schemas.openxmlformats.org/officeDocument/2006/relationships/hyperlink" Target="https://www.smn.gob.ar/meteorologia-aeronautica" TargetMode="External"/><Relationship Id="rId4" Type="http://schemas.openxmlformats.org/officeDocument/2006/relationships/hyperlink" Target="https://ais.anac.gob.ar/nota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17.xml"/><Relationship Id="rId4" Type="http://schemas.openxmlformats.org/officeDocument/2006/relationships/image" Target="../media/image47.png"/></Relationships>
</file>

<file path=ppt/slides/_rels/slide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xml"/><Relationship Id="rId1" Type="http://schemas.openxmlformats.org/officeDocument/2006/relationships/slideLayout" Target="../slideLayouts/slideLayout52.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hyperlink" Target="https://caa.gov.tt/n/"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1.xml"/></Relationships>
</file>

<file path=ppt/slides/_rels/slide1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1.xml"/></Relationships>
</file>

<file path=ppt/slides/_rels/slide1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image" Target="../media/image65.jpg"/><Relationship Id="rId7" Type="http://schemas.openxmlformats.org/officeDocument/2006/relationships/image" Target="../media/image69.jpeg"/><Relationship Id="rId2" Type="http://schemas.openxmlformats.org/officeDocument/2006/relationships/notesSlide" Target="../notesSlides/notesSlide6.xml"/><Relationship Id="rId1" Type="http://schemas.openxmlformats.org/officeDocument/2006/relationships/slideLayout" Target="../slideLayouts/slideLayout17.xml"/><Relationship Id="rId6" Type="http://schemas.openxmlformats.org/officeDocument/2006/relationships/image" Target="../media/image68.jpeg"/><Relationship Id="rId5" Type="http://schemas.microsoft.com/office/2007/relationships/hdphoto" Target="../media/hdphoto1.wdp"/><Relationship Id="rId4" Type="http://schemas.openxmlformats.org/officeDocument/2006/relationships/image" Target="../media/image67.png"/></Relationships>
</file>

<file path=ppt/slides/_rels/slide1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45.xml"/></Relationships>
</file>

<file path=ppt/slides/_rels/slide2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45.xml"/><Relationship Id="rId4" Type="http://schemas.openxmlformats.org/officeDocument/2006/relationships/image" Target="../media/image74.png"/></Relationships>
</file>

<file path=ppt/slides/_rels/slide2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5.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1.xml"/></Relationships>
</file>

<file path=ppt/slides/_rels/slide2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17.xml"/><Relationship Id="rId4" Type="http://schemas.openxmlformats.org/officeDocument/2006/relationships/image" Target="../media/image62.png"/></Relationships>
</file>

<file path=ppt/slides/_rels/slide26.xml.rels><?xml version="1.0" encoding="UTF-8" standalone="yes"?>
<Relationships xmlns="http://schemas.openxmlformats.org/package/2006/relationships"><Relationship Id="rId3" Type="http://schemas.openxmlformats.org/officeDocument/2006/relationships/hyperlink" Target="https://notams.aim.faa.gov/" TargetMode="External"/><Relationship Id="rId2" Type="http://schemas.openxmlformats.org/officeDocument/2006/relationships/notesSlide" Target="../notesSlides/notesSlide8.xml"/><Relationship Id="rId1" Type="http://schemas.openxmlformats.org/officeDocument/2006/relationships/slideLayout" Target="../slideLayouts/slideLayout41.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hyperlink" Target="https://www.fly.faa.gov/ois/"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9.xml"/><Relationship Id="rId1" Type="http://schemas.openxmlformats.org/officeDocument/2006/relationships/slideLayout" Target="../slideLayouts/slideLayout41.xml"/><Relationship Id="rId5" Type="http://schemas.openxmlformats.org/officeDocument/2006/relationships/image" Target="../media/image83.png"/><Relationship Id="rId4" Type="http://schemas.openxmlformats.org/officeDocument/2006/relationships/image" Target="../media/image82.png"/></Relationships>
</file>

<file path=ppt/slides/_rels/slide2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84.jpg"/><Relationship Id="rId1" Type="http://schemas.openxmlformats.org/officeDocument/2006/relationships/slideLayout" Target="../slideLayouts/slideLayout17.xml"/><Relationship Id="rId4" Type="http://schemas.openxmlformats.org/officeDocument/2006/relationships/image" Target="../media/image62.png"/></Relationships>
</file>

<file path=ppt/slides/_rels/slide29.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10.xml"/><Relationship Id="rId1" Type="http://schemas.openxmlformats.org/officeDocument/2006/relationships/slideLayout" Target="../slideLayouts/slideLayout41.xml"/></Relationships>
</file>

<file path=ppt/slides/_rels/slide3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11.xml"/><Relationship Id="rId1" Type="http://schemas.openxmlformats.org/officeDocument/2006/relationships/slideLayout" Target="../slideLayouts/slideLayout41.xml"/></Relationships>
</file>

<file path=ppt/slides/_rels/slide3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12.xml"/><Relationship Id="rId1" Type="http://schemas.openxmlformats.org/officeDocument/2006/relationships/slideLayout" Target="../slideLayouts/slideLayout41.xml"/></Relationships>
</file>

<file path=ppt/slides/_rels/slide32.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13.xml"/><Relationship Id="rId1" Type="http://schemas.openxmlformats.org/officeDocument/2006/relationships/slideLayout" Target="../slideLayouts/slideLayout41.xml"/></Relationships>
</file>

<file path=ppt/slides/_rels/slide33.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14.xml"/><Relationship Id="rId1" Type="http://schemas.openxmlformats.org/officeDocument/2006/relationships/slideLayout" Target="../slideLayouts/slideLayout41.xml"/></Relationships>
</file>

<file path=ppt/slides/_rels/slide34.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15.xml"/><Relationship Id="rId1" Type="http://schemas.openxmlformats.org/officeDocument/2006/relationships/slideLayout" Target="../slideLayouts/slideLayout41.xml"/></Relationships>
</file>

<file path=ppt/slides/_rels/slide35.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16.xml"/><Relationship Id="rId1" Type="http://schemas.openxmlformats.org/officeDocument/2006/relationships/slideLayout" Target="../slideLayouts/slideLayout41.xml"/></Relationships>
</file>

<file path=ppt/slides/_rels/slide36.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17.xml"/><Relationship Id="rId1" Type="http://schemas.openxmlformats.org/officeDocument/2006/relationships/slideLayout" Target="../slideLayouts/slideLayout41.xml"/></Relationships>
</file>

<file path=ppt/slides/_rels/slide37.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18.xml"/><Relationship Id="rId1" Type="http://schemas.openxmlformats.org/officeDocument/2006/relationships/slideLayout" Target="../slideLayouts/slideLayout41.xml"/></Relationships>
</file>

<file path=ppt/slides/_rels/slide38.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19.xml"/><Relationship Id="rId1" Type="http://schemas.openxmlformats.org/officeDocument/2006/relationships/slideLayout" Target="../slideLayouts/slideLayout41.xml"/></Relationships>
</file>

<file path=ppt/slides/_rels/slide39.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20.xml"/><Relationship Id="rId1" Type="http://schemas.openxmlformats.org/officeDocument/2006/relationships/slideLayout" Target="../slideLayouts/slideLayout41.xml"/></Relationships>
</file>

<file path=ppt/slides/_rels/slide40.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21.xml"/><Relationship Id="rId1" Type="http://schemas.openxmlformats.org/officeDocument/2006/relationships/slideLayout" Target="../slideLayouts/slideLayout41.xml"/></Relationships>
</file>

<file path=ppt/slides/_rels/slide41.xml.rels><?xml version="1.0" encoding="UTF-8" standalone="yes"?>
<Relationships xmlns="http://schemas.openxmlformats.org/package/2006/relationships"><Relationship Id="rId3" Type="http://schemas.openxmlformats.org/officeDocument/2006/relationships/image" Target="../media/image98.jpg"/><Relationship Id="rId2" Type="http://schemas.openxmlformats.org/officeDocument/2006/relationships/image" Target="../media/image97.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99.jpeg"/><Relationship Id="rId7" Type="http://schemas.openxmlformats.org/officeDocument/2006/relationships/image" Target="../media/image102.emf"/><Relationship Id="rId2" Type="http://schemas.openxmlformats.org/officeDocument/2006/relationships/notesSlide" Target="../notesSlides/notesSlide22.xml"/><Relationship Id="rId1" Type="http://schemas.openxmlformats.org/officeDocument/2006/relationships/slideLayout" Target="../slideLayouts/slideLayout61.xml"/><Relationship Id="rId6" Type="http://schemas.openxmlformats.org/officeDocument/2006/relationships/image" Target="../media/image101.emf"/><Relationship Id="rId5" Type="http://schemas.openxmlformats.org/officeDocument/2006/relationships/image" Target="../media/image100.png"/><Relationship Id="rId4" Type="http://schemas.openxmlformats.org/officeDocument/2006/relationships/image" Target="cid:image001.jpg@01D3482A.EE5DFE40"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99.jpeg"/><Relationship Id="rId7" Type="http://schemas.openxmlformats.org/officeDocument/2006/relationships/image" Target="../media/image105.emf"/><Relationship Id="rId2" Type="http://schemas.openxmlformats.org/officeDocument/2006/relationships/notesSlide" Target="../notesSlides/notesSlide23.xml"/><Relationship Id="rId1" Type="http://schemas.openxmlformats.org/officeDocument/2006/relationships/slideLayout" Target="../slideLayouts/slideLayout61.xml"/><Relationship Id="rId6" Type="http://schemas.openxmlformats.org/officeDocument/2006/relationships/image" Target="../media/image104.png"/><Relationship Id="rId5" Type="http://schemas.openxmlformats.org/officeDocument/2006/relationships/image" Target="../media/image103.emf"/><Relationship Id="rId4" Type="http://schemas.openxmlformats.org/officeDocument/2006/relationships/image" Target="cid:image001.jpg@01D3482A.EE5DFE40"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107.jpg"/><Relationship Id="rId2" Type="http://schemas.openxmlformats.org/officeDocument/2006/relationships/image" Target="../media/image106.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8" Type="http://schemas.openxmlformats.org/officeDocument/2006/relationships/image" Target="../media/image113.png"/><Relationship Id="rId3" Type="http://schemas.openxmlformats.org/officeDocument/2006/relationships/image" Target="../media/image108.png"/><Relationship Id="rId7" Type="http://schemas.openxmlformats.org/officeDocument/2006/relationships/image" Target="../media/image112.png"/><Relationship Id="rId2" Type="http://schemas.openxmlformats.org/officeDocument/2006/relationships/notesSlide" Target="../notesSlides/notesSlide24.xml"/><Relationship Id="rId1" Type="http://schemas.openxmlformats.org/officeDocument/2006/relationships/slideLayout" Target="../slideLayouts/slideLayout61.xml"/><Relationship Id="rId6" Type="http://schemas.openxmlformats.org/officeDocument/2006/relationships/image" Target="../media/image111.png"/><Relationship Id="rId5" Type="http://schemas.openxmlformats.org/officeDocument/2006/relationships/image" Target="../media/image110.png"/><Relationship Id="rId4" Type="http://schemas.openxmlformats.org/officeDocument/2006/relationships/image" Target="../media/image109.png"/></Relationships>
</file>

<file path=ppt/slides/_rels/slide46.xml.rels><?xml version="1.0" encoding="UTF-8" standalone="yes"?>
<Relationships xmlns="http://schemas.openxmlformats.org/package/2006/relationships"><Relationship Id="rId3" Type="http://schemas.openxmlformats.org/officeDocument/2006/relationships/image" Target="../media/image115.jpg"/><Relationship Id="rId2" Type="http://schemas.openxmlformats.org/officeDocument/2006/relationships/image" Target="../media/image114.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110.xml"/></Relationships>
</file>

<file path=ppt/slides/_rels/slide48.xml.rels><?xml version="1.0" encoding="UTF-8" standalone="yes"?>
<Relationships xmlns="http://schemas.openxmlformats.org/package/2006/relationships"><Relationship Id="rId3" Type="http://schemas.openxmlformats.org/officeDocument/2006/relationships/image" Target="../media/image117.png"/><Relationship Id="rId7" Type="http://schemas.openxmlformats.org/officeDocument/2006/relationships/image" Target="../media/image121.png"/><Relationship Id="rId2" Type="http://schemas.openxmlformats.org/officeDocument/2006/relationships/image" Target="../media/image116.png"/><Relationship Id="rId1" Type="http://schemas.openxmlformats.org/officeDocument/2006/relationships/slideLayout" Target="../slideLayouts/slideLayout110.xml"/><Relationship Id="rId6" Type="http://schemas.openxmlformats.org/officeDocument/2006/relationships/image" Target="../media/image120.png"/><Relationship Id="rId5" Type="http://schemas.openxmlformats.org/officeDocument/2006/relationships/image" Target="../media/image119.png"/><Relationship Id="rId4" Type="http://schemas.openxmlformats.org/officeDocument/2006/relationships/image" Target="../media/image118.png"/></Relationships>
</file>

<file path=ppt/slides/_rels/slide49.xml.rels><?xml version="1.0" encoding="UTF-8" standalone="yes"?>
<Relationships xmlns="http://schemas.openxmlformats.org/package/2006/relationships"><Relationship Id="rId3" Type="http://schemas.openxmlformats.org/officeDocument/2006/relationships/image" Target="../media/image117.png"/><Relationship Id="rId7" Type="http://schemas.openxmlformats.org/officeDocument/2006/relationships/image" Target="../media/image125.png"/><Relationship Id="rId2" Type="http://schemas.openxmlformats.org/officeDocument/2006/relationships/image" Target="../media/image116.png"/><Relationship Id="rId1" Type="http://schemas.openxmlformats.org/officeDocument/2006/relationships/slideLayout" Target="../slideLayouts/slideLayout110.xml"/><Relationship Id="rId6" Type="http://schemas.openxmlformats.org/officeDocument/2006/relationships/image" Target="../media/image124.png"/><Relationship Id="rId5" Type="http://schemas.openxmlformats.org/officeDocument/2006/relationships/image" Target="../media/image123.png"/><Relationship Id="rId4" Type="http://schemas.openxmlformats.org/officeDocument/2006/relationships/image" Target="../media/image122.png"/></Relationships>
</file>

<file path=ppt/slides/_rels/slide50.xml.rels><?xml version="1.0" encoding="UTF-8" standalone="yes"?>
<Relationships xmlns="http://schemas.openxmlformats.org/package/2006/relationships"><Relationship Id="rId3" Type="http://schemas.openxmlformats.org/officeDocument/2006/relationships/image" Target="../media/image127.jpg"/><Relationship Id="rId2" Type="http://schemas.openxmlformats.org/officeDocument/2006/relationships/image" Target="../media/image126.png"/><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3" Type="http://schemas.openxmlformats.org/officeDocument/2006/relationships/image" Target="../media/image129.emf"/><Relationship Id="rId2" Type="http://schemas.openxmlformats.org/officeDocument/2006/relationships/image" Target="../media/image128.png"/><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 Placeholder 1"/>
          <p:cNvSpPr>
            <a:spLocks noGrp="1"/>
          </p:cNvSpPr>
          <p:nvPr>
            <p:ph type="body" sz="quarter" idx="10"/>
          </p:nvPr>
        </p:nvSpPr>
        <p:spPr bwMode="auto">
          <a:xfrm>
            <a:off x="558700" y="2707666"/>
            <a:ext cx="6722633" cy="2487775"/>
          </a:xfrm>
        </p:spPr>
        <p:txBody>
          <a:bodyPr/>
          <a:lstStyle/>
          <a:p>
            <a:pPr>
              <a:defRPr/>
            </a:pPr>
            <a:r>
              <a:rPr lang="en-GB" sz="5400"/>
              <a:t>CADENA Operations Planning Web Conference</a:t>
            </a:r>
            <a:endParaRPr/>
          </a:p>
          <a:p>
            <a:pPr>
              <a:defRPr/>
            </a:pPr>
            <a:endParaRPr lang="en-GB"/>
          </a:p>
        </p:txBody>
      </p:sp>
      <p:sp>
        <p:nvSpPr>
          <p:cNvPr id="10" name="Text Placeholder 4"/>
          <p:cNvSpPr txBox="1"/>
          <p:nvPr/>
        </p:nvSpPr>
        <p:spPr bwMode="auto">
          <a:xfrm>
            <a:off x="550679" y="5660571"/>
            <a:ext cx="8835557" cy="613229"/>
          </a:xfrm>
          <a:prstGeom prst="rect">
            <a:avLst/>
          </a:prstGeom>
        </p:spPr>
        <p:txBody>
          <a:bodyPr lIns="0" tIns="0" rIns="0" bIns="0" anchor="b" anchorCtr="0"/>
          <a:lstStyle>
            <a:lvl1pPr marL="0" indent="0" algn="l" defTabSz="914400">
              <a:lnSpc>
                <a:spcPct val="90000"/>
              </a:lnSpc>
              <a:spcBef>
                <a:spcPts val="1000"/>
              </a:spcBef>
              <a:buFont typeface="Arial"/>
              <a:buNone/>
              <a:defRPr lang="en-GB" sz="1800" b="1" i="0">
                <a:solidFill>
                  <a:schemeClr val="accent1"/>
                </a:solidFill>
                <a:latin typeface="Montserra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a:defRPr/>
            </a:pPr>
            <a:r>
              <a:rPr lang="es-DO" sz="2400" b="0" dirty="0"/>
              <a:t>THURSDAY</a:t>
            </a:r>
            <a:r>
              <a:rPr lang="en-GB" sz="2400" b="0" dirty="0"/>
              <a:t>, </a:t>
            </a:r>
            <a:r>
              <a:rPr lang="en-GB" sz="2400" b="0"/>
              <a:t>October 22, </a:t>
            </a:r>
            <a:r>
              <a:rPr lang="en-GB" sz="2400" b="0" dirty="0"/>
              <a:t>2026</a:t>
            </a:r>
            <a:endParaRPr dirty="0"/>
          </a:p>
          <a:p>
            <a:pPr>
              <a:defRPr/>
            </a:pPr>
            <a:r>
              <a:rPr lang="en-GB" sz="2400" b="0" dirty="0"/>
              <a:t>1400 UTC</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graphicFrame>
        <p:nvGraphicFramePr>
          <p:cNvPr id="12" name="Diagram 11"/>
          <p:cNvGraphicFramePr>
            <a:graphicFrameLocks/>
          </p:cNvGraphicFramePr>
          <p:nvPr/>
        </p:nvGraphicFramePr>
        <p:xfrm>
          <a:off x="4114800" y="609600"/>
          <a:ext cx="4114799" cy="68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ángulo 1"/>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pic>
        <p:nvPicPr>
          <p:cNvPr id="4" name="Picture 3">
            <a:extLst>
              <a:ext uri="{FF2B5EF4-FFF2-40B4-BE49-F238E27FC236}">
                <a16:creationId xmlns:a16="http://schemas.microsoft.com/office/drawing/2014/main" id="{2014007C-2499-0354-02E9-FCC4274BE590}"/>
              </a:ext>
            </a:extLst>
          </p:cNvPr>
          <p:cNvPicPr>
            <a:picLocks noChangeAspect="1"/>
          </p:cNvPicPr>
          <p:nvPr/>
        </p:nvPicPr>
        <p:blipFill>
          <a:blip r:embed="rId7"/>
          <a:stretch>
            <a:fillRect/>
          </a:stretch>
        </p:blipFill>
        <p:spPr>
          <a:xfrm>
            <a:off x="1311064" y="675428"/>
            <a:ext cx="9569871" cy="618257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3C459E46-91CE-FC44-5381-EFA34546602C}"/>
            </a:ext>
          </a:extLst>
        </p:cNvPr>
        <p:cNvGrpSpPr/>
        <p:nvPr/>
      </p:nvGrpSpPr>
      <p:grpSpPr bwMode="auto">
        <a:xfrm>
          <a:off x="0" y="0"/>
          <a:ext cx="0" cy="0"/>
          <a:chOff x="0" y="0"/>
          <a:chExt cx="0" cy="0"/>
        </a:xfrm>
      </p:grpSpPr>
      <p:sp>
        <p:nvSpPr>
          <p:cNvPr id="2" name="Rectángulo 1">
            <a:extLst>
              <a:ext uri="{FF2B5EF4-FFF2-40B4-BE49-F238E27FC236}">
                <a16:creationId xmlns:a16="http://schemas.microsoft.com/office/drawing/2014/main" id="{4837533D-C3D6-DF59-2436-2CDB64E91710}"/>
              </a:ext>
            </a:extLst>
          </p:cNvPr>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pic>
        <p:nvPicPr>
          <p:cNvPr id="4" name="Picture 3">
            <a:extLst>
              <a:ext uri="{FF2B5EF4-FFF2-40B4-BE49-F238E27FC236}">
                <a16:creationId xmlns:a16="http://schemas.microsoft.com/office/drawing/2014/main" id="{17CA98CD-31F8-36CB-D2CE-2884E89A4C55}"/>
              </a:ext>
            </a:extLst>
          </p:cNvPr>
          <p:cNvPicPr>
            <a:picLocks noChangeAspect="1"/>
          </p:cNvPicPr>
          <p:nvPr/>
        </p:nvPicPr>
        <p:blipFill>
          <a:blip r:embed="rId2"/>
          <a:stretch>
            <a:fillRect/>
          </a:stretch>
        </p:blipFill>
        <p:spPr>
          <a:xfrm>
            <a:off x="0" y="853217"/>
            <a:ext cx="7011008" cy="5151566"/>
          </a:xfrm>
          <a:prstGeom prst="rect">
            <a:avLst/>
          </a:prstGeom>
        </p:spPr>
      </p:pic>
      <p:pic>
        <p:nvPicPr>
          <p:cNvPr id="6" name="Picture 5">
            <a:extLst>
              <a:ext uri="{FF2B5EF4-FFF2-40B4-BE49-F238E27FC236}">
                <a16:creationId xmlns:a16="http://schemas.microsoft.com/office/drawing/2014/main" id="{35949788-8C75-BAA1-176B-ED39400854E4}"/>
              </a:ext>
            </a:extLst>
          </p:cNvPr>
          <p:cNvPicPr>
            <a:picLocks noChangeAspect="1"/>
          </p:cNvPicPr>
          <p:nvPr/>
        </p:nvPicPr>
        <p:blipFill>
          <a:blip r:embed="rId3"/>
          <a:stretch>
            <a:fillRect/>
          </a:stretch>
        </p:blipFill>
        <p:spPr>
          <a:xfrm>
            <a:off x="5354320" y="1823395"/>
            <a:ext cx="6737707" cy="4958405"/>
          </a:xfrm>
          <a:prstGeom prst="rect">
            <a:avLst/>
          </a:prstGeom>
        </p:spPr>
      </p:pic>
    </p:spTree>
    <p:extLst>
      <p:ext uri="{BB962C8B-B14F-4D97-AF65-F5344CB8AC3E}">
        <p14:creationId xmlns:p14="http://schemas.microsoft.com/office/powerpoint/2010/main" val="194031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C37AD51F-79E3-89ED-FD41-EF9E5EB156FD}"/>
              </a:ext>
            </a:extLst>
          </p:cNvPr>
          <p:cNvPicPr>
            <a:picLocks noChangeAspect="1"/>
          </p:cNvPicPr>
          <p:nvPr/>
        </p:nvPicPr>
        <p:blipFill>
          <a:blip r:embed="rId3"/>
          <a:stretch>
            <a:fillRect/>
          </a:stretch>
        </p:blipFill>
        <p:spPr>
          <a:xfrm>
            <a:off x="3620808" y="404445"/>
            <a:ext cx="4950381" cy="6596444"/>
          </a:xfrm>
          <a:prstGeom prst="rect">
            <a:avLst/>
          </a:prstGeom>
        </p:spPr>
      </p:pic>
      <p:sp>
        <p:nvSpPr>
          <p:cNvPr id="8" name="TextBox 3"/>
          <p:cNvSpPr txBox="1"/>
          <p:nvPr/>
        </p:nvSpPr>
        <p:spPr bwMode="auto">
          <a:xfrm>
            <a:off x="1904999" y="0"/>
            <a:ext cx="8382000" cy="64633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002060"/>
                </a:solidFill>
                <a:effectLst/>
                <a:uLnTx/>
                <a:uFillTx/>
                <a:latin typeface="Calibri"/>
                <a:cs typeface="Arial"/>
              </a:rPr>
              <a:t>CADENA</a:t>
            </a:r>
            <a:endParaRPr kumimoji="0" lang="en-US" sz="3600" b="1" i="0" u="none" strike="noStrike" kern="0" cap="none" spc="0" normalizeH="0" baseline="0" noProof="0" dirty="0">
              <a:ln>
                <a:noFill/>
              </a:ln>
              <a:solidFill>
                <a:prstClr val="black"/>
              </a:solidFill>
              <a:effectLst/>
              <a:uLnTx/>
              <a:uFillTx/>
              <a:latin typeface="Calibri"/>
              <a:cs typeface="Arial"/>
            </a:endParaRPr>
          </a:p>
        </p:txBody>
      </p:sp>
    </p:spTree>
    <p:extLst>
      <p:ext uri="{BB962C8B-B14F-4D97-AF65-F5344CB8AC3E}">
        <p14:creationId xmlns:p14="http://schemas.microsoft.com/office/powerpoint/2010/main" val="23467897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7BE660B4-227F-56E9-A86C-4402A74A8137}"/>
              </a:ext>
            </a:extLst>
          </p:cNvPr>
          <p:cNvPicPr>
            <a:picLocks noChangeAspect="1"/>
          </p:cNvPicPr>
          <p:nvPr/>
        </p:nvPicPr>
        <p:blipFill>
          <a:blip r:embed="rId3"/>
          <a:stretch>
            <a:fillRect/>
          </a:stretch>
        </p:blipFill>
        <p:spPr>
          <a:xfrm>
            <a:off x="15433" y="179730"/>
            <a:ext cx="3616941" cy="588055"/>
          </a:xfrm>
          <a:prstGeom prst="rect">
            <a:avLst/>
          </a:prstGeom>
        </p:spPr>
      </p:pic>
      <p:sp>
        <p:nvSpPr>
          <p:cNvPr id="6" name="Rectángulo 10">
            <a:extLst>
              <a:ext uri="{FF2B5EF4-FFF2-40B4-BE49-F238E27FC236}">
                <a16:creationId xmlns:a16="http://schemas.microsoft.com/office/drawing/2014/main" id="{31F5E3B3-AF2C-8064-740E-E5B31FBA6CCC}"/>
              </a:ext>
            </a:extLst>
          </p:cNvPr>
          <p:cNvSpPr/>
          <p:nvPr/>
        </p:nvSpPr>
        <p:spPr>
          <a:xfrm>
            <a:off x="2838782" y="527427"/>
            <a:ext cx="7373199" cy="461665"/>
          </a:xfrm>
          <a:prstGeom prst="rect">
            <a:avLst/>
          </a:prstGeom>
        </p:spPr>
        <p:txBody>
          <a:bodyPr wrap="square" lIns="91440" tIns="45720" rIns="91440" bIns="45720" anchor="t">
            <a:spAutoFit/>
          </a:bodyPr>
          <a:lstStyle/>
          <a:p>
            <a:pPr marL="25400" marR="0" lvl="0" indent="0" algn="l" defTabSz="914400" rtl="0" eaLnBrk="1" fontAlgn="auto" latinLnBrk="0" hangingPunct="1">
              <a:lnSpc>
                <a:spcPct val="100000"/>
              </a:lnSpc>
              <a:spcBef>
                <a:spcPts val="100"/>
              </a:spcBef>
              <a:spcAft>
                <a:spcPts val="0"/>
              </a:spcAft>
              <a:buClrTx/>
              <a:buSzTx/>
              <a:buFontTx/>
              <a:buNone/>
              <a:tabLst>
                <a:tab pos="875665" algn="l"/>
              </a:tabLst>
              <a:defRPr/>
            </a:pPr>
            <a:r>
              <a:rPr kumimoji="0" lang="en-US" sz="2400" b="1" i="0" u="none" strike="noStrike" kern="1200" cap="none" spc="-5" normalizeH="0" baseline="0" noProof="0" dirty="0">
                <a:ln>
                  <a:noFill/>
                </a:ln>
                <a:solidFill>
                  <a:srgbClr val="FF0000"/>
                </a:solidFill>
                <a:effectLst/>
                <a:uLnTx/>
                <a:uFillTx/>
                <a:latin typeface="Calibri"/>
                <a:ea typeface="+mn-ea"/>
                <a:cs typeface="Calibri"/>
              </a:rPr>
              <a:t>EANA Argentina: </a:t>
            </a:r>
            <a:r>
              <a:rPr kumimoji="0" lang="en-US" sz="2400" b="1" i="1" u="none" strike="noStrike" kern="1200" cap="none" spc="-5" normalizeH="0" baseline="0" noProof="0" dirty="0">
                <a:ln>
                  <a:noFill/>
                </a:ln>
                <a:solidFill>
                  <a:srgbClr val="FF0000"/>
                </a:solidFill>
                <a:effectLst/>
                <a:uLnTx/>
                <a:uFillTx/>
                <a:latin typeface="Calibri"/>
                <a:ea typeface="+mn-ea"/>
                <a:cs typeface="Calibri"/>
              </a:rPr>
              <a:t>October 22</a:t>
            </a:r>
            <a:r>
              <a:rPr kumimoji="0" lang="en-US" sz="2400" b="1" i="1" u="none" strike="noStrike" kern="1200" cap="none" spc="-5" normalizeH="0" baseline="30000" noProof="0" dirty="0" err="1">
                <a:ln>
                  <a:noFill/>
                </a:ln>
                <a:solidFill>
                  <a:srgbClr val="FF0000"/>
                </a:solidFill>
                <a:effectLst/>
                <a:uLnTx/>
                <a:uFillTx/>
                <a:latin typeface="Calibri"/>
                <a:ea typeface="+mn-ea"/>
                <a:cs typeface="Calibri"/>
              </a:rPr>
              <a:t>nd</a:t>
            </a:r>
            <a:r>
              <a:rPr kumimoji="0" lang="en-US" sz="2400" b="1" i="1" u="none" strike="noStrike" kern="1200" cap="none" spc="-5" normalizeH="0" baseline="30000" noProof="0" dirty="0">
                <a:ln>
                  <a:noFill/>
                </a:ln>
                <a:solidFill>
                  <a:srgbClr val="FF0000"/>
                </a:solidFill>
                <a:effectLst/>
                <a:uLnTx/>
                <a:uFillTx/>
                <a:latin typeface="Calibri"/>
                <a:ea typeface="+mn-ea"/>
                <a:cs typeface="Calibri"/>
              </a:rPr>
              <a:t> </a:t>
            </a:r>
            <a:r>
              <a:rPr kumimoji="0" lang="en-US" sz="2400" b="1" i="1" u="none" strike="noStrike" kern="1200" cap="none" spc="-5" normalizeH="0" baseline="0" noProof="0" dirty="0">
                <a:ln>
                  <a:noFill/>
                </a:ln>
                <a:solidFill>
                  <a:srgbClr val="FF0000"/>
                </a:solidFill>
                <a:effectLst/>
                <a:uLnTx/>
                <a:uFillTx/>
                <a:latin typeface="Calibri"/>
                <a:ea typeface="+mn-ea"/>
                <a:cs typeface="Calibri"/>
              </a:rPr>
              <a:t>– October 26</a:t>
            </a:r>
            <a:r>
              <a:rPr kumimoji="0" lang="en-US" sz="2400" b="1" i="1" u="none" strike="noStrike" kern="1200" cap="none" spc="-5" normalizeH="0" baseline="30000" noProof="0" dirty="0">
                <a:ln>
                  <a:noFill/>
                </a:ln>
                <a:solidFill>
                  <a:srgbClr val="FF0000"/>
                </a:solidFill>
                <a:effectLst/>
                <a:uLnTx/>
                <a:uFillTx/>
                <a:latin typeface="Calibri"/>
                <a:ea typeface="+mn-ea"/>
                <a:cs typeface="Calibri"/>
              </a:rPr>
              <a:t>th</a:t>
            </a:r>
            <a:r>
              <a:rPr kumimoji="0" lang="en-US" sz="2400" b="1" i="1" u="none" strike="noStrike" kern="1200" cap="none" spc="-5" normalizeH="0" baseline="0" noProof="0" dirty="0">
                <a:ln>
                  <a:noFill/>
                </a:ln>
                <a:solidFill>
                  <a:srgbClr val="FF0000"/>
                </a:solidFill>
                <a:effectLst/>
                <a:uLnTx/>
                <a:uFillTx/>
                <a:latin typeface="Calibri"/>
                <a:ea typeface="+mn-ea"/>
                <a:cs typeface="Calibri"/>
              </a:rPr>
              <a:t>, 2026</a:t>
            </a:r>
            <a:endParaRPr kumimoji="0" lang="en-US" sz="2400" b="0" i="1" u="none" strike="noStrike" kern="1200" cap="none" spc="0" normalizeH="0" baseline="0" noProof="0" dirty="0">
              <a:ln>
                <a:noFill/>
              </a:ln>
              <a:solidFill>
                <a:prstClr val="black"/>
              </a:solidFill>
              <a:effectLst/>
              <a:uLnTx/>
              <a:uFillTx/>
              <a:latin typeface="Calibri"/>
              <a:ea typeface="+mn-ea"/>
              <a:cs typeface="Calibri"/>
            </a:endParaRPr>
          </a:p>
        </p:txBody>
      </p:sp>
      <p:graphicFrame>
        <p:nvGraphicFramePr>
          <p:cNvPr id="35" name="Tabla 34">
            <a:extLst>
              <a:ext uri="{FF2B5EF4-FFF2-40B4-BE49-F238E27FC236}">
                <a16:creationId xmlns:a16="http://schemas.microsoft.com/office/drawing/2014/main" id="{14858758-8F92-A6AB-C7A6-4932BA29AD8C}"/>
              </a:ext>
            </a:extLst>
          </p:cNvPr>
          <p:cNvGraphicFramePr>
            <a:graphicFrameLocks noGrp="1"/>
          </p:cNvGraphicFramePr>
          <p:nvPr/>
        </p:nvGraphicFramePr>
        <p:xfrm>
          <a:off x="422148" y="924018"/>
          <a:ext cx="11203432" cy="5868276"/>
        </p:xfrm>
        <a:graphic>
          <a:graphicData uri="http://schemas.openxmlformats.org/drawingml/2006/table">
            <a:tbl>
              <a:tblPr firstRow="1" bandRow="1">
                <a:tableStyleId>{5C22544A-7EE6-4342-B048-85BDC9FD1C3A}</a:tableStyleId>
              </a:tblPr>
              <a:tblGrid>
                <a:gridCol w="3668536">
                  <a:extLst>
                    <a:ext uri="{9D8B030D-6E8A-4147-A177-3AD203B41FA5}">
                      <a16:colId xmlns:a16="http://schemas.microsoft.com/office/drawing/2014/main" val="3505724000"/>
                    </a:ext>
                  </a:extLst>
                </a:gridCol>
                <a:gridCol w="3244836">
                  <a:extLst>
                    <a:ext uri="{9D8B030D-6E8A-4147-A177-3AD203B41FA5}">
                      <a16:colId xmlns:a16="http://schemas.microsoft.com/office/drawing/2014/main" val="1820451916"/>
                    </a:ext>
                  </a:extLst>
                </a:gridCol>
                <a:gridCol w="4290060">
                  <a:extLst>
                    <a:ext uri="{9D8B030D-6E8A-4147-A177-3AD203B41FA5}">
                      <a16:colId xmlns:a16="http://schemas.microsoft.com/office/drawing/2014/main" val="665751223"/>
                    </a:ext>
                  </a:extLst>
                </a:gridCol>
              </a:tblGrid>
              <a:tr h="554403">
                <a:tc>
                  <a:txBody>
                    <a:bodyPr/>
                    <a:lstStyle/>
                    <a:p>
                      <a:pPr marL="0" indent="0" algn="ctr">
                        <a:lnSpc>
                          <a:spcPct val="100000"/>
                        </a:lnSpc>
                        <a:spcBef>
                          <a:spcPts val="0"/>
                        </a:spcBef>
                        <a:buFont typeface="Wingdings"/>
                        <a:buNone/>
                        <a:tabLst>
                          <a:tab pos="360363" algn="l"/>
                        </a:tabLst>
                      </a:pPr>
                      <a:r>
                        <a:rPr lang="en-GB" sz="1100" b="1" spc="-20" dirty="0">
                          <a:latin typeface="+mn-lt"/>
                          <a:ea typeface="Calibri" panose="020F0502020204030204" pitchFamily="34" charset="0"/>
                          <a:cs typeface="Arial" panose="020B0604020202020204" pitchFamily="34" charset="0"/>
                        </a:rPr>
                        <a:t>AIRPORT/AIRSPACE CONSTRAINTS </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SIGNIFICANT WEATHER</a:t>
                      </a:r>
                      <a:endPar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ATFM MEASURES</a:t>
                      </a:r>
                      <a:endParaRPr kumimoji="0" lang="es-AR"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DAILY / TACTICAL  •  DEMAND / WX</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extLst>
                  <a:ext uri="{0D108BD9-81ED-4DB2-BD59-A6C34878D82A}">
                    <a16:rowId xmlns:a16="http://schemas.microsoft.com/office/drawing/2014/main" val="590492110"/>
                  </a:ext>
                </a:extLst>
              </a:tr>
              <a:tr h="5313873">
                <a:tc>
                  <a:txBody>
                    <a:bodyPr/>
                    <a:lstStyle/>
                    <a:p>
                      <a:pPr>
                        <a:lnSpc>
                          <a:spcPct val="100000"/>
                        </a:lnSpc>
                        <a:spcAft>
                          <a:spcPts val="100"/>
                        </a:spcAft>
                      </a:pPr>
                      <a:r>
                        <a:rPr sz="1000" b="1" i="0" dirty="0">
                          <a:solidFill>
                            <a:srgbClr val="DC0000"/>
                          </a:solidFill>
                          <a:latin typeface="+mn-lt"/>
                        </a:rPr>
                        <a:t>SAEZ – STAGE 2</a:t>
                      </a:r>
                      <a:endParaRPr lang="es-MX" sz="1000" b="1" i="0" dirty="0">
                        <a:solidFill>
                          <a:srgbClr val="DC0000"/>
                        </a:solidFill>
                        <a:latin typeface="+mn-lt"/>
                      </a:endParaRPr>
                    </a:p>
                    <a:p>
                      <a:pPr>
                        <a:lnSpc>
                          <a:spcPct val="100000"/>
                        </a:lnSpc>
                        <a:spcAft>
                          <a:spcPts val="100"/>
                        </a:spcAft>
                      </a:pPr>
                      <a:endParaRPr sz="300" b="1" i="0" dirty="0">
                        <a:solidFill>
                          <a:srgbClr val="DC0000"/>
                        </a:solidFill>
                        <a:latin typeface="+mn-lt"/>
                      </a:endParaRPr>
                    </a:p>
                    <a:p>
                      <a:pPr>
                        <a:lnSpc>
                          <a:spcPct val="100000"/>
                        </a:lnSpc>
                        <a:spcAft>
                          <a:spcPts val="50"/>
                        </a:spcAft>
                      </a:pPr>
                      <a:r>
                        <a:rPr lang="es-AR" sz="1000" b="1" i="0" dirty="0">
                          <a:solidFill>
                            <a:srgbClr val="141414"/>
                          </a:solidFill>
                          <a:latin typeface="+mn-lt"/>
                        </a:rPr>
                        <a:t>AIP SUP A65/2026</a:t>
                      </a:r>
                    </a:p>
                    <a:p>
                      <a:pPr>
                        <a:lnSpc>
                          <a:spcPct val="100000"/>
                        </a:lnSpc>
                        <a:spcAft>
                          <a:spcPts val="50"/>
                        </a:spcAft>
                      </a:pPr>
                      <a:r>
                        <a:rPr sz="1000" b="1" i="0" dirty="0">
                          <a:solidFill>
                            <a:srgbClr val="141414"/>
                          </a:solidFill>
                          <a:latin typeface="+mn-lt"/>
                        </a:rPr>
                        <a:t>AIP SUP A214/2026</a:t>
                      </a:r>
                    </a:p>
                    <a:p>
                      <a:pPr>
                        <a:lnSpc>
                          <a:spcPct val="100000"/>
                        </a:lnSpc>
                        <a:spcAft>
                          <a:spcPts val="50"/>
                        </a:spcAft>
                      </a:pPr>
                      <a:r>
                        <a:rPr sz="1000" b="1" i="0" dirty="0">
                          <a:solidFill>
                            <a:srgbClr val="141414"/>
                          </a:solidFill>
                          <a:latin typeface="+mn-lt"/>
                        </a:rPr>
                        <a:t>RWY 17/35 CLSD – SINGLE RWY 11/29</a:t>
                      </a:r>
                    </a:p>
                    <a:p>
                      <a:pPr>
                        <a:lnSpc>
                          <a:spcPct val="100000"/>
                        </a:lnSpc>
                        <a:spcAft>
                          <a:spcPts val="50"/>
                        </a:spcAft>
                      </a:pPr>
                      <a:endParaRPr lang="es-AR" sz="300" b="1" i="0" dirty="0">
                        <a:solidFill>
                          <a:srgbClr val="141414"/>
                        </a:solidFill>
                        <a:latin typeface="+mn-lt"/>
                      </a:endParaRPr>
                    </a:p>
                    <a:p>
                      <a:pPr marL="0" marR="0" lvl="0" indent="0" algn="l" defTabSz="914400" eaLnBrk="1" fontAlgn="auto" latinLnBrk="0" hangingPunct="1">
                        <a:lnSpc>
                          <a:spcPct val="100000"/>
                        </a:lnSpc>
                        <a:spcBef>
                          <a:spcPts val="0"/>
                        </a:spcBef>
                        <a:spcAft>
                          <a:spcPts val="50"/>
                        </a:spcAft>
                        <a:buClrTx/>
                        <a:buSzTx/>
                        <a:buFontTx/>
                        <a:buNone/>
                        <a:tabLst/>
                        <a:defRPr/>
                      </a:pPr>
                      <a:r>
                        <a:rPr lang="es-AR" sz="1000" b="1" i="0" u="sng" dirty="0" err="1">
                          <a:solidFill>
                            <a:srgbClr val="141414"/>
                          </a:solidFill>
                          <a:latin typeface="+mn-lt"/>
                        </a:rPr>
                        <a:t>NOTAMs</a:t>
                      </a:r>
                      <a:r>
                        <a:rPr lang="es-AR" sz="1000" b="1" i="0" dirty="0">
                          <a:solidFill>
                            <a:srgbClr val="141414"/>
                          </a:solidFill>
                          <a:latin typeface="+mn-lt"/>
                        </a:rPr>
                        <a:t>:</a:t>
                      </a:r>
                    </a:p>
                    <a:p>
                      <a:pPr marL="0" marR="0" lvl="0" indent="0" algn="l" defTabSz="914400" eaLnBrk="1" fontAlgn="auto" latinLnBrk="0" hangingPunct="1">
                        <a:lnSpc>
                          <a:spcPct val="100000"/>
                        </a:lnSpc>
                        <a:spcBef>
                          <a:spcPts val="0"/>
                        </a:spcBef>
                        <a:spcAft>
                          <a:spcPts val="50"/>
                        </a:spcAft>
                        <a:buClrTx/>
                        <a:buSzTx/>
                        <a:buFontTx/>
                        <a:buNone/>
                        <a:tabLst/>
                        <a:defRPr/>
                      </a:pPr>
                      <a:r>
                        <a:rPr lang="en-US" sz="1000" b="1" i="0" dirty="0">
                          <a:solidFill>
                            <a:srgbClr val="141414"/>
                          </a:solidFill>
                          <a:latin typeface="+mn-lt"/>
                        </a:rPr>
                        <a:t>NOTAM A3212/26 –</a:t>
                      </a:r>
                      <a:r>
                        <a:rPr lang="en-US" sz="1000" b="0" i="0" dirty="0">
                          <a:solidFill>
                            <a:srgbClr val="141414"/>
                          </a:solidFill>
                          <a:latin typeface="+mn-lt"/>
                        </a:rPr>
                        <a:t> TWY H BTN G AND THR 29 CLSD</a:t>
                      </a:r>
                    </a:p>
                    <a:p>
                      <a:pPr>
                        <a:lnSpc>
                          <a:spcPct val="100000"/>
                        </a:lnSpc>
                        <a:spcAft>
                          <a:spcPts val="50"/>
                        </a:spcAft>
                      </a:pPr>
                      <a:r>
                        <a:rPr lang="es-AR" sz="1000" b="1" i="0" dirty="0">
                          <a:solidFill>
                            <a:srgbClr val="141414"/>
                          </a:solidFill>
                          <a:latin typeface="+mn-lt"/>
                        </a:rPr>
                        <a:t>NOTAM A3503/26 – </a:t>
                      </a:r>
                      <a:r>
                        <a:rPr lang="en-US" sz="1000" b="0" i="0" dirty="0">
                          <a:solidFill>
                            <a:srgbClr val="141414"/>
                          </a:solidFill>
                          <a:latin typeface="+mn-lt"/>
                        </a:rPr>
                        <a:t>TEMPO OPERATIONAL PROC WERE PUBLISHED IN SUP A214/26 DUE TO STAGE II WORKS AT THE MANEUVERING AREA TO OPTIMIZE THE FLUENCY OF AIR OPERATIONS</a:t>
                      </a:r>
                    </a:p>
                    <a:p>
                      <a:pPr>
                        <a:lnSpc>
                          <a:spcPct val="100000"/>
                        </a:lnSpc>
                        <a:spcAft>
                          <a:spcPts val="50"/>
                        </a:spcAft>
                      </a:pPr>
                      <a:r>
                        <a:rPr lang="en-US" sz="1000" b="1" i="0" dirty="0">
                          <a:solidFill>
                            <a:srgbClr val="141414"/>
                          </a:solidFill>
                          <a:latin typeface="+mn-lt"/>
                        </a:rPr>
                        <a:t>NOTAM A3540/26 – </a:t>
                      </a:r>
                      <a:r>
                        <a:rPr lang="en-US" sz="1000" b="0" i="0" dirty="0">
                          <a:solidFill>
                            <a:srgbClr val="141414"/>
                          </a:solidFill>
                          <a:latin typeface="+mn-lt"/>
                        </a:rPr>
                        <a:t>EXPECTED DLA TO ARR AND TKOF DUE TO WIP MAINT. FM 2026-08-28 03:00 TO 2026-10-24 02:59</a:t>
                      </a:r>
                    </a:p>
                    <a:p>
                      <a:pPr marL="0" marR="0" lvl="0" indent="0" algn="l" defTabSz="914400" rtl="0" eaLnBrk="1" fontAlgn="auto" latinLnBrk="0" hangingPunct="1">
                        <a:lnSpc>
                          <a:spcPct val="100000"/>
                        </a:lnSpc>
                        <a:spcBef>
                          <a:spcPts val="0"/>
                        </a:spcBef>
                        <a:spcAft>
                          <a:spcPts val="100"/>
                        </a:spcAft>
                        <a:buClrTx/>
                        <a:buSzTx/>
                        <a:buFontTx/>
                        <a:buNone/>
                        <a:tabLst/>
                        <a:defRPr/>
                      </a:pPr>
                      <a:endParaRPr kumimoji="0" lang="es-AR" sz="1000" b="1" i="0" u="none" strike="noStrike" kern="1200" cap="none" spc="0" normalizeH="0" baseline="0" noProof="0" dirty="0">
                        <a:ln>
                          <a:noFill/>
                        </a:ln>
                        <a:solidFill>
                          <a:srgbClr val="DC0000"/>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100"/>
                        </a:spcAft>
                        <a:buClrTx/>
                        <a:buSzTx/>
                        <a:buFontTx/>
                        <a:buNone/>
                        <a:tabLst/>
                        <a:defRPr/>
                      </a:pPr>
                      <a:endParaRPr kumimoji="0" lang="es-AR" sz="1000" b="1" i="0" u="none" strike="noStrike" kern="1200" cap="none" spc="0" normalizeH="0" baseline="0" noProof="0" dirty="0">
                        <a:ln>
                          <a:noFill/>
                        </a:ln>
                        <a:solidFill>
                          <a:srgbClr val="DC0000"/>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100"/>
                        </a:spcAft>
                        <a:buClrTx/>
                        <a:buSzTx/>
                        <a:buFontTx/>
                        <a:buNone/>
                        <a:tabLst/>
                        <a:defRPr/>
                      </a:pPr>
                      <a:endParaRPr kumimoji="0" lang="es-AR" sz="1000" b="1" i="0" u="none" strike="noStrike" kern="1200" cap="none" spc="0" normalizeH="0" baseline="0" noProof="0" dirty="0">
                        <a:ln>
                          <a:noFill/>
                        </a:ln>
                        <a:solidFill>
                          <a:srgbClr val="DC0000"/>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100"/>
                        </a:spcAft>
                        <a:buClrTx/>
                        <a:buSzTx/>
                        <a:buFontTx/>
                        <a:buNone/>
                        <a:tabLst/>
                        <a:defRPr/>
                      </a:pPr>
                      <a:endParaRPr kumimoji="0" lang="es-AR" sz="1000" b="1" i="0" u="none" strike="noStrike" kern="1200" cap="none" spc="0" normalizeH="0" baseline="0" noProof="0" dirty="0">
                        <a:ln>
                          <a:noFill/>
                        </a:ln>
                        <a:solidFill>
                          <a:srgbClr val="DC0000"/>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100"/>
                        </a:spcAft>
                        <a:buClrTx/>
                        <a:buSzTx/>
                        <a:buFontTx/>
                        <a:buNone/>
                        <a:tabLst/>
                        <a:defRPr/>
                      </a:pPr>
                      <a:endParaRPr kumimoji="0" lang="es-AR" sz="1000" b="1" i="0" u="none" strike="noStrike" kern="1200" cap="none" spc="0" normalizeH="0" baseline="0" noProof="0" dirty="0">
                        <a:ln>
                          <a:noFill/>
                        </a:ln>
                        <a:solidFill>
                          <a:srgbClr val="DC0000"/>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100"/>
                        </a:spcAft>
                        <a:buClrTx/>
                        <a:buSzTx/>
                        <a:buFontTx/>
                        <a:buNone/>
                        <a:tabLst/>
                        <a:defRPr/>
                      </a:pPr>
                      <a:endParaRPr kumimoji="0" lang="es-AR" sz="1000" b="1" i="0" u="none" strike="noStrike" kern="1200" cap="none" spc="0" normalizeH="0" baseline="0" noProof="0" dirty="0">
                        <a:ln>
                          <a:noFill/>
                        </a:ln>
                        <a:solidFill>
                          <a:srgbClr val="DC0000"/>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AR" sz="1000" b="1" i="0" dirty="0">
                        <a:solidFill>
                          <a:srgbClr val="141414"/>
                        </a:solidFill>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AR" sz="1000" b="1" i="0" dirty="0">
                        <a:solidFill>
                          <a:srgbClr val="141414"/>
                        </a:solidFill>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AR" sz="1000" b="1" i="0" dirty="0">
                        <a:solidFill>
                          <a:srgbClr val="141414"/>
                        </a:solidFill>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kumimoji="0" lang="es-AR" sz="1000" b="1" i="0" u="none" strike="noStrike" kern="1200" cap="none" spc="0" normalizeH="0" baseline="0" noProof="0" dirty="0">
                        <a:ln>
                          <a:noFill/>
                        </a:ln>
                        <a:solidFill>
                          <a:srgbClr val="DC0000"/>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50"/>
                        </a:spcAft>
                        <a:buClrTx/>
                        <a:buSzTx/>
                        <a:buFontTx/>
                        <a:buNone/>
                        <a:tabLst/>
                        <a:defRPr/>
                      </a:pPr>
                      <a:r>
                        <a:rPr kumimoji="0" lang="es-AR" sz="1000" b="1" i="0" u="none" strike="noStrike" kern="1200" cap="none" spc="0" normalizeH="0" baseline="0" noProof="0" dirty="0">
                          <a:ln>
                            <a:noFill/>
                          </a:ln>
                          <a:solidFill>
                            <a:srgbClr val="DC0000"/>
                          </a:solidFill>
                          <a:effectLst/>
                          <a:uLnTx/>
                          <a:uFillTx/>
                          <a:latin typeface="+mn-lt"/>
                          <a:ea typeface="+mn-ea"/>
                          <a:cs typeface="+mn-cs"/>
                        </a:rPr>
                        <a:t>SAME</a:t>
                      </a:r>
                    </a:p>
                    <a:p>
                      <a:pPr marL="0" marR="0" lvl="0" indent="0" algn="l" defTabSz="914400" rtl="0" eaLnBrk="1" fontAlgn="auto" latinLnBrk="0" hangingPunct="1">
                        <a:lnSpc>
                          <a:spcPct val="100000"/>
                        </a:lnSpc>
                        <a:spcBef>
                          <a:spcPts val="0"/>
                        </a:spcBef>
                        <a:spcAft>
                          <a:spcPts val="50"/>
                        </a:spcAft>
                        <a:buClrTx/>
                        <a:buSzTx/>
                        <a:buFontTx/>
                        <a:buNone/>
                        <a:tabLst/>
                        <a:defRPr/>
                      </a:pPr>
                      <a:r>
                        <a:rPr kumimoji="0" lang="en-US" sz="1000" b="1" i="0" u="none" strike="noStrike" kern="1200" cap="none" spc="0" normalizeH="0" baseline="0" noProof="0" dirty="0">
                          <a:ln>
                            <a:noFill/>
                          </a:ln>
                          <a:solidFill>
                            <a:srgbClr val="141414"/>
                          </a:solidFill>
                          <a:effectLst/>
                          <a:uLnTx/>
                          <a:uFillTx/>
                          <a:latin typeface="+mn-lt"/>
                          <a:ea typeface="+mn-ea"/>
                          <a:cs typeface="+mn-cs"/>
                        </a:rPr>
                        <a:t>NOTAM A4402/26 –</a:t>
                      </a:r>
                      <a:r>
                        <a:rPr kumimoji="0" lang="en-US" sz="1000" b="0" i="0" u="none" strike="noStrike" kern="1200" cap="none" spc="0" normalizeH="0" baseline="0" noProof="0" dirty="0">
                          <a:ln>
                            <a:noFill/>
                          </a:ln>
                          <a:solidFill>
                            <a:srgbClr val="141414"/>
                          </a:solidFill>
                          <a:effectLst/>
                          <a:uLnTx/>
                          <a:uFillTx/>
                          <a:latin typeface="+mn-lt"/>
                          <a:ea typeface="+mn-ea"/>
                          <a:cs typeface="+mn-cs"/>
                        </a:rPr>
                        <a:t> </a:t>
                      </a:r>
                      <a:r>
                        <a:rPr lang="en-US" sz="1000" b="0" i="0" kern="1200" dirty="0">
                          <a:solidFill>
                            <a:srgbClr val="141414"/>
                          </a:solidFill>
                          <a:latin typeface="+mn-lt"/>
                          <a:ea typeface="+mn-ea"/>
                          <a:cs typeface="+mn-cs"/>
                        </a:rPr>
                        <a:t>RWY 18/36 CLSD WIP MAINT. FM </a:t>
                      </a:r>
                      <a:r>
                        <a:rPr lang="es-MX" sz="1000" b="0" i="0" kern="1200" dirty="0">
                          <a:solidFill>
                            <a:srgbClr val="141414"/>
                          </a:solidFill>
                          <a:latin typeface="+mn-lt"/>
                          <a:ea typeface="+mn-ea"/>
                          <a:cs typeface="+mn-cs"/>
                        </a:rPr>
                        <a:t>2026-10-26 05:00 TO 2026-10-26 09:00</a:t>
                      </a:r>
                      <a:endParaRPr lang="es-AR" sz="1000" b="0" i="0" kern="1200" dirty="0">
                        <a:solidFill>
                          <a:srgbClr val="141414"/>
                        </a:solidFill>
                        <a:latin typeface="+mn-lt"/>
                        <a:ea typeface="+mn-ea"/>
                        <a:cs typeface="+mn-cs"/>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AR" sz="1100" b="0" i="0" u="none" strike="noStrike" kern="1200" cap="none" spc="0" normalizeH="0" baseline="0" noProof="0" dirty="0">
                        <a:ln>
                          <a:noFill/>
                        </a:ln>
                        <a:solidFill>
                          <a:schemeClr val="dk1"/>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14213D"/>
                          </a:solidFill>
                          <a:effectLst/>
                          <a:uLnTx/>
                          <a:uFillTx/>
                          <a:latin typeface="+mn-lt"/>
                          <a:ea typeface="+mn-ea"/>
                          <a:cs typeface="+mn-cs"/>
                        </a:rPr>
                        <a:t>THURSDAY:</a:t>
                      </a:r>
                      <a:endParaRPr kumimoji="0" lang="en-US" sz="900" b="0"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14213D"/>
                          </a:solidFill>
                          <a:effectLst/>
                          <a:uLnTx/>
                          <a:uFillTx/>
                          <a:latin typeface="+mn-lt"/>
                          <a:ea typeface="+mn-ea"/>
                          <a:cs typeface="+mn-cs"/>
                        </a:rPr>
                        <a:t>• ST over central and eastern Argentina, with stronger activity across the central region and northeastern Argentina.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14213D"/>
                          </a:solidFill>
                          <a:effectLst/>
                          <a:uLnTx/>
                          <a:uFillTx/>
                          <a:latin typeface="+mn-lt"/>
                          <a:ea typeface="+mn-ea"/>
                          <a:cs typeface="+mn-cs"/>
                        </a:rPr>
                        <a:t>• MTW over the northwestern Andes.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14213D"/>
                          </a:solidFill>
                          <a:effectLst/>
                          <a:uLnTx/>
                          <a:uFillTx/>
                          <a:latin typeface="+mn-lt"/>
                          <a:ea typeface="+mn-ea"/>
                          <a:cs typeface="+mn-cs"/>
                        </a:rPr>
                        <a:t>• ICE over central-western Argentina and offshore south of Patagonia.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srgbClr val="14213D"/>
                          </a:solidFill>
                          <a:effectLst/>
                          <a:uLnTx/>
                          <a:uFillTx/>
                          <a:latin typeface="+mn-lt"/>
                          <a:ea typeface="+mn-ea"/>
                          <a:cs typeface="+mn-cs"/>
                        </a:rPr>
                        <a:t>FRIDAY: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14213D"/>
                          </a:solidFill>
                          <a:effectLst/>
                          <a:uLnTx/>
                          <a:uFillTx/>
                          <a:latin typeface="+mn-lt"/>
                          <a:ea typeface="+mn-ea"/>
                          <a:cs typeface="+mn-cs"/>
                        </a:rPr>
                        <a:t>• ST over northeastern and over central-western Argentina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AR" sz="900" b="1" i="0" u="none" strike="noStrike" kern="1200" cap="none" spc="0" normalizeH="0" baseline="0" noProof="0" dirty="0">
                          <a:ln>
                            <a:noFill/>
                          </a:ln>
                          <a:solidFill>
                            <a:srgbClr val="14213D"/>
                          </a:solidFill>
                          <a:effectLst/>
                          <a:uLnTx/>
                          <a:uFillTx/>
                          <a:latin typeface="+mn-lt"/>
                          <a:ea typeface="+mn-ea"/>
                          <a:cs typeface="+mn-cs"/>
                        </a:rPr>
                        <a:t>SATURDAY: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14213D"/>
                          </a:solidFill>
                          <a:effectLst/>
                          <a:uLnTx/>
                          <a:uFillTx/>
                          <a:latin typeface="+mn-lt"/>
                          <a:ea typeface="+mn-ea"/>
                          <a:cs typeface="+mn-cs"/>
                        </a:rPr>
                        <a:t>• ST over northeastern and central-western Argentina.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14213D"/>
                          </a:solidFill>
                          <a:effectLst/>
                          <a:uLnTx/>
                          <a:uFillTx/>
                          <a:latin typeface="+mn-lt"/>
                          <a:ea typeface="+mn-ea"/>
                          <a:cs typeface="+mn-cs"/>
                        </a:rPr>
                        <a:t>• RA over central-western Argentina.</a:t>
                      </a:r>
                      <a:endParaRPr kumimoji="0" lang="es-AR" sz="900" b="0"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AR" sz="900" b="1" i="0" u="none" strike="noStrike" kern="1200" cap="none" spc="0" normalizeH="0" baseline="0" noProof="0" dirty="0">
                          <a:ln>
                            <a:noFill/>
                          </a:ln>
                          <a:solidFill>
                            <a:srgbClr val="14213D"/>
                          </a:solidFill>
                          <a:effectLst/>
                          <a:uLnTx/>
                          <a:uFillTx/>
                          <a:latin typeface="+mn-lt"/>
                          <a:ea typeface="+mn-ea"/>
                          <a:cs typeface="+mn-cs"/>
                        </a:rPr>
                        <a:t>SUNDAY:</a:t>
                      </a:r>
                      <a:br>
                        <a:rPr lang="es-AR" sz="900" dirty="0"/>
                      </a:br>
                      <a:r>
                        <a:rPr kumimoji="0" lang="es-AR" sz="900" b="0" i="0" u="none" strike="noStrike" kern="1200" cap="none" spc="0" normalizeH="0" baseline="0" dirty="0">
                          <a:ln>
                            <a:noFill/>
                          </a:ln>
                          <a:solidFill>
                            <a:srgbClr val="14213D"/>
                          </a:solidFill>
                          <a:effectLst/>
                          <a:uLnTx/>
                          <a:uFillTx/>
                          <a:latin typeface="+mn-lt"/>
                        </a:rPr>
                        <a:t>NOSIG </a:t>
                      </a:r>
                      <a:r>
                        <a:rPr kumimoji="0" lang="es-AR" sz="900" b="0" i="0" u="none" strike="noStrike" kern="1200" cap="none" spc="0" normalizeH="0" baseline="0" dirty="0" err="1">
                          <a:ln>
                            <a:noFill/>
                          </a:ln>
                          <a:solidFill>
                            <a:srgbClr val="14213D"/>
                          </a:solidFill>
                          <a:effectLst/>
                          <a:uLnTx/>
                          <a:uFillTx/>
                          <a:latin typeface="+mn-lt"/>
                        </a:rPr>
                        <a:t>Wx</a:t>
                      </a:r>
                      <a:endParaRPr kumimoji="0" lang="es-AR" sz="900" b="0" i="0" u="none" strike="noStrike" kern="1200" cap="none" spc="0" normalizeH="0" baseline="0" dirty="0">
                        <a:ln>
                          <a:noFill/>
                        </a:ln>
                        <a:solidFill>
                          <a:srgbClr val="14213D"/>
                        </a:solidFill>
                        <a:effectLst/>
                        <a:uLnTx/>
                        <a:uFillTx/>
                        <a:latin typeface="+mn-lt"/>
                        <a:ea typeface="+mn-ea"/>
                        <a:cs typeface="+mn-cs"/>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extLst>
                  <a:ext uri="{0D108BD9-81ED-4DB2-BD59-A6C34878D82A}">
                    <a16:rowId xmlns:a16="http://schemas.microsoft.com/office/drawing/2014/main" val="2077348808"/>
                  </a:ext>
                </a:extLst>
              </a:tr>
            </a:tbl>
          </a:graphicData>
        </a:graphic>
      </p:graphicFrame>
      <p:sp>
        <p:nvSpPr>
          <p:cNvPr id="8" name="TextBox 3">
            <a:extLst>
              <a:ext uri="{FF2B5EF4-FFF2-40B4-BE49-F238E27FC236}">
                <a16:creationId xmlns:a16="http://schemas.microsoft.com/office/drawing/2014/main" id="{D9F251DD-A113-7A2E-AFFA-7CAB54A046FE}"/>
              </a:ext>
            </a:extLst>
          </p:cNvPr>
          <p:cNvSpPr txBox="1"/>
          <p:nvPr/>
        </p:nvSpPr>
        <p:spPr>
          <a:xfrm>
            <a:off x="5526854" y="-3798"/>
            <a:ext cx="1685752"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7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26" name="Text 44">
            <a:extLst>
              <a:ext uri="{FF2B5EF4-FFF2-40B4-BE49-F238E27FC236}">
                <a16:creationId xmlns:a16="http://schemas.microsoft.com/office/drawing/2014/main" id="{EB883CE4-05E9-8E5D-8101-EC87BDFE1D3F}"/>
              </a:ext>
            </a:extLst>
          </p:cNvPr>
          <p:cNvSpPr/>
          <p:nvPr/>
        </p:nvSpPr>
        <p:spPr>
          <a:xfrm>
            <a:off x="429768" y="4849290"/>
            <a:ext cx="182880" cy="201168"/>
          </a:xfrm>
          <a:prstGeom prst="rect">
            <a:avLst/>
          </a:prstGeom>
          <a:noFill/>
          <a:ln/>
        </p:spPr>
        <p:txBody>
          <a:bodyPr wrap="square" lIns="254" tIns="254" rIns="254" bIns="25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0" cap="none" spc="0" normalizeH="0" baseline="0" noProof="0" dirty="0">
              <a:ln>
                <a:noFill/>
              </a:ln>
              <a:solidFill>
                <a:prstClr val="black"/>
              </a:solidFill>
              <a:effectLst/>
              <a:uLnTx/>
              <a:uFillTx/>
              <a:latin typeface="Calibri"/>
              <a:ea typeface="+mn-ea"/>
              <a:cs typeface="Arial"/>
            </a:endParaRPr>
          </a:p>
        </p:txBody>
      </p:sp>
      <p:sp>
        <p:nvSpPr>
          <p:cNvPr id="31" name="Shape 29">
            <a:extLst>
              <a:ext uri="{FF2B5EF4-FFF2-40B4-BE49-F238E27FC236}">
                <a16:creationId xmlns:a16="http://schemas.microsoft.com/office/drawing/2014/main" id="{3A43363A-2CA5-D4AE-F28F-D3AABF1E6644}"/>
              </a:ext>
            </a:extLst>
          </p:cNvPr>
          <p:cNvSpPr/>
          <p:nvPr/>
        </p:nvSpPr>
        <p:spPr>
          <a:xfrm>
            <a:off x="1108810" y="6270956"/>
            <a:ext cx="1804416" cy="256034"/>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Aptos" pitchFamily="34" charset="-122"/>
                <a:cs typeface="Aptos" pitchFamily="34" charset="-120"/>
                <a:hlinkClick r:id="rId4" tooltip="ANAC – NOTAM ARGENTINA">
                  <a:extLst>
                    <a:ext uri="{A12FA001-AC4F-418D-AE19-62706E023703}">
                      <ahyp:hlinkClr xmlns:ahyp="http://schemas.microsoft.com/office/drawing/2018/hyperlinkcolor" val="tx"/>
                    </a:ext>
                  </a:extLst>
                </a:hlinkClick>
              </a:rPr>
              <a:t>ANAC – NOTAM ARGENTINA</a:t>
            </a:r>
            <a:endParaRPr kumimoji="0" lang="en-US" sz="1050" b="0" i="0" u="none" strike="noStrike" kern="1200" cap="none" spc="0" normalizeH="0" baseline="0" noProof="0" dirty="0">
              <a:ln>
                <a:noFill/>
              </a:ln>
              <a:solidFill>
                <a:prstClr val="white"/>
              </a:solidFill>
              <a:effectLst/>
              <a:uLnTx/>
              <a:uFillTx/>
              <a:latin typeface="Calibri"/>
              <a:ea typeface="+mn-ea"/>
              <a:cs typeface="Arial"/>
            </a:endParaRPr>
          </a:p>
        </p:txBody>
      </p:sp>
      <p:sp>
        <p:nvSpPr>
          <p:cNvPr id="43" name="Shape 37">
            <a:extLst>
              <a:ext uri="{FF2B5EF4-FFF2-40B4-BE49-F238E27FC236}">
                <a16:creationId xmlns:a16="http://schemas.microsoft.com/office/drawing/2014/main" id="{60B3D865-E5C8-B7BA-BD73-1768B10FDD02}"/>
              </a:ext>
            </a:extLst>
          </p:cNvPr>
          <p:cNvSpPr/>
          <p:nvPr/>
        </p:nvSpPr>
        <p:spPr>
          <a:xfrm>
            <a:off x="4793324" y="6270956"/>
            <a:ext cx="1045638" cy="256032"/>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mn-ea"/>
                <a:cs typeface="Arial"/>
                <a:hlinkClick r:id="rId5" tooltip="SMN source">
                  <a:extLst>
                    <a:ext uri="{A12FA001-AC4F-418D-AE19-62706E023703}">
                      <ahyp:hlinkClr xmlns:ahyp="http://schemas.microsoft.com/office/drawing/2018/hyperlinkcolor" val="tx"/>
                    </a:ext>
                  </a:extLst>
                </a:hlinkClick>
              </a:rPr>
              <a:t>SMN source</a:t>
            </a:r>
            <a:endParaRPr kumimoji="0" lang="en-US" sz="1050" b="1" i="0" u="none" strike="noStrike" kern="1200" cap="none" spc="0" normalizeH="0" baseline="0" noProof="0" dirty="0">
              <a:ln>
                <a:noFill/>
              </a:ln>
              <a:solidFill>
                <a:prstClr val="white"/>
              </a:solidFill>
              <a:effectLst/>
              <a:uLnTx/>
              <a:uFillTx/>
              <a:latin typeface="Calibri"/>
              <a:ea typeface="+mn-ea"/>
              <a:cs typeface="Arial"/>
            </a:endParaRPr>
          </a:p>
        </p:txBody>
      </p:sp>
      <p:sp>
        <p:nvSpPr>
          <p:cNvPr id="137" name="Text 43">
            <a:extLst>
              <a:ext uri="{FF2B5EF4-FFF2-40B4-BE49-F238E27FC236}">
                <a16:creationId xmlns:a16="http://schemas.microsoft.com/office/drawing/2014/main" id="{AB0F3A00-2373-DDCD-C7A9-5C69CBCA3F6C}"/>
              </a:ext>
            </a:extLst>
          </p:cNvPr>
          <p:cNvSpPr/>
          <p:nvPr/>
        </p:nvSpPr>
        <p:spPr>
          <a:xfrm>
            <a:off x="6371845" y="1950720"/>
            <a:ext cx="1005840" cy="329184"/>
          </a:xfrm>
          <a:prstGeom prst="rect">
            <a:avLst/>
          </a:prstGeom>
          <a:noFill/>
          <a:ln/>
        </p:spPr>
        <p:txBody>
          <a:bodyPr wrap="square" lIns="508" tIns="508" rIns="508" bIns="508"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Aptos"/>
              <a:ea typeface="+mn-ea"/>
              <a:cs typeface="Arial"/>
            </a:endParaRPr>
          </a:p>
        </p:txBody>
      </p:sp>
      <p:sp>
        <p:nvSpPr>
          <p:cNvPr id="58" name="Shape 37">
            <a:extLst>
              <a:ext uri="{FF2B5EF4-FFF2-40B4-BE49-F238E27FC236}">
                <a16:creationId xmlns:a16="http://schemas.microsoft.com/office/drawing/2014/main" id="{4154671B-CF8F-3C3E-4455-23A4B23FE552}"/>
              </a:ext>
            </a:extLst>
          </p:cNvPr>
          <p:cNvSpPr/>
          <p:nvPr/>
        </p:nvSpPr>
        <p:spPr>
          <a:xfrm>
            <a:off x="8383142" y="6289244"/>
            <a:ext cx="1381760" cy="219456"/>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mn-ea"/>
                <a:cs typeface="Arial"/>
                <a:hlinkClick r:id="rId6" tooltip="ATFM Measures link">
                  <a:extLst>
                    <a:ext uri="{A12FA001-AC4F-418D-AE19-62706E023703}">
                      <ahyp:hlinkClr xmlns:ahyp="http://schemas.microsoft.com/office/drawing/2018/hyperlinkcolor" val="tx"/>
                    </a:ext>
                  </a:extLst>
                </a:hlinkClick>
              </a:rPr>
              <a:t>ATFM Measures link</a:t>
            </a:r>
            <a:r>
              <a:rPr kumimoji="0" lang="en-US" sz="1050" b="1" i="0" u="none" strike="noStrike" kern="1200" cap="none" spc="0" normalizeH="0" baseline="0" noProof="0" dirty="0">
                <a:ln>
                  <a:noFill/>
                </a:ln>
                <a:solidFill>
                  <a:prstClr val="white"/>
                </a:solidFill>
                <a:effectLst/>
                <a:uLnTx/>
                <a:uFillTx/>
                <a:latin typeface="Calibri"/>
                <a:ea typeface="+mn-ea"/>
                <a:cs typeface="Arial"/>
              </a:rPr>
              <a:t> </a:t>
            </a:r>
          </a:p>
        </p:txBody>
      </p:sp>
      <p:sp>
        <p:nvSpPr>
          <p:cNvPr id="27" name="Shape 0">
            <a:extLst>
              <a:ext uri="{FF2B5EF4-FFF2-40B4-BE49-F238E27FC236}">
                <a16:creationId xmlns:a16="http://schemas.microsoft.com/office/drawing/2014/main" id="{12BF7024-F161-C39A-990E-2A97711479F2}"/>
              </a:ext>
            </a:extLst>
          </p:cNvPr>
          <p:cNvSpPr/>
          <p:nvPr/>
        </p:nvSpPr>
        <p:spPr>
          <a:xfrm>
            <a:off x="712571" y="3663771"/>
            <a:ext cx="3121152" cy="1405932"/>
          </a:xfrm>
          <a:prstGeom prst="roundRect">
            <a:avLst>
              <a:gd name="adj" fmla="val 4854"/>
            </a:avLst>
          </a:prstGeom>
          <a:solidFill>
            <a:srgbClr val="F7FBFD"/>
          </a:solidFill>
          <a:ln w="15240">
            <a:solidFill>
              <a:srgbClr val="3B92B8"/>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DC0000"/>
                </a:solidFill>
                <a:effectLst/>
                <a:uLnTx/>
                <a:uFillTx/>
                <a:latin typeface="Calibri" panose="020F0502020204030204"/>
                <a:ea typeface="+mn-ea"/>
                <a:cs typeface="+mn-cs"/>
              </a:rPr>
              <a:t>LOOK AHEAD — SAEZ STAGE 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srgbClr val="17375E"/>
              </a:solidFill>
              <a:effectLst/>
              <a:uLnTx/>
              <a:uFillTx/>
              <a:latin typeface="Calibri" panose="020F0502020204030204"/>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7375E"/>
                </a:solidFill>
                <a:effectLst/>
                <a:uLnTx/>
                <a:uFillTx/>
                <a:latin typeface="Calibri" panose="020F0502020204030204"/>
                <a:ea typeface="Aptos" pitchFamily="34" charset="-122"/>
                <a:cs typeface="Aptos" pitchFamily="34" charset="-120"/>
              </a:rPr>
              <a:t>25 OCT–11 NOV 2026 · AIP SUP A227/2026</a:t>
            </a:r>
            <a:endPar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17375E"/>
              </a:solidFill>
              <a:effectLst/>
              <a:uLnTx/>
              <a:uFillTx/>
              <a:latin typeface="Calibri Light" panose="020F0302020204030204"/>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17375E"/>
                </a:solidFill>
                <a:effectLst/>
                <a:uLnTx/>
                <a:uFillTx/>
                <a:latin typeface="Calibri Light" panose="020F0302020204030204"/>
                <a:ea typeface="Aptos" pitchFamily="34" charset="-122"/>
                <a:cs typeface="Aptos" pitchFamily="34" charset="-120"/>
              </a:rPr>
              <a:t>Temporary RWY 11/28 · </a:t>
            </a:r>
            <a:r>
              <a:rPr kumimoji="0" lang="en-US" sz="1000" b="1" i="0" u="none" strike="noStrike" kern="1200" cap="none" spc="0" normalizeH="0" baseline="0" noProof="0" dirty="0">
                <a:ln>
                  <a:noFill/>
                </a:ln>
                <a:solidFill>
                  <a:srgbClr val="17375E"/>
                </a:solidFill>
                <a:effectLst/>
                <a:uLnTx/>
                <a:uFillTx/>
                <a:latin typeface="Calibri Light" panose="020F0302020204030204"/>
                <a:ea typeface="Aptos" pitchFamily="34" charset="-122"/>
                <a:cs typeface="Aptos" pitchFamily="34" charset="-120"/>
              </a:rPr>
              <a:t>1,850 m available</a:t>
            </a:r>
            <a:endParaRPr kumimoji="0" lang="en-US" sz="1000" b="0" i="0" u="none" strike="noStrike" kern="1200" cap="none" spc="0" normalizeH="0" baseline="0" noProof="0" dirty="0">
              <a:ln>
                <a:noFill/>
              </a:ln>
              <a:solidFill>
                <a:prstClr val="black"/>
              </a:solidFill>
              <a:effectLst/>
              <a:uLnTx/>
              <a:uFillTx/>
              <a:latin typeface="Calibri Light" panose="020F03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17375E"/>
                </a:solidFill>
                <a:effectLst/>
                <a:uLnTx/>
                <a:uFillTx/>
                <a:latin typeface="Calibri Light" panose="020F0302020204030204"/>
                <a:ea typeface="Aptos" pitchFamily="34" charset="-122"/>
                <a:cs typeface="Aptos" pitchFamily="34" charset="-120"/>
              </a:rPr>
              <a:t>Operations limited to  </a:t>
            </a:r>
            <a:r>
              <a:rPr kumimoji="0" lang="en-US" sz="1000" b="1" i="0" u="none" strike="noStrike" kern="1200" cap="none" spc="0" normalizeH="0" baseline="0" noProof="0" dirty="0">
                <a:ln>
                  <a:noFill/>
                </a:ln>
                <a:solidFill>
                  <a:srgbClr val="17375E"/>
                </a:solidFill>
                <a:effectLst/>
                <a:uLnTx/>
                <a:uFillTx/>
                <a:latin typeface="Calibri Light" panose="020F0302020204030204"/>
                <a:ea typeface="Aptos" pitchFamily="34" charset="-122"/>
                <a:cs typeface="Aptos" pitchFamily="34" charset="-120"/>
              </a:rPr>
              <a:t>CAT I</a:t>
            </a:r>
            <a:endParaRPr kumimoji="0" lang="en-US" sz="1000" b="0" i="0" u="none" strike="noStrike" kern="1200" cap="none" spc="0" normalizeH="0" baseline="0" noProof="0" dirty="0">
              <a:ln>
                <a:noFill/>
              </a:ln>
              <a:solidFill>
                <a:prstClr val="black"/>
              </a:solidFill>
              <a:effectLst/>
              <a:uLnTx/>
              <a:uFillTx/>
              <a:latin typeface="Calibri Light" panose="020F03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1" u="none" strike="noStrike" kern="1200" cap="none" spc="0" normalizeH="0" baseline="0" noProof="0" dirty="0">
                <a:ln>
                  <a:noFill/>
                </a:ln>
                <a:solidFill>
                  <a:srgbClr val="17375E"/>
                </a:solidFill>
                <a:effectLst/>
                <a:uLnTx/>
                <a:uFillTx/>
                <a:latin typeface="Calibri Light" panose="020F0302020204030204"/>
                <a:ea typeface="Aptos" pitchFamily="34" charset="-122"/>
                <a:cs typeface="Aptos" pitchFamily="34" charset="-120"/>
              </a:rPr>
              <a:t>Operators should review aircraft performance for published runway distances.</a:t>
            </a:r>
            <a:endParaRPr kumimoji="0" lang="en-US" sz="1000" b="0" i="0" u="none" strike="noStrike" kern="1200" cap="none" spc="0" normalizeH="0" baseline="0" noProof="0" dirty="0">
              <a:ln>
                <a:noFill/>
              </a:ln>
              <a:solidFill>
                <a:prstClr val="black"/>
              </a:solidFill>
              <a:effectLst/>
              <a:uLnTx/>
              <a:uFillTx/>
              <a:latin typeface="Calibri Light" panose="020F0302020204030204"/>
              <a:ea typeface="+mn-ea"/>
              <a:cs typeface="+mn-cs"/>
            </a:endParaRPr>
          </a:p>
        </p:txBody>
      </p:sp>
      <p:pic>
        <p:nvPicPr>
          <p:cNvPr id="7" name="Imagen 6">
            <a:extLst>
              <a:ext uri="{FF2B5EF4-FFF2-40B4-BE49-F238E27FC236}">
                <a16:creationId xmlns:a16="http://schemas.microsoft.com/office/drawing/2014/main" id="{DBC52471-9C59-0AD8-2B3F-2E0156B270B2}"/>
              </a:ext>
            </a:extLst>
          </p:cNvPr>
          <p:cNvPicPr>
            <a:picLocks noChangeAspect="1"/>
          </p:cNvPicPr>
          <p:nvPr/>
        </p:nvPicPr>
        <p:blipFill rotWithShape="1">
          <a:blip r:embed="rId7"/>
          <a:srcRect t="1621" b="29014"/>
          <a:stretch>
            <a:fillRect/>
          </a:stretch>
        </p:blipFill>
        <p:spPr>
          <a:xfrm>
            <a:off x="4381237" y="1521016"/>
            <a:ext cx="2291233" cy="2797176"/>
          </a:xfrm>
          <a:prstGeom prst="rect">
            <a:avLst/>
          </a:prstGeom>
        </p:spPr>
      </p:pic>
      <p:sp>
        <p:nvSpPr>
          <p:cNvPr id="3" name="Rounded Rectangle 164">
            <a:extLst>
              <a:ext uri="{FF2B5EF4-FFF2-40B4-BE49-F238E27FC236}">
                <a16:creationId xmlns:a16="http://schemas.microsoft.com/office/drawing/2014/main" id="{DDD6993E-8D42-D783-1250-5CC0B0C78843}"/>
              </a:ext>
            </a:extLst>
          </p:cNvPr>
          <p:cNvSpPr/>
          <p:nvPr/>
        </p:nvSpPr>
        <p:spPr>
          <a:xfrm>
            <a:off x="7636966" y="1686120"/>
            <a:ext cx="3557016" cy="521207"/>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SABE</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a:t>
            </a:r>
            <a:endPar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prstClr val="black"/>
                </a:solidFill>
                <a:effectLst/>
                <a:uLnTx/>
                <a:uFillTx/>
                <a:latin typeface="Calibri" panose="020F0502020204030204"/>
                <a:ea typeface="+mn-ea"/>
                <a:cs typeface="Arial"/>
              </a:rPr>
              <a:t>MDI 3 MIN → TMA Baires</a:t>
            </a:r>
            <a:r>
              <a:rPr kumimoji="0" lang="es-AR" sz="1000" b="0" i="0" u="none" strike="noStrike" kern="0" cap="none" spc="0" normalizeH="0" baseline="0" noProof="0" dirty="0">
                <a:ln>
                  <a:noFill/>
                </a:ln>
                <a:solidFill>
                  <a:prstClr val="black"/>
                </a:solidFill>
                <a:effectLst/>
                <a:uLnTx/>
                <a:uFillTx/>
                <a:latin typeface="Calibri" panose="020F0502020204030204"/>
                <a:ea typeface="+mn-ea"/>
                <a:cs typeface="Arial"/>
              </a:rPr>
              <a:t>		0900–2359</a:t>
            </a:r>
            <a:endParaRPr kumimoji="0" sz="1000" b="0" i="0" u="none" strike="noStrike" kern="0" cap="none" spc="0" normalizeH="0" baseline="0" noProof="0" dirty="0">
              <a:ln>
                <a:noFill/>
              </a:ln>
              <a:solidFill>
                <a:prstClr val="black"/>
              </a:solidFill>
              <a:effectLst/>
              <a:uLnTx/>
              <a:uFillTx/>
              <a:latin typeface="Calibri" panose="020F0502020204030204"/>
              <a:ea typeface="+mn-ea"/>
              <a:cs typeface="Arial"/>
            </a:endParaRPr>
          </a:p>
        </p:txBody>
      </p:sp>
      <p:sp>
        <p:nvSpPr>
          <p:cNvPr id="9" name="Rounded Rectangle 165">
            <a:extLst>
              <a:ext uri="{FF2B5EF4-FFF2-40B4-BE49-F238E27FC236}">
                <a16:creationId xmlns:a16="http://schemas.microsoft.com/office/drawing/2014/main" id="{5DEBD8CE-0C96-A03B-4EBE-8D3A17B09FF2}"/>
              </a:ext>
            </a:extLst>
          </p:cNvPr>
          <p:cNvSpPr/>
          <p:nvPr/>
        </p:nvSpPr>
        <p:spPr>
          <a:xfrm>
            <a:off x="7647338" y="2357030"/>
            <a:ext cx="3557016" cy="493775"/>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FIR EZE → </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TMA BAIRES</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CTA IV via ASADA: </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4</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 NM</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13</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00–</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22</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00</a:t>
            </a:r>
          </a:p>
        </p:txBody>
      </p:sp>
      <p:sp>
        <p:nvSpPr>
          <p:cNvPr id="13" name="Rounded Rectangle 166">
            <a:extLst>
              <a:ext uri="{FF2B5EF4-FFF2-40B4-BE49-F238E27FC236}">
                <a16:creationId xmlns:a16="http://schemas.microsoft.com/office/drawing/2014/main" id="{2E12429B-398A-A428-9F91-0E2EDC8CBD05}"/>
              </a:ext>
            </a:extLst>
          </p:cNvPr>
          <p:cNvSpPr/>
          <p:nvPr/>
        </p:nvSpPr>
        <p:spPr>
          <a:xfrm>
            <a:off x="7636966" y="2905629"/>
            <a:ext cx="3557016" cy="713232"/>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SACF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via ROS: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4</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 NM NTL /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15</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 NM INT</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09</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00–</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13</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00</a:t>
            </a:r>
            <a:endParaRPr kumimoji="0" lang="it-IT" sz="1000" b="0" i="0" u="none" strike="noStrike" kern="0" cap="none" spc="0" normalizeH="0" baseline="0" noProof="0" dirty="0">
              <a:ln>
                <a:noFill/>
              </a:ln>
              <a:solidFill>
                <a:srgbClr val="14213D"/>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it-IT" sz="1000" b="0" i="0" u="none" strike="noStrike" kern="0" cap="none" spc="0" normalizeH="0" baseline="0" noProof="0" dirty="0">
                <a:ln>
                  <a:noFill/>
                </a:ln>
                <a:solidFill>
                  <a:srgbClr val="14213D"/>
                </a:solidFill>
                <a:effectLst/>
                <a:uLnTx/>
                <a:uFillTx/>
                <a:latin typeface="Calibri" panose="020F0502020204030204"/>
                <a:ea typeface="+mn-ea"/>
                <a:cs typeface="Arial"/>
              </a:rPr>
              <a:t>via MJZ: 20 NM		                               1500–0200</a:t>
            </a:r>
          </a:p>
        </p:txBody>
      </p:sp>
      <p:sp>
        <p:nvSpPr>
          <p:cNvPr id="17" name="Rounded Rectangle 167">
            <a:extLst>
              <a:ext uri="{FF2B5EF4-FFF2-40B4-BE49-F238E27FC236}">
                <a16:creationId xmlns:a16="http://schemas.microsoft.com/office/drawing/2014/main" id="{5F22135A-064D-431D-D71A-650AE9A8F2EC}"/>
              </a:ext>
            </a:extLst>
          </p:cNvPr>
          <p:cNvSpPr/>
          <p:nvPr/>
        </p:nvSpPr>
        <p:spPr>
          <a:xfrm>
            <a:off x="7636966" y="3676806"/>
            <a:ext cx="3557016" cy="508786"/>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SAMF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via LOLAS/SINAL</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 40/15 NM		1600–0200</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s-MX" sz="1000" b="0" i="0" u="none" strike="noStrike" kern="0" cap="none" spc="0" normalizeH="0" baseline="0" noProof="0" dirty="0" err="1">
                <a:ln>
                  <a:noFill/>
                </a:ln>
                <a:solidFill>
                  <a:srgbClr val="14213D"/>
                </a:solidFill>
                <a:effectLst/>
                <a:uLnTx/>
                <a:uFillTx/>
                <a:latin typeface="Calibri" panose="020F0502020204030204"/>
                <a:ea typeface="+mn-ea"/>
                <a:cs typeface="Arial"/>
              </a:rPr>
              <a:t>via</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 ELABO/RAXUR: 40/15 NM		</a:t>
            </a:r>
          </a:p>
        </p:txBody>
      </p:sp>
      <p:sp>
        <p:nvSpPr>
          <p:cNvPr id="20" name="Rounded Rectangle 168">
            <a:extLst>
              <a:ext uri="{FF2B5EF4-FFF2-40B4-BE49-F238E27FC236}">
                <a16:creationId xmlns:a16="http://schemas.microsoft.com/office/drawing/2014/main" id="{6886A08B-C221-B62A-A977-E8B0A69F8D67}"/>
              </a:ext>
            </a:extLst>
          </p:cNvPr>
          <p:cNvSpPr/>
          <p:nvPr/>
        </p:nvSpPr>
        <p:spPr>
          <a:xfrm>
            <a:off x="7625863" y="4258871"/>
            <a:ext cx="3557016" cy="521208"/>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SARR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via TODES/RIOKA/KORTA–GEGUS: 4</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0</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NM</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kumimoji="0" lang="es-MX" sz="1000" b="0" i="0" u="none" strike="noStrike" kern="0" cap="none" spc="0" normalizeH="0" baseline="0" noProof="0" dirty="0">
                <a:ln>
                  <a:noFill/>
                </a:ln>
                <a:solidFill>
                  <a:srgbClr val="14213D"/>
                </a:solidFill>
                <a:effectLst/>
                <a:uLnTx/>
                <a:uFillTx/>
                <a:latin typeface="Calibri"/>
                <a:ea typeface="+mn-ea"/>
                <a:cs typeface="Arial"/>
              </a:rPr>
              <a:t>1300–2300</a:t>
            </a:r>
            <a:endParaRPr kumimoji="0" sz="1000" b="0" i="0" u="none" strike="noStrike" kern="0" cap="none" spc="0" normalizeH="0" baseline="0" noProof="0" dirty="0">
              <a:ln>
                <a:noFill/>
              </a:ln>
              <a:solidFill>
                <a:srgbClr val="14213D"/>
              </a:solidFill>
              <a:effectLst/>
              <a:uLnTx/>
              <a:uFillTx/>
              <a:latin typeface="Calibri" panose="020F0502020204030204"/>
              <a:ea typeface="+mn-ea"/>
              <a:cs typeface="Arial"/>
            </a:endParaRPr>
          </a:p>
        </p:txBody>
      </p:sp>
      <p:sp>
        <p:nvSpPr>
          <p:cNvPr id="23" name="Rounded Rectangle 169">
            <a:extLst>
              <a:ext uri="{FF2B5EF4-FFF2-40B4-BE49-F238E27FC236}">
                <a16:creationId xmlns:a16="http://schemas.microsoft.com/office/drawing/2014/main" id="{28A5220C-3B2D-9D2A-9CBF-82B5098325FF}"/>
              </a:ext>
            </a:extLst>
          </p:cNvPr>
          <p:cNvSpPr/>
          <p:nvPr/>
        </p:nvSpPr>
        <p:spPr>
          <a:xfrm>
            <a:off x="7636966" y="5423554"/>
            <a:ext cx="3557016" cy="621792"/>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INTL FLOWS → SAEZ</a:t>
            </a: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SCFZ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  |  SLLF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  |  SCEZ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  |  SGFA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a:t>
            </a: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00AA55"/>
                </a:solidFill>
                <a:effectLst/>
                <a:uLnTx/>
                <a:uFillTx/>
                <a:latin typeface="Calibri" panose="020F0502020204030204"/>
                <a:ea typeface="+mn-ea"/>
                <a:cs typeface="Arial"/>
              </a:rPr>
              <a:t>Valid until 2</a:t>
            </a:r>
            <a:r>
              <a:rPr kumimoji="0" lang="es-MX" sz="1000" b="1" i="0" u="none" strike="noStrike" kern="0" cap="none" spc="0" normalizeH="0" baseline="0" noProof="0" dirty="0">
                <a:ln>
                  <a:noFill/>
                </a:ln>
                <a:solidFill>
                  <a:srgbClr val="00AA55"/>
                </a:solidFill>
                <a:effectLst/>
                <a:uLnTx/>
                <a:uFillTx/>
                <a:latin typeface="Calibri" panose="020F0502020204030204"/>
                <a:ea typeface="+mn-ea"/>
                <a:cs typeface="Arial"/>
              </a:rPr>
              <a:t>5 OCT</a:t>
            </a:r>
            <a:r>
              <a:rPr kumimoji="0" sz="1000" b="1" i="0" u="none" strike="noStrike" kern="0" cap="none" spc="0" normalizeH="0" baseline="0" noProof="0" dirty="0">
                <a:ln>
                  <a:noFill/>
                </a:ln>
                <a:solidFill>
                  <a:srgbClr val="00AA55"/>
                </a:solidFill>
                <a:effectLst/>
                <a:uLnTx/>
                <a:uFillTx/>
                <a:latin typeface="Calibri" panose="020F0502020204030204"/>
                <a:ea typeface="+mn-ea"/>
                <a:cs typeface="Arial"/>
              </a:rPr>
              <a:t> </a:t>
            </a:r>
            <a:r>
              <a:rPr kumimoji="0" lang="es-MX" sz="1000" b="1" i="0" u="none" strike="noStrike" kern="0" cap="none" spc="0" normalizeH="0" baseline="0" noProof="0" dirty="0">
                <a:ln>
                  <a:noFill/>
                </a:ln>
                <a:solidFill>
                  <a:srgbClr val="00AA55"/>
                </a:solidFill>
                <a:effectLst/>
                <a:uLnTx/>
                <a:uFillTx/>
                <a:latin typeface="Calibri" panose="020F0502020204030204"/>
                <a:ea typeface="+mn-ea"/>
                <a:cs typeface="Arial"/>
              </a:rPr>
              <a:t>0300</a:t>
            </a:r>
            <a:r>
              <a:rPr kumimoji="0" sz="1000" b="1" i="0" u="none" strike="noStrike" kern="0" cap="none" spc="0" normalizeH="0" baseline="0" noProof="0" dirty="0">
                <a:ln>
                  <a:noFill/>
                </a:ln>
                <a:solidFill>
                  <a:srgbClr val="00AA55"/>
                </a:solidFill>
                <a:effectLst/>
                <a:uLnTx/>
                <a:uFillTx/>
                <a:latin typeface="Calibri" panose="020F0502020204030204"/>
                <a:ea typeface="+mn-ea"/>
                <a:cs typeface="Arial"/>
              </a:rPr>
              <a:t> UTC</a:t>
            </a:r>
          </a:p>
        </p:txBody>
      </p:sp>
      <p:sp>
        <p:nvSpPr>
          <p:cNvPr id="25" name="Rounded Rectangle 168">
            <a:extLst>
              <a:ext uri="{FF2B5EF4-FFF2-40B4-BE49-F238E27FC236}">
                <a16:creationId xmlns:a16="http://schemas.microsoft.com/office/drawing/2014/main" id="{305E62C4-31F3-BC50-610A-1EF9612DD77F}"/>
              </a:ext>
            </a:extLst>
          </p:cNvPr>
          <p:cNvSpPr/>
          <p:nvPr/>
        </p:nvSpPr>
        <p:spPr>
          <a:xfrm>
            <a:off x="7630904" y="4838024"/>
            <a:ext cx="3557016" cy="521207"/>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SUEO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via </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PAPIX/KUKEN: </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30</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 NM</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kumimoji="0" lang="es-AR" sz="1000" b="0" i="0" u="none" strike="noStrike" kern="0" cap="none" spc="0" normalizeH="0" baseline="0" noProof="0">
                <a:ln>
                  <a:noFill/>
                </a:ln>
                <a:solidFill>
                  <a:prstClr val="black"/>
                </a:solidFill>
                <a:effectLst/>
                <a:uLnTx/>
                <a:uFillTx/>
                <a:latin typeface="Calibri" panose="020F0502020204030204"/>
                <a:ea typeface="+mn-ea"/>
                <a:cs typeface="Arial"/>
              </a:rPr>
              <a:t>1500–2300</a:t>
            </a:r>
            <a:endParaRPr kumimoji="0" sz="1000" b="0" i="0" u="none" strike="noStrike" kern="0" cap="none" spc="0" normalizeH="0" baseline="0" noProof="0" dirty="0">
              <a:ln>
                <a:noFill/>
              </a:ln>
              <a:solidFill>
                <a:srgbClr val="14213D"/>
              </a:solidFill>
              <a:effectLst/>
              <a:uLnTx/>
              <a:uFillTx/>
              <a:latin typeface="Calibri" panose="020F0502020204030204"/>
              <a:ea typeface="+mn-ea"/>
              <a:cs typeface="Arial"/>
            </a:endParaRPr>
          </a:p>
        </p:txBody>
      </p:sp>
    </p:spTree>
    <p:extLst>
      <p:ext uri="{BB962C8B-B14F-4D97-AF65-F5344CB8AC3E}">
        <p14:creationId xmlns:p14="http://schemas.microsoft.com/office/powerpoint/2010/main" val="2593608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6" name="Picture 5"/>
          <p:cNvPicPr>
            <a:picLocks noChangeAspect="1"/>
          </p:cNvPicPr>
          <p:nvPr/>
        </p:nvPicPr>
        <p:blipFill>
          <a:blip r:embed="rId2"/>
          <a:stretch/>
        </p:blipFill>
        <p:spPr bwMode="auto">
          <a:xfrm>
            <a:off x="1504551" y="1447800"/>
            <a:ext cx="1733550" cy="1066800"/>
          </a:xfrm>
          <a:prstGeom prst="rect">
            <a:avLst/>
          </a:prstGeom>
        </p:spPr>
      </p:pic>
      <p:pic>
        <p:nvPicPr>
          <p:cNvPr id="8" name="Picture 7"/>
          <p:cNvPicPr>
            <a:picLocks noChangeAspect="1"/>
          </p:cNvPicPr>
          <p:nvPr/>
        </p:nvPicPr>
        <p:blipFill>
          <a:blip r:embed="rId3"/>
          <a:stretch/>
        </p:blipFill>
        <p:spPr bwMode="auto">
          <a:xfrm>
            <a:off x="3238101" y="1981200"/>
            <a:ext cx="5715798" cy="4286848"/>
          </a:xfrm>
          <a:prstGeom prst="rect">
            <a:avLst/>
          </a:prstGeom>
        </p:spPr>
      </p:pic>
      <p:pic>
        <p:nvPicPr>
          <p:cNvPr id="7" name="Picture 6"/>
          <p:cNvPicPr>
            <a:picLocks noChangeAspect="1"/>
          </p:cNvPicPr>
          <p:nvPr/>
        </p:nvPicPr>
        <p:blipFill>
          <a:blip r:embed="rId4"/>
          <a:stretch/>
        </p:blipFill>
        <p:spPr bwMode="auto">
          <a:xfrm>
            <a:off x="1380582" y="3171825"/>
            <a:ext cx="1990725" cy="51435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7" name="Picture 6"/>
          <p:cNvPicPr>
            <a:picLocks noChangeAspect="1"/>
          </p:cNvPicPr>
          <p:nvPr/>
        </p:nvPicPr>
        <p:blipFill>
          <a:blip r:embed="rId2"/>
          <a:stretch/>
        </p:blipFill>
        <p:spPr bwMode="auto">
          <a:xfrm>
            <a:off x="2538398" y="1685925"/>
            <a:ext cx="7115205" cy="3810000"/>
          </a:xfrm>
          <a:prstGeom prst="rect">
            <a:avLst/>
          </a:prstGeom>
        </p:spPr>
      </p:pic>
      <p:pic>
        <p:nvPicPr>
          <p:cNvPr id="3" name="Picture 2"/>
          <p:cNvPicPr>
            <a:picLocks noChangeAspect="1"/>
          </p:cNvPicPr>
          <p:nvPr/>
        </p:nvPicPr>
        <p:blipFill>
          <a:blip r:embed="rId3"/>
          <a:stretch/>
        </p:blipFill>
        <p:spPr bwMode="auto">
          <a:xfrm>
            <a:off x="1905001" y="1676400"/>
            <a:ext cx="1530191" cy="16002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5" name="Picture 4"/>
          <p:cNvPicPr>
            <a:picLocks noChangeAspect="1"/>
          </p:cNvPicPr>
          <p:nvPr/>
        </p:nvPicPr>
        <p:blipFill>
          <a:blip r:embed="rId2"/>
          <a:srcRect r="825"/>
          <a:stretch/>
        </p:blipFill>
        <p:spPr bwMode="auto">
          <a:xfrm>
            <a:off x="3352800" y="2364028"/>
            <a:ext cx="6493590" cy="3583008"/>
          </a:xfrm>
          <a:prstGeom prst="rect">
            <a:avLst/>
          </a:prstGeom>
        </p:spPr>
      </p:pic>
      <p:pic>
        <p:nvPicPr>
          <p:cNvPr id="2" name="Picture 1"/>
          <p:cNvPicPr>
            <a:picLocks noChangeAspect="1"/>
          </p:cNvPicPr>
          <p:nvPr/>
        </p:nvPicPr>
        <p:blipFill>
          <a:blip r:embed="rId3"/>
          <a:stretch/>
        </p:blipFill>
        <p:spPr bwMode="auto">
          <a:xfrm>
            <a:off x="1807369" y="1217232"/>
            <a:ext cx="2276475" cy="1146796"/>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Imagen 2"/>
          <p:cNvPicPr>
            <a:picLocks noChangeAspect="1"/>
          </p:cNvPicPr>
          <p:nvPr/>
        </p:nvPicPr>
        <p:blipFill>
          <a:blip r:embed="rId2"/>
          <a:srcRect r="1248"/>
          <a:stretch/>
        </p:blipFill>
        <p:spPr bwMode="auto">
          <a:xfrm>
            <a:off x="2442817" y="1447800"/>
            <a:ext cx="7306365" cy="5230644"/>
          </a:xfrm>
          <a:prstGeom prst="rect">
            <a:avLst/>
          </a:prstGeom>
          <a:ln w="3175">
            <a:solidFill>
              <a:schemeClr val="tx1"/>
            </a:solidFill>
          </a:ln>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7" name="Picture 2" descr="CNES launches a space investment fund to be managed by CapDecisif  Management - Cosmicapital"/>
          <p:cNvPicPr>
            <a:picLocks noChangeAspect="1" noChangeArrowheads="1"/>
          </p:cNvPicPr>
          <p:nvPr/>
        </p:nvPicPr>
        <p:blipFill>
          <a:blip r:embed="rId3"/>
          <a:stretch/>
        </p:blipFill>
        <p:spPr bwMode="auto">
          <a:xfrm>
            <a:off x="2442817" y="1020160"/>
            <a:ext cx="2661353" cy="1752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4" name="Picture 3"/>
          <p:cNvPicPr>
            <a:picLocks noChangeAspect="1"/>
          </p:cNvPicPr>
          <p:nvPr/>
        </p:nvPicPr>
        <p:blipFill>
          <a:blip r:embed="rId2"/>
          <a:srcRect l="11230" t="16644" r="10959" b="-7397"/>
          <a:stretch/>
        </p:blipFill>
        <p:spPr bwMode="auto">
          <a:xfrm>
            <a:off x="3246495" y="1676400"/>
            <a:ext cx="5699010" cy="4267200"/>
          </a:xfrm>
          <a:prstGeom prst="rect">
            <a:avLst/>
          </a:prstGeom>
        </p:spPr>
      </p:pic>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990600" y="1219200"/>
            <a:ext cx="2057400" cy="61912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2" name="Picture 1"/>
          <p:cNvPicPr>
            <a:picLocks noChangeAspect="1"/>
          </p:cNvPicPr>
          <p:nvPr/>
        </p:nvPicPr>
        <p:blipFill>
          <a:blip r:embed="rId2"/>
          <a:stretch/>
        </p:blipFill>
        <p:spPr bwMode="auto">
          <a:xfrm>
            <a:off x="3733801" y="1447800"/>
            <a:ext cx="6044431" cy="4572000"/>
          </a:xfrm>
          <a:prstGeom prst="rect">
            <a:avLst/>
          </a:prstGeom>
        </p:spPr>
      </p:pic>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2057401" y="1447801"/>
            <a:ext cx="1514333" cy="151433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2032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54031" y="719271"/>
          <a:ext cx="12057531" cy="5952462"/>
        </p:xfrm>
        <a:graphic>
          <a:graphicData uri="http://schemas.openxmlformats.org/drawingml/2006/table">
            <a:tbl>
              <a:tblPr firstRow="1" bandRow="1"/>
              <a:tblGrid>
                <a:gridCol w="9013769">
                  <a:extLst>
                    <a:ext uri="{9D8B030D-6E8A-4147-A177-3AD203B41FA5}">
                      <a16:colId xmlns:a16="http://schemas.microsoft.com/office/drawing/2014/main" val="20000"/>
                    </a:ext>
                  </a:extLst>
                </a:gridCol>
                <a:gridCol w="1857431">
                  <a:extLst>
                    <a:ext uri="{9D8B030D-6E8A-4147-A177-3AD203B41FA5}">
                      <a16:colId xmlns:a16="http://schemas.microsoft.com/office/drawing/2014/main" val="414455015"/>
                    </a:ext>
                  </a:extLst>
                </a:gridCol>
                <a:gridCol w="1186331">
                  <a:extLst>
                    <a:ext uri="{9D8B030D-6E8A-4147-A177-3AD203B41FA5}">
                      <a16:colId xmlns:a16="http://schemas.microsoft.com/office/drawing/2014/main" val="2846535691"/>
                    </a:ext>
                  </a:extLst>
                </a:gridCol>
              </a:tblGrid>
              <a:tr h="426325">
                <a:tc>
                  <a:txBody>
                    <a:bodyPr/>
                    <a:lstStyle/>
                    <a:p>
                      <a:pPr marL="85725" indent="0" algn="ctr" defTabSz="914400" rtl="0" eaLnBrk="1" latinLnBrk="0" hangingPunct="1">
                        <a:lnSpc>
                          <a:spcPct val="100000"/>
                        </a:lnSpc>
                        <a:spcBef>
                          <a:spcPts val="5"/>
                        </a:spcBef>
                        <a:buFont typeface="Wingdings"/>
                        <a:buNone/>
                      </a:pPr>
                      <a:r>
                        <a:rPr lang="en-US" sz="13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300" b="1" kern="1200" spc="-20" dirty="0">
                          <a:solidFill>
                            <a:schemeClr val="tx1"/>
                          </a:solidFill>
                          <a:latin typeface="Calibri"/>
                          <a:ea typeface="+mn-ea"/>
                          <a:cs typeface="Calibri"/>
                        </a:rPr>
                        <a:t>SIGNIFICANT WEATHER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300" b="1" kern="1200" spc="-20" dirty="0">
                          <a:solidFill>
                            <a:schemeClr val="tx1"/>
                          </a:solidFill>
                          <a:latin typeface="Calibri"/>
                          <a:ea typeface="+mn-ea"/>
                          <a:cs typeface="Calibri"/>
                        </a:rPr>
                        <a:t>OTHER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52613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1" i="0" kern="1200" spc="-5" baseline="0" dirty="0">
                          <a:solidFill>
                            <a:srgbClr val="FF0000"/>
                          </a:solidFill>
                          <a:latin typeface="Calibri"/>
                          <a:ea typeface="+mn-ea"/>
                          <a:cs typeface="Calibri"/>
                        </a:rPr>
                        <a:t>TAPA</a:t>
                      </a: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i="0" kern="1200" spc="-5" baseline="0" dirty="0">
                          <a:solidFill>
                            <a:schemeClr val="tx1"/>
                          </a:solidFill>
                          <a:latin typeface="Calibri"/>
                          <a:ea typeface="+mn-ea"/>
                          <a:cs typeface="Calibri"/>
                        </a:rPr>
                        <a:t>A1411/26 &amp; A1402/26 </a:t>
                      </a:r>
                      <a:r>
                        <a:rPr lang="en-US" sz="1200" b="0" i="0" kern="1200" spc="-5" baseline="0" dirty="0">
                          <a:solidFill>
                            <a:schemeClr val="tx1"/>
                          </a:solidFill>
                          <a:latin typeface="Calibri"/>
                          <a:ea typeface="+mn-ea"/>
                          <a:cs typeface="Calibri"/>
                        </a:rPr>
                        <a:t> V.C. BIRD APP CONTROL SERVICE UNAVAILABLE AND AD CLSD  DUE STAFF SHORTAGE </a:t>
                      </a:r>
                      <a:r>
                        <a:rPr lang="en-US" sz="1200" b="1" i="0" kern="1200" spc="-5" baseline="0" dirty="0">
                          <a:solidFill>
                            <a:schemeClr val="tx1"/>
                          </a:solidFill>
                          <a:latin typeface="Calibri"/>
                          <a:ea typeface="+mn-ea"/>
                          <a:cs typeface="Calibri"/>
                        </a:rPr>
                        <a:t>0200 -1000 </a:t>
                      </a:r>
                      <a:r>
                        <a:rPr lang="en-US" sz="1200" b="0" i="0" kern="1200" spc="-5" baseline="0" dirty="0">
                          <a:solidFill>
                            <a:schemeClr val="tx1"/>
                          </a:solidFill>
                          <a:latin typeface="Calibri"/>
                          <a:ea typeface="+mn-ea"/>
                          <a:cs typeface="Calibri"/>
                        </a:rPr>
                        <a:t>UTC </a:t>
                      </a:r>
                      <a:r>
                        <a:rPr lang="en-US" sz="1200" b="1" i="0" kern="1200" spc="-5" baseline="0" dirty="0">
                          <a:solidFill>
                            <a:schemeClr val="tx1"/>
                          </a:solidFill>
                          <a:latin typeface="Calibri"/>
                          <a:ea typeface="+mn-ea"/>
                          <a:cs typeface="Calibri"/>
                        </a:rPr>
                        <a:t>DAILY</a:t>
                      </a:r>
                      <a:r>
                        <a:rPr lang="en-US" sz="1200" b="0" i="0" kern="1200" spc="-5" baseline="0" dirty="0">
                          <a:solidFill>
                            <a:schemeClr val="tx1"/>
                          </a:solidFill>
                          <a:latin typeface="Calibri"/>
                          <a:ea typeface="+mn-ea"/>
                          <a:cs typeface="Calibri"/>
                        </a:rPr>
                        <a:t> UNTIL </a:t>
                      </a:r>
                      <a:r>
                        <a:rPr lang="en-US" sz="1200" b="1" i="0" kern="1200" spc="-5" baseline="0" dirty="0">
                          <a:solidFill>
                            <a:schemeClr val="tx1"/>
                          </a:solidFill>
                          <a:latin typeface="Calibri"/>
                          <a:ea typeface="+mn-ea"/>
                          <a:cs typeface="Calibri"/>
                        </a:rPr>
                        <a:t>07 DEC</a:t>
                      </a:r>
                      <a:r>
                        <a:rPr lang="en-US" sz="1200" b="0" i="0" kern="1200" spc="-5" baseline="0" dirty="0">
                          <a:solidFill>
                            <a:schemeClr val="tx1"/>
                          </a:solidFill>
                          <a:latin typeface="Calibri"/>
                          <a:ea typeface="+mn-ea"/>
                          <a:cs typeface="Calibri"/>
                        </a:rPr>
                        <a:t>.</a:t>
                      </a: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i="0" kern="1200" spc="-5" baseline="0" dirty="0">
                          <a:solidFill>
                            <a:schemeClr val="tx1"/>
                          </a:solidFill>
                          <a:latin typeface="Calibri"/>
                          <a:ea typeface="+mn-ea"/>
                          <a:cs typeface="Calibri"/>
                        </a:rPr>
                        <a:t>A1619/26 </a:t>
                      </a:r>
                      <a:r>
                        <a:rPr lang="en-US" sz="1200" b="0" i="0" kern="1200" spc="-5" baseline="0" dirty="0">
                          <a:solidFill>
                            <a:schemeClr val="tx1"/>
                          </a:solidFill>
                          <a:latin typeface="Calibri"/>
                          <a:ea typeface="+mn-ea"/>
                          <a:cs typeface="Calibri"/>
                        </a:rPr>
                        <a:t>VOR “ANU” 114.500MHZ U/S DUE MAINT. UNTIL </a:t>
                      </a:r>
                      <a:r>
                        <a:rPr lang="en-US" sz="1200" b="1" i="0" kern="1200" spc="-5" baseline="0" dirty="0">
                          <a:solidFill>
                            <a:schemeClr val="tx1"/>
                          </a:solidFill>
                          <a:latin typeface="Calibri"/>
                          <a:ea typeface="+mn-ea"/>
                          <a:cs typeface="Calibri"/>
                        </a:rPr>
                        <a:t>1600</a:t>
                      </a:r>
                      <a:r>
                        <a:rPr lang="en-US" sz="1200" b="0" i="0" kern="1200" spc="-5" baseline="0" dirty="0">
                          <a:solidFill>
                            <a:schemeClr val="tx1"/>
                          </a:solidFill>
                          <a:latin typeface="Calibri"/>
                          <a:ea typeface="+mn-ea"/>
                          <a:cs typeface="Calibri"/>
                        </a:rPr>
                        <a:t> UTC TODAY </a:t>
                      </a:r>
                      <a:r>
                        <a:rPr lang="en-US" sz="1200" b="1" i="0" kern="1200" spc="-5" baseline="0" dirty="0">
                          <a:solidFill>
                            <a:schemeClr val="tx1"/>
                          </a:solidFill>
                          <a:latin typeface="Calibri"/>
                          <a:ea typeface="+mn-ea"/>
                          <a:cs typeface="Calibri"/>
                        </a:rPr>
                        <a:t>22 OCT.</a:t>
                      </a: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1" i="0" kern="1200" spc="-5" baseline="0" dirty="0">
                          <a:solidFill>
                            <a:srgbClr val="FF0000"/>
                          </a:solidFill>
                          <a:latin typeface="Calibri"/>
                          <a:ea typeface="+mn-ea"/>
                          <a:cs typeface="Calibri"/>
                        </a:rPr>
                        <a:t>TFFF </a:t>
                      </a:r>
                    </a:p>
                    <a:p>
                      <a:pPr marL="176530" marR="0" lvl="0" indent="-1714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i="0" kern="1200" spc="-5" baseline="0" dirty="0">
                          <a:solidFill>
                            <a:schemeClr val="tx1"/>
                          </a:solidFill>
                          <a:latin typeface="Calibri"/>
                          <a:ea typeface="+mn-ea"/>
                          <a:cs typeface="Calibri"/>
                        </a:rPr>
                        <a:t>A1605/26, A1600/26, &amp; A1583/26 </a:t>
                      </a:r>
                      <a:r>
                        <a:rPr lang="en-US" sz="1200" dirty="0"/>
                        <a:t>FLOW CONTROL IMPLEMENTED DUE TO STAFF SHORTAGE ON VARIOUS DAYS DURING VARIOUS HOURS UNTIL </a:t>
                      </a:r>
                      <a:r>
                        <a:rPr lang="en-US" sz="1200" b="1" dirty="0"/>
                        <a:t>15 NOV. </a:t>
                      </a:r>
                      <a:r>
                        <a:rPr lang="en-US" sz="1200" b="0" dirty="0"/>
                        <a:t>SEE NOTAMS FOR DETAILS.</a:t>
                      </a:r>
                      <a:endParaRPr lang="en-US" sz="1200" b="1" dirty="0"/>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1" i="0" kern="1200" spc="-5" baseline="0" dirty="0">
                          <a:solidFill>
                            <a:srgbClr val="FF0000"/>
                          </a:solidFill>
                          <a:latin typeface="Calibri"/>
                          <a:ea typeface="+mn-ea"/>
                          <a:cs typeface="Calibri"/>
                        </a:rPr>
                        <a:t>TLPL </a:t>
                      </a:r>
                    </a:p>
                    <a:p>
                      <a:pPr marL="176530" marR="0" lvl="0" indent="-1714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i="0" kern="1200" spc="-5" baseline="0" dirty="0">
                          <a:solidFill>
                            <a:schemeClr val="tx1"/>
                          </a:solidFill>
                          <a:latin typeface="Calibri"/>
                          <a:ea typeface="+mn-ea"/>
                          <a:cs typeface="Calibri"/>
                        </a:rPr>
                        <a:t>A1452/26 </a:t>
                      </a:r>
                      <a:r>
                        <a:rPr lang="en-US" sz="1200" b="0" i="0" kern="1200" spc="-5" baseline="0" dirty="0">
                          <a:solidFill>
                            <a:schemeClr val="tx1"/>
                          </a:solidFill>
                          <a:latin typeface="Calibri"/>
                          <a:ea typeface="+mn-ea"/>
                          <a:cs typeface="Calibri"/>
                        </a:rPr>
                        <a:t>AERODROME HOURS OF OPERATION REDUCED SEE NOTAM FOR CONSTRAINTS, VALID UNTIL </a:t>
                      </a:r>
                      <a:r>
                        <a:rPr lang="en-US" sz="1200" b="1" i="0" kern="1200" spc="-5" baseline="0" dirty="0">
                          <a:solidFill>
                            <a:schemeClr val="tx1"/>
                          </a:solidFill>
                          <a:latin typeface="Calibri"/>
                          <a:ea typeface="+mn-ea"/>
                          <a:cs typeface="Calibri"/>
                        </a:rPr>
                        <a:t>16 DEC.</a:t>
                      </a:r>
                    </a:p>
                    <a:p>
                      <a:pPr marL="176530" marR="0" lvl="0" indent="-1714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i="0" kern="1200" spc="-5" baseline="0" dirty="0">
                          <a:solidFill>
                            <a:schemeClr val="tx1"/>
                          </a:solidFill>
                          <a:latin typeface="Calibri"/>
                          <a:ea typeface="+mn-ea"/>
                          <a:cs typeface="Calibri"/>
                        </a:rPr>
                        <a:t>A1567/26 </a:t>
                      </a:r>
                      <a:r>
                        <a:rPr lang="en-US" sz="1200" b="0" i="0" kern="1200" spc="-5" baseline="0" dirty="0">
                          <a:solidFill>
                            <a:schemeClr val="tx1"/>
                          </a:solidFill>
                          <a:latin typeface="Calibri"/>
                          <a:ea typeface="+mn-ea"/>
                          <a:cs typeface="Calibri"/>
                        </a:rPr>
                        <a:t>AD CLSD DUE TO FULL SCALE EMERGENCY EXERCISE BETWEEN </a:t>
                      </a:r>
                      <a:r>
                        <a:rPr lang="en-US" sz="1200" b="1" i="0" kern="1200" spc="-5" baseline="0" dirty="0">
                          <a:solidFill>
                            <a:schemeClr val="tx1"/>
                          </a:solidFill>
                          <a:latin typeface="Calibri"/>
                          <a:ea typeface="+mn-ea"/>
                          <a:cs typeface="Calibri"/>
                        </a:rPr>
                        <a:t>1300 – 1630 </a:t>
                      </a:r>
                      <a:r>
                        <a:rPr lang="en-US" sz="1200" b="0" i="0" kern="1200" spc="-5" baseline="0" dirty="0">
                          <a:solidFill>
                            <a:schemeClr val="tx1"/>
                          </a:solidFill>
                          <a:latin typeface="Calibri"/>
                          <a:ea typeface="+mn-ea"/>
                          <a:cs typeface="Calibri"/>
                        </a:rPr>
                        <a:t>UTC ON </a:t>
                      </a:r>
                      <a:r>
                        <a:rPr lang="en-US" sz="1200" b="1" i="0" kern="1200" spc="-5" baseline="0" dirty="0">
                          <a:solidFill>
                            <a:schemeClr val="tx1"/>
                          </a:solidFill>
                          <a:latin typeface="Calibri"/>
                          <a:ea typeface="+mn-ea"/>
                          <a:cs typeface="Calibri"/>
                        </a:rPr>
                        <a:t>28 OCT.</a:t>
                      </a: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1" i="0" kern="1200" spc="-5" baseline="0" dirty="0">
                          <a:solidFill>
                            <a:srgbClr val="FF0000"/>
                          </a:solidFill>
                          <a:latin typeface="Calibri"/>
                          <a:ea typeface="+mn-ea"/>
                          <a:cs typeface="Calibri"/>
                        </a:rPr>
                        <a:t>TGPY </a:t>
                      </a:r>
                    </a:p>
                    <a:p>
                      <a:pPr marL="176530" marR="0" lvl="0" indent="-1714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i="0" kern="1200" spc="-5" baseline="0" dirty="0">
                          <a:solidFill>
                            <a:schemeClr val="tx1"/>
                          </a:solidFill>
                          <a:latin typeface="Calibri"/>
                          <a:ea typeface="+mn-ea"/>
                          <a:cs typeface="Calibri"/>
                        </a:rPr>
                        <a:t>A1601/26 </a:t>
                      </a:r>
                      <a:r>
                        <a:rPr lang="en-US" sz="1200" b="0" i="0" kern="1200" spc="-5" baseline="0" dirty="0">
                          <a:solidFill>
                            <a:schemeClr val="tx1"/>
                          </a:solidFill>
                          <a:latin typeface="Calibri"/>
                          <a:ea typeface="+mn-ea"/>
                          <a:cs typeface="Calibri"/>
                        </a:rPr>
                        <a:t>RWY 10/28 CLOSED BETWEEN </a:t>
                      </a:r>
                      <a:r>
                        <a:rPr lang="en-US" sz="1200" b="1" i="0" kern="1200" spc="-5" baseline="0" dirty="0">
                          <a:solidFill>
                            <a:schemeClr val="tx1"/>
                          </a:solidFill>
                          <a:latin typeface="Calibri"/>
                          <a:ea typeface="+mn-ea"/>
                          <a:cs typeface="Calibri"/>
                        </a:rPr>
                        <a:t>1100 – 1200 </a:t>
                      </a:r>
                      <a:r>
                        <a:rPr lang="en-US" sz="1200" b="0" i="0" kern="1200" spc="-5" baseline="0" dirty="0">
                          <a:solidFill>
                            <a:schemeClr val="tx1"/>
                          </a:solidFill>
                          <a:latin typeface="Calibri"/>
                          <a:ea typeface="+mn-ea"/>
                          <a:cs typeface="Calibri"/>
                        </a:rPr>
                        <a:t>UTC ON </a:t>
                      </a:r>
                      <a:r>
                        <a:rPr lang="en-US" sz="1200" b="1" i="0" kern="1200" spc="-5" baseline="0" dirty="0">
                          <a:solidFill>
                            <a:schemeClr val="tx1"/>
                          </a:solidFill>
                          <a:latin typeface="Calibri"/>
                          <a:ea typeface="+mn-ea"/>
                          <a:cs typeface="Calibri"/>
                        </a:rPr>
                        <a:t>26 OCT.</a:t>
                      </a:r>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1" i="0" kern="1200" spc="-5" baseline="0" dirty="0">
                          <a:solidFill>
                            <a:srgbClr val="FF0000"/>
                          </a:solidFill>
                          <a:latin typeface="Calibri"/>
                          <a:ea typeface="+mn-ea"/>
                          <a:cs typeface="Calibri"/>
                        </a:rPr>
                        <a:t>TTZP</a:t>
                      </a:r>
                      <a:endParaRPr lang="en-US" sz="1200" b="1" i="0" kern="1200" spc="-5" baseline="0" dirty="0">
                        <a:solidFill>
                          <a:schemeClr val="tx1"/>
                        </a:solidFill>
                        <a:latin typeface="Calibri"/>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200" b="1" i="0" kern="1200" spc="-5" baseline="0" dirty="0">
                          <a:solidFill>
                            <a:schemeClr val="tx1"/>
                          </a:solidFill>
                          <a:latin typeface="Calibri"/>
                          <a:ea typeface="+mn-ea"/>
                          <a:cs typeface="Calibri"/>
                        </a:rPr>
                        <a:t>A1634/26</a:t>
                      </a:r>
                      <a:r>
                        <a:rPr lang="en-US" sz="1200" b="0" i="0" kern="1200" spc="-5" baseline="0" dirty="0">
                          <a:solidFill>
                            <a:schemeClr val="tx1"/>
                          </a:solidFill>
                          <a:latin typeface="Calibri"/>
                          <a:ea typeface="+mn-ea"/>
                          <a:cs typeface="Calibri"/>
                        </a:rPr>
                        <a:t> ARTILLERY FIRING WILL TAKE PLACE IN AREA CENTERED ON PSN: 102632N0602604W (SERRETTE FACILITY), </a:t>
                      </a:r>
                      <a:r>
                        <a:rPr lang="en-US" sz="1200" b="0" i="0" kern="1200" spc="-5" baseline="0">
                          <a:solidFill>
                            <a:schemeClr val="tx1"/>
                          </a:solidFill>
                          <a:latin typeface="Calibri"/>
                          <a:ea typeface="+mn-ea"/>
                          <a:cs typeface="Calibri"/>
                        </a:rPr>
                        <a:t>RADIUS 7NM </a:t>
                      </a:r>
                      <a:r>
                        <a:rPr lang="en-US" sz="1200" b="1" i="0" kern="1200" spc="-5" baseline="0">
                          <a:solidFill>
                            <a:schemeClr val="tx1"/>
                          </a:solidFill>
                          <a:latin typeface="Calibri"/>
                          <a:ea typeface="+mn-ea"/>
                          <a:cs typeface="Calibri"/>
                        </a:rPr>
                        <a:t>SFC – F140</a:t>
                      </a:r>
                      <a:r>
                        <a:rPr lang="en-US" sz="1200" b="0" i="0" kern="1200" spc="-5" baseline="0">
                          <a:solidFill>
                            <a:schemeClr val="tx1"/>
                          </a:solidFill>
                          <a:latin typeface="Calibri"/>
                          <a:ea typeface="+mn-ea"/>
                          <a:cs typeface="Calibri"/>
                        </a:rPr>
                        <a:t> </a:t>
                      </a:r>
                      <a:r>
                        <a:rPr lang="en-US" sz="1200" b="0" i="0" kern="1200" spc="-5" baseline="0" dirty="0">
                          <a:solidFill>
                            <a:schemeClr val="tx1"/>
                          </a:solidFill>
                          <a:latin typeface="Calibri"/>
                          <a:ea typeface="+mn-ea"/>
                          <a:cs typeface="Calibri"/>
                        </a:rPr>
                        <a:t>UNTIL </a:t>
                      </a:r>
                      <a:r>
                        <a:rPr lang="en-US" sz="1200" b="1" i="0" kern="1200" spc="-5" baseline="0" dirty="0">
                          <a:solidFill>
                            <a:schemeClr val="tx1"/>
                          </a:solidFill>
                          <a:latin typeface="Calibri"/>
                          <a:ea typeface="+mn-ea"/>
                          <a:cs typeface="Calibri"/>
                        </a:rPr>
                        <a:t>2000 </a:t>
                      </a:r>
                      <a:r>
                        <a:rPr lang="en-US" sz="1200" b="0" i="0" kern="1200" spc="-5" baseline="0" dirty="0">
                          <a:solidFill>
                            <a:schemeClr val="tx1"/>
                          </a:solidFill>
                          <a:latin typeface="Calibri"/>
                          <a:ea typeface="+mn-ea"/>
                          <a:cs typeface="Calibri"/>
                        </a:rPr>
                        <a:t>UTC TODAY </a:t>
                      </a:r>
                      <a:r>
                        <a:rPr lang="en-US" sz="1200" b="1" i="0" kern="1200" spc="-5" baseline="0" dirty="0">
                          <a:solidFill>
                            <a:schemeClr val="tx1"/>
                          </a:solidFill>
                          <a:latin typeface="Calibri"/>
                          <a:ea typeface="+mn-ea"/>
                          <a:cs typeface="Calibri"/>
                        </a:rPr>
                        <a:t>22 OCT.</a:t>
                      </a:r>
                      <a:endParaRPr lang="en-US" sz="1200" b="0" i="0" kern="1200" spc="-5" baseline="0" dirty="0">
                        <a:solidFill>
                          <a:schemeClr val="tx1"/>
                        </a:solidFill>
                        <a:latin typeface="Calibri"/>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200" b="1" i="0" kern="1200" spc="-5" baseline="0" dirty="0">
                          <a:solidFill>
                            <a:schemeClr val="tx1"/>
                          </a:solidFill>
                          <a:latin typeface="Calibri"/>
                          <a:ea typeface="+mn-ea"/>
                          <a:cs typeface="Calibri"/>
                        </a:rPr>
                        <a:t>A1571/26 </a:t>
                      </a:r>
                      <a:r>
                        <a:rPr lang="en-US" sz="1200" b="0" i="0" kern="1200" spc="-5" baseline="0" dirty="0">
                          <a:solidFill>
                            <a:schemeClr val="tx1"/>
                          </a:solidFill>
                          <a:latin typeface="Calibri"/>
                          <a:ea typeface="+mn-ea"/>
                          <a:cs typeface="Calibri"/>
                        </a:rPr>
                        <a:t>PASSENGER TERMINAL OPERATIONS RELOCATED TO NEW EAST TERMINAL BUILDING.EAST APRON TWY D AND TWY E OPEN AND ACTIVE.PARKING STANDS 201 THROUGH 209 AVAILABLE AT EAST APRON.PILOTS TO FOLLOW GROUND CONTROL INSTRUCTIONS FOR TAXI ROUTES TO NEW STANDS. </a:t>
                      </a:r>
                      <a:r>
                        <a:rPr lang="en-US" sz="1200" b="1" i="0" kern="1200" spc="-5" baseline="0" dirty="0">
                          <a:solidFill>
                            <a:schemeClr val="tx1"/>
                          </a:solidFill>
                          <a:latin typeface="Calibri"/>
                          <a:ea typeface="+mn-ea"/>
                          <a:cs typeface="Calibri"/>
                        </a:rPr>
                        <a:t>PERMANENTLY IN EFFECT.</a:t>
                      </a:r>
                      <a:endParaRPr lang="en-US" sz="1200" b="0" i="0" kern="1200" spc="-5" baseline="0" dirty="0">
                        <a:solidFill>
                          <a:schemeClr val="tx1"/>
                        </a:solidFill>
                        <a:latin typeface="Calibri"/>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200" b="1" i="0" kern="1200" spc="-5" baseline="0" dirty="0">
                          <a:solidFill>
                            <a:schemeClr val="tx1"/>
                          </a:solidFill>
                          <a:latin typeface="Calibri"/>
                          <a:ea typeface="+mn-ea"/>
                          <a:cs typeface="Calibri"/>
                        </a:rPr>
                        <a:t>A1325/26 </a:t>
                      </a:r>
                      <a:r>
                        <a:rPr lang="en-US" sz="1200" b="0" i="0" kern="1200" spc="-5" baseline="0" dirty="0">
                          <a:solidFill>
                            <a:schemeClr val="tx1"/>
                          </a:solidFill>
                          <a:latin typeface="Calibri"/>
                          <a:ea typeface="+mn-ea"/>
                          <a:cs typeface="Calibri"/>
                        </a:rPr>
                        <a:t>DUE LIMITED VHF COVERAGE IN TTZP FIR, ACFT ARE REQUESTED TO LOG ON TTZP FOR CPDLC OR RELAY REPORTS VIA NY HF VALID UNTIL </a:t>
                      </a:r>
                      <a:r>
                        <a:rPr lang="en-US" sz="1200" b="1" i="0" kern="1200" spc="-5" baseline="0" dirty="0">
                          <a:solidFill>
                            <a:schemeClr val="tx1"/>
                          </a:solidFill>
                          <a:latin typeface="Calibri"/>
                          <a:ea typeface="+mn-ea"/>
                          <a:cs typeface="Calibri"/>
                        </a:rPr>
                        <a:t>29 NOV. </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200" b="1" i="0" kern="1200" spc="-5" baseline="0" dirty="0">
                          <a:solidFill>
                            <a:schemeClr val="tx1"/>
                          </a:solidFill>
                          <a:latin typeface="Calibri"/>
                          <a:ea typeface="+mn-ea"/>
                          <a:cs typeface="Calibri"/>
                        </a:rPr>
                        <a:t>A1430/26 </a:t>
                      </a:r>
                      <a:r>
                        <a:rPr lang="en-US" sz="1200" b="0" i="0" kern="1200" spc="-5" baseline="0" dirty="0">
                          <a:solidFill>
                            <a:schemeClr val="tx1"/>
                          </a:solidFill>
                          <a:latin typeface="Calibri"/>
                          <a:ea typeface="+mn-ea"/>
                          <a:cs typeface="Calibri"/>
                        </a:rPr>
                        <a:t>TTPP </a:t>
                      </a:r>
                      <a:r>
                        <a:rPr lang="en-US" sz="1200" dirty="0"/>
                        <a:t>AD CLSD DUE TO FULL SCALE EMERGENCY EXERCISE </a:t>
                      </a:r>
                      <a:r>
                        <a:rPr lang="en-US" sz="1200" b="1" dirty="0"/>
                        <a:t>1230-1500UTC</a:t>
                      </a:r>
                      <a:r>
                        <a:rPr lang="en-US" sz="1200" dirty="0"/>
                        <a:t> ON </a:t>
                      </a:r>
                      <a:r>
                        <a:rPr lang="en-US" sz="1200" b="1" dirty="0"/>
                        <a:t>27 NOV.</a:t>
                      </a: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3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800" b="1" kern="1200" spc="-20" dirty="0">
                          <a:solidFill>
                            <a:schemeClr val="tx1"/>
                          </a:solidFill>
                          <a:latin typeface="+mn-lt"/>
                          <a:ea typeface="+mn-ea"/>
                          <a:cs typeface="Calibri"/>
                        </a:rPr>
                        <a:t>TTZP:</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8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mn-lt"/>
                          <a:ea typeface="+mn-ea"/>
                          <a:cs typeface="Calibri"/>
                        </a:rPr>
                        <a:t>NO SIGNIFICANT WEATHER</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Calibri"/>
                          <a:ea typeface="+mn-ea"/>
                          <a:cs typeface="Calibri"/>
                        </a:rPr>
                        <a:t> </a:t>
                      </a: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DEMAND: MODERATE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5" name="Picture 4"/>
          <p:cNvPicPr>
            <a:picLocks noChangeAspect="1"/>
          </p:cNvPicPr>
          <p:nvPr/>
        </p:nvPicPr>
        <p:blipFill>
          <a:blip r:embed="rId3"/>
          <a:stretch>
            <a:fillRect/>
          </a:stretch>
        </p:blipFill>
        <p:spPr>
          <a:xfrm>
            <a:off x="8961" y="79927"/>
            <a:ext cx="658139" cy="639344"/>
          </a:xfrm>
          <a:prstGeom prst="rect">
            <a:avLst/>
          </a:prstGeom>
        </p:spPr>
      </p:pic>
      <p:sp>
        <p:nvSpPr>
          <p:cNvPr id="8" name="TextBox 7"/>
          <p:cNvSpPr txBox="1"/>
          <p:nvPr/>
        </p:nvSpPr>
        <p:spPr>
          <a:xfrm>
            <a:off x="2213357" y="6488668"/>
            <a:ext cx="578223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D1A36"/>
              </a:solidFill>
              <a:effectLs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D1A36"/>
                </a:solidFill>
                <a:effectLst/>
                <a:uLnTx/>
                <a:uFillTx/>
                <a:latin typeface="Arial" panose="020B0604020202020204"/>
                <a:ea typeface="+mn-ea"/>
                <a:cs typeface="Arial"/>
              </a:rPr>
              <a:t>ALL CURRENT NOTAMs: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rPr>
              <a:t>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hlinkClick r:id="rId4"/>
              </a:rPr>
              <a:t>https://caa.gov.tt/n/</a:t>
            </a:r>
            <a:endPar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endParaRPr>
          </a:p>
        </p:txBody>
      </p:sp>
      <p:sp>
        <p:nvSpPr>
          <p:cNvPr id="6" name="Rectangle 5"/>
          <p:cNvSpPr/>
          <p:nvPr/>
        </p:nvSpPr>
        <p:spPr>
          <a:xfrm>
            <a:off x="3016622" y="349939"/>
            <a:ext cx="6033247"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PIARCO – 22 OCTOBER 2026</a:t>
            </a:r>
          </a:p>
        </p:txBody>
      </p:sp>
      <p:pic>
        <p:nvPicPr>
          <p:cNvPr id="10" name="Picture 9">
            <a:extLst>
              <a:ext uri="{FF2B5EF4-FFF2-40B4-BE49-F238E27FC236}">
                <a16:creationId xmlns:a16="http://schemas.microsoft.com/office/drawing/2014/main" id="{0E011579-DAFC-4CE7-B62F-EED21A9225D6}"/>
              </a:ext>
            </a:extLst>
          </p:cNvPr>
          <p:cNvPicPr>
            <a:picLocks noChangeAspect="1"/>
          </p:cNvPicPr>
          <p:nvPr/>
        </p:nvPicPr>
        <p:blipFill>
          <a:blip r:embed="rId5"/>
          <a:stretch>
            <a:fillRect/>
          </a:stretch>
        </p:blipFill>
        <p:spPr>
          <a:xfrm>
            <a:off x="9777046" y="0"/>
            <a:ext cx="2352200" cy="724329"/>
          </a:xfrm>
          <a:prstGeom prst="rect">
            <a:avLst/>
          </a:prstGeom>
        </p:spPr>
      </p:pic>
      <p:pic>
        <p:nvPicPr>
          <p:cNvPr id="9" name="Picture 8">
            <a:extLst>
              <a:ext uri="{FF2B5EF4-FFF2-40B4-BE49-F238E27FC236}">
                <a16:creationId xmlns:a16="http://schemas.microsoft.com/office/drawing/2014/main" id="{6B30C4AB-ECB6-4ACA-BE14-FF5EF12399A0}"/>
              </a:ext>
            </a:extLst>
          </p:cNvPr>
          <p:cNvPicPr>
            <a:picLocks noChangeAspect="1"/>
          </p:cNvPicPr>
          <p:nvPr/>
        </p:nvPicPr>
        <p:blipFill>
          <a:blip r:embed="rId6"/>
          <a:stretch>
            <a:fillRect/>
          </a:stretch>
        </p:blipFill>
        <p:spPr>
          <a:xfrm>
            <a:off x="6534765" y="4810791"/>
            <a:ext cx="5621867" cy="1860942"/>
          </a:xfrm>
          <a:prstGeom prst="rect">
            <a:avLst/>
          </a:prstGeom>
        </p:spPr>
      </p:pic>
    </p:spTree>
    <p:extLst>
      <p:ext uri="{BB962C8B-B14F-4D97-AF65-F5344CB8AC3E}">
        <p14:creationId xmlns:p14="http://schemas.microsoft.com/office/powerpoint/2010/main" val="2812698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7" name="Picture 6"/>
          <p:cNvPicPr>
            <a:picLocks noChangeAspect="1"/>
          </p:cNvPicPr>
          <p:nvPr/>
        </p:nvPicPr>
        <p:blipFill>
          <a:blip r:embed="rId2"/>
          <a:stretch/>
        </p:blipFill>
        <p:spPr bwMode="auto">
          <a:xfrm>
            <a:off x="3886094" y="1461824"/>
            <a:ext cx="4419812" cy="4501111"/>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09900" y="227069"/>
            <a:ext cx="6286500"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mn-cs"/>
              </a:rPr>
              <a:t>CADENA</a:t>
            </a:r>
            <a:endParaRPr kumimoji="0" lang="en-US" sz="27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3524250" y="734900"/>
            <a:ext cx="5630636" cy="830997"/>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ZSU </a:t>
            </a:r>
            <a:r>
              <a:rPr kumimoji="0" lang="en-US" sz="2400" b="1" i="0" u="none" strike="noStrike" kern="1200" cap="none" spc="0" normalizeH="0" baseline="0" noProof="0">
                <a:ln>
                  <a:noFill/>
                </a:ln>
                <a:solidFill>
                  <a:srgbClr val="FF0000"/>
                </a:solidFill>
                <a:effectLst/>
                <a:uLnTx/>
                <a:uFillTx/>
                <a:latin typeface="Arial" panose="020B0604020202020204"/>
                <a:ea typeface="+mn-ea"/>
                <a:cs typeface="+mn-cs"/>
              </a:rPr>
              <a:t>– 22OCT26</a:t>
            </a:r>
            <a:endPar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137160" y="1281393"/>
          <a:ext cx="11878056" cy="5349538"/>
        </p:xfrm>
        <a:graphic>
          <a:graphicData uri="http://schemas.openxmlformats.org/drawingml/2006/table">
            <a:tbl>
              <a:tblPr firstRow="1" bandRow="1"/>
              <a:tblGrid>
                <a:gridCol w="5294376">
                  <a:extLst>
                    <a:ext uri="{9D8B030D-6E8A-4147-A177-3AD203B41FA5}">
                      <a16:colId xmlns:a16="http://schemas.microsoft.com/office/drawing/2014/main" val="20000"/>
                    </a:ext>
                  </a:extLst>
                </a:gridCol>
                <a:gridCol w="2633472">
                  <a:extLst>
                    <a:ext uri="{9D8B030D-6E8A-4147-A177-3AD203B41FA5}">
                      <a16:colId xmlns:a16="http://schemas.microsoft.com/office/drawing/2014/main" val="20001"/>
                    </a:ext>
                  </a:extLst>
                </a:gridCol>
                <a:gridCol w="3950208">
                  <a:extLst>
                    <a:ext uri="{9D8B030D-6E8A-4147-A177-3AD203B41FA5}">
                      <a16:colId xmlns:a16="http://schemas.microsoft.com/office/drawing/2014/main" val="3692319164"/>
                    </a:ext>
                  </a:extLst>
                </a:gridCol>
              </a:tblGrid>
              <a:tr h="9208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 </a:t>
                      </a:r>
                    </a:p>
                    <a:p>
                      <a:pPr marL="176213" indent="0" algn="ctr">
                        <a:lnSpc>
                          <a:spcPct val="100000"/>
                        </a:lnSpc>
                        <a:spcBef>
                          <a:spcPts val="5"/>
                        </a:spcBef>
                        <a:buFont typeface="Wingdings"/>
                        <a:buNone/>
                        <a:tabLst>
                          <a:tab pos="360363" algn="l"/>
                        </a:tabLst>
                      </a:pPr>
                      <a:r>
                        <a:rPr lang="en-US" sz="1600" b="1" spc="-20" dirty="0">
                          <a:latin typeface="Calibri"/>
                          <a:cs typeface="Calibri"/>
                        </a:rPr>
                        <a:t>(Equipment Outages/Significant NOTAMS/Special Events)</a:t>
                      </a:r>
                      <a:endParaRPr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Weather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Other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4428696">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52450" marR="0" lvl="0" indent="-285750" algn="l" defTabSz="914400" rtl="0" eaLnBrk="1" fontAlgn="base" latinLnBrk="0" hangingPunct="1">
                        <a:lnSpc>
                          <a:spcPct val="100000"/>
                        </a:lnSpc>
                        <a:spcBef>
                          <a:spcPts val="0"/>
                        </a:spcBef>
                        <a:spcAft>
                          <a:spcPts val="0"/>
                        </a:spcAft>
                        <a:buClrTx/>
                        <a:buSzTx/>
                        <a:buFontTx/>
                        <a:buChar char="-"/>
                        <a:tabLst/>
                        <a:defRPr/>
                      </a:pPr>
                      <a:r>
                        <a:rPr lang="en-US" sz="1600" b="1" dirty="0">
                          <a:solidFill>
                            <a:schemeClr val="tx1"/>
                          </a:solidFill>
                          <a:latin typeface="Calibri"/>
                          <a:cs typeface="Calibri"/>
                        </a:rPr>
                        <a:t>TJSJ:</a:t>
                      </a:r>
                      <a:endParaRPr lang="en-US" sz="1400" b="0" i="0" kern="1200" dirty="0">
                        <a:solidFill>
                          <a:schemeClr val="tx1"/>
                        </a:solidFill>
                        <a:effectLst/>
                        <a:latin typeface="Calibri" panose="020F0502020204030204"/>
                        <a:ea typeface="+mn-ea"/>
                        <a:cs typeface="+mn-cs"/>
                      </a:endParaRP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400" b="0" i="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266700" marR="0" lvl="0" indent="0" algn="l" defTabSz="914400" rtl="0" eaLnBrk="1" fontAlgn="base" latinLnBrk="0" hangingPunct="1">
                        <a:lnSpc>
                          <a:spcPct val="100000"/>
                        </a:lnSpc>
                        <a:spcBef>
                          <a:spcPts val="0"/>
                        </a:spcBef>
                        <a:spcAft>
                          <a:spcPts val="0"/>
                        </a:spcAft>
                        <a:buClrTx/>
                        <a:buSzTx/>
                        <a:buFontTx/>
                        <a:buNone/>
                        <a:tabLst/>
                        <a:defRPr/>
                      </a:pPr>
                      <a:r>
                        <a:rPr lang="sv-SE" sz="1400" b="0" i="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NOTAM </a:t>
                      </a:r>
                      <a:r>
                        <a:rPr lang="en-US" sz="1400" b="0" i="0" kern="1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10/068:  SJU NAV VORTAC U/S (10/07-11/27)</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400" b="0" i="0" kern="1200" dirty="0">
                        <a:solidFill>
                          <a:srgbClr val="333333"/>
                        </a:solidFill>
                        <a:effectLst/>
                        <a:latin typeface="Calibri" panose="020F0502020204030204" pitchFamily="34" charset="0"/>
                        <a:ea typeface="Calibri" panose="020F0502020204030204" pitchFamily="34" charset="0"/>
                        <a:cs typeface="Calibri" panose="020F0502020204030204" pitchFamily="34" charset="0"/>
                      </a:endParaRPr>
                    </a:p>
                    <a:p>
                      <a:pPr marL="552450" marR="0" lvl="0" indent="-285750" algn="l" defTabSz="914400" rtl="0" eaLnBrk="1" fontAlgn="base" latinLnBrk="0" hangingPunct="1">
                        <a:lnSpc>
                          <a:spcPct val="100000"/>
                        </a:lnSpc>
                        <a:spcBef>
                          <a:spcPts val="0"/>
                        </a:spcBef>
                        <a:spcAft>
                          <a:spcPts val="0"/>
                        </a:spcAft>
                        <a:buClrTx/>
                        <a:buSzTx/>
                        <a:buFontTx/>
                        <a:buChar char="-"/>
                        <a:tabLst/>
                        <a:defRPr/>
                      </a:pPr>
                      <a:r>
                        <a:rPr lang="en-US" sz="1600" b="1" i="0" kern="12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TJBQ:</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400" b="0" i="0" kern="1200" dirty="0">
                        <a:solidFill>
                          <a:srgbClr val="333333"/>
                        </a:solidFill>
                        <a:effectLst/>
                        <a:latin typeface="Calibri" panose="020F0502020204030204" pitchFamily="34" charset="0"/>
                        <a:ea typeface="Calibri" panose="020F0502020204030204" pitchFamily="34" charset="0"/>
                        <a:cs typeface="Calibri" panose="020F0502020204030204" pitchFamily="34" charset="0"/>
                      </a:endParaRP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400" b="0" i="0" kern="1200" dirty="0">
                        <a:solidFill>
                          <a:schemeClr val="tx1"/>
                        </a:solidFill>
                        <a:effectLst/>
                        <a:latin typeface="Calibri" panose="020F0502020204030204"/>
                        <a:ea typeface="+mn-ea"/>
                        <a:cs typeface="+mn-cs"/>
                      </a:endParaRPr>
                    </a:p>
                    <a:p>
                      <a:pPr marL="552450" marR="0" lvl="0" indent="-285750" algn="l" defTabSz="914400" rtl="0" eaLnBrk="1" fontAlgn="base" latinLnBrk="0" hangingPunct="1">
                        <a:lnSpc>
                          <a:spcPct val="100000"/>
                        </a:lnSpc>
                        <a:spcBef>
                          <a:spcPts val="0"/>
                        </a:spcBef>
                        <a:spcAft>
                          <a:spcPts val="0"/>
                        </a:spcAft>
                        <a:buClrTx/>
                        <a:buSzTx/>
                        <a:buFontTx/>
                        <a:buChar char="-"/>
                        <a:tabLst/>
                        <a:defRPr/>
                      </a:pPr>
                      <a:r>
                        <a:rPr lang="en-US" sz="1600" b="1" dirty="0">
                          <a:solidFill>
                            <a:schemeClr val="tx1"/>
                          </a:solidFill>
                          <a:latin typeface="Calibri"/>
                          <a:cs typeface="Calibri"/>
                        </a:rPr>
                        <a:t>TIST:</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Calibri" panose="020F0502020204030204"/>
                        <a:ea typeface="+mn-ea"/>
                        <a:cs typeface="+mn-cs"/>
                      </a:endParaRP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400" b="0" i="0" kern="1200" dirty="0">
                          <a:solidFill>
                            <a:schemeClr val="tx1"/>
                          </a:solidFill>
                          <a:effectLst/>
                          <a:latin typeface="Calibri" panose="020F0502020204030204"/>
                          <a:ea typeface="+mn-ea"/>
                          <a:cs typeface="+mn-cs"/>
                        </a:rPr>
                        <a:t>NOTAM 03/045: STT </a:t>
                      </a:r>
                      <a:r>
                        <a:rPr lang="pl-PL" sz="1400" b="0" i="0" kern="1200" dirty="0">
                          <a:solidFill>
                            <a:schemeClr val="tx1"/>
                          </a:solidFill>
                          <a:effectLst/>
                          <a:latin typeface="Calibri" panose="020F0502020204030204"/>
                          <a:ea typeface="+mn-ea"/>
                          <a:cs typeface="+mn-cs"/>
                        </a:rPr>
                        <a:t>ILS RWY 10 U/S</a:t>
                      </a:r>
                      <a:r>
                        <a:rPr lang="en-US" sz="1400" b="0" i="0" kern="1200" dirty="0">
                          <a:solidFill>
                            <a:schemeClr val="tx1"/>
                          </a:solidFill>
                          <a:effectLst/>
                          <a:latin typeface="Calibri" panose="020F0502020204030204"/>
                          <a:ea typeface="+mn-ea"/>
                          <a:cs typeface="+mn-cs"/>
                        </a:rPr>
                        <a:t> (04/01-12/01)</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400" b="0" i="0" kern="1200" dirty="0">
                        <a:solidFill>
                          <a:schemeClr val="tx1"/>
                        </a:solidFill>
                        <a:effectLst/>
                        <a:latin typeface="Calibri" panose="020F0502020204030204"/>
                        <a:ea typeface="+mn-ea"/>
                        <a:cs typeface="+mn-cs"/>
                      </a:endParaRPr>
                    </a:p>
                    <a:p>
                      <a:pPr marL="552450" marR="0" lvl="0" indent="-285750" algn="l" defTabSz="914400" rtl="0" eaLnBrk="1" fontAlgn="base" latinLnBrk="0" hangingPunct="1">
                        <a:lnSpc>
                          <a:spcPct val="100000"/>
                        </a:lnSpc>
                        <a:spcBef>
                          <a:spcPts val="0"/>
                        </a:spcBef>
                        <a:spcAft>
                          <a:spcPts val="0"/>
                        </a:spcAft>
                        <a:buClrTx/>
                        <a:buSzTx/>
                        <a:buFontTx/>
                        <a:buChar char="-"/>
                        <a:tabLst/>
                        <a:defRPr/>
                      </a:pPr>
                      <a:r>
                        <a:rPr lang="en-US" sz="1600" b="1" i="0" kern="1200" dirty="0">
                          <a:solidFill>
                            <a:schemeClr val="tx1"/>
                          </a:solidFill>
                          <a:effectLst/>
                          <a:latin typeface="Calibri" panose="020F0502020204030204"/>
                          <a:ea typeface="+mn-ea"/>
                          <a:cs typeface="+mn-cs"/>
                        </a:rPr>
                        <a:t>TISX:</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400" b="0" i="0" kern="1200" dirty="0">
                        <a:solidFill>
                          <a:schemeClr val="tx1"/>
                        </a:solidFill>
                        <a:effectLst/>
                        <a:latin typeface="Calibri" panose="020F0502020204030204"/>
                        <a:ea typeface="+mn-ea"/>
                        <a:cs typeface="+mn-cs"/>
                      </a:endParaRP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400" b="0" i="0" kern="1200" dirty="0">
                          <a:solidFill>
                            <a:schemeClr val="tx1"/>
                          </a:solidFill>
                          <a:effectLst/>
                          <a:latin typeface="Calibri" panose="020F0502020204030204"/>
                          <a:ea typeface="+mn-ea"/>
                          <a:cs typeface="+mn-cs"/>
                        </a:rPr>
                        <a:t>NOTAM 10/003: COY NAV DME U/S (10/02-11/06)</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400" b="0" i="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287338" marR="0" lvl="0" indent="-285750" algn="l" defTabSz="914400" rtl="0" eaLnBrk="1" fontAlgn="base" latinLnBrk="0" hangingPunct="1">
                        <a:lnSpc>
                          <a:spcPct val="100000"/>
                        </a:lnSpc>
                        <a:spcBef>
                          <a:spcPts val="0"/>
                        </a:spcBef>
                        <a:spcAft>
                          <a:spcPts val="0"/>
                        </a:spcAft>
                        <a:buClrTx/>
                        <a:buSzTx/>
                        <a:buFontTx/>
                        <a:buChar char="-"/>
                        <a:tabLst/>
                        <a:defRPr/>
                      </a:pPr>
                      <a:r>
                        <a:rPr lang="en-US" sz="1600" baseline="0" dirty="0">
                          <a:solidFill>
                            <a:schemeClr val="tx1"/>
                          </a:solidFill>
                          <a:latin typeface="Calibri"/>
                          <a:cs typeface="Calibri"/>
                        </a:rPr>
                        <a:t>Mostly VFR</a:t>
                      </a:r>
                    </a:p>
                    <a:p>
                      <a:pPr marL="287338" marR="0" lvl="0" indent="-285750" algn="l" defTabSz="914400" rtl="0" eaLnBrk="1" fontAlgn="base" latinLnBrk="0" hangingPunct="1">
                        <a:lnSpc>
                          <a:spcPct val="100000"/>
                        </a:lnSpc>
                        <a:spcBef>
                          <a:spcPts val="0"/>
                        </a:spcBef>
                        <a:spcAft>
                          <a:spcPts val="0"/>
                        </a:spcAft>
                        <a:buClrTx/>
                        <a:buSzTx/>
                        <a:buFontTx/>
                        <a:buChar char="-"/>
                        <a:tabLst/>
                        <a:defRPr/>
                      </a:pPr>
                      <a:endParaRPr lang="en-US" sz="1600" baseline="0" dirty="0">
                        <a:solidFill>
                          <a:schemeClr val="tx1"/>
                        </a:solidFill>
                        <a:latin typeface="Calibri"/>
                        <a:cs typeface="Calibri"/>
                      </a:endParaRPr>
                    </a:p>
                    <a:p>
                      <a:pPr marL="287338" marR="0" lvl="0" indent="-285750" algn="l" defTabSz="914400" rtl="0" eaLnBrk="1" fontAlgn="base" latinLnBrk="0" hangingPunct="1">
                        <a:lnSpc>
                          <a:spcPct val="100000"/>
                        </a:lnSpc>
                        <a:spcBef>
                          <a:spcPts val="0"/>
                        </a:spcBef>
                        <a:spcAft>
                          <a:spcPts val="0"/>
                        </a:spcAft>
                        <a:buClrTx/>
                        <a:buSzTx/>
                        <a:buFontTx/>
                        <a:buChar char="-"/>
                        <a:tabLst/>
                        <a:defRPr/>
                      </a:pPr>
                      <a:r>
                        <a:rPr lang="en-US" sz="1600" baseline="0" dirty="0">
                          <a:solidFill>
                            <a:schemeClr val="tx1"/>
                          </a:solidFill>
                          <a:latin typeface="Calibri"/>
                          <a:cs typeface="Calibri"/>
                        </a:rPr>
                        <a:t>OCNL SHRA/TSRA</a:t>
                      </a: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609600" marR="0" lvl="0" indent="-342900" algn="l" defTabSz="914400" rtl="0" eaLnBrk="1" fontAlgn="base" latinLnBrk="0" hangingPunct="1">
                        <a:lnSpc>
                          <a:spcPct val="100000"/>
                        </a:lnSpc>
                        <a:spcBef>
                          <a:spcPts val="0"/>
                        </a:spcBef>
                        <a:spcAft>
                          <a:spcPts val="0"/>
                        </a:spcAft>
                        <a:buClrTx/>
                        <a:buSzTx/>
                        <a:buFontTx/>
                        <a:buChar char="-"/>
                        <a:tabLst/>
                        <a:defRPr/>
                      </a:pPr>
                      <a:r>
                        <a:rPr lang="en-US" sz="1600" baseline="0" dirty="0">
                          <a:solidFill>
                            <a:schemeClr val="tx1"/>
                          </a:solidFill>
                          <a:latin typeface="Calibri"/>
                          <a:cs typeface="Calibri"/>
                        </a:rPr>
                        <a:t>Expected Traffic Demand: </a:t>
                      </a: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600" baseline="0" dirty="0">
                          <a:solidFill>
                            <a:schemeClr val="tx1"/>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600" baseline="0" dirty="0">
                          <a:solidFill>
                            <a:schemeClr val="tx1"/>
                          </a:solidFill>
                          <a:latin typeface="Calibri"/>
                          <a:cs typeface="Calibri"/>
                        </a:rPr>
                        <a:t>       LOW</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600" baseline="0" dirty="0">
                        <a:solidFill>
                          <a:schemeClr val="tx1"/>
                        </a:solidFill>
                        <a:latin typeface="Calibri"/>
                        <a:cs typeface="Calibri"/>
                      </a:endParaRPr>
                    </a:p>
                    <a:p>
                      <a:pPr marL="609600" marR="0" lvl="0" indent="-342900" algn="l" defTabSz="914400" rtl="0" eaLnBrk="1" fontAlgn="base" latinLnBrk="0" hangingPunct="1">
                        <a:lnSpc>
                          <a:spcPct val="100000"/>
                        </a:lnSpc>
                        <a:spcBef>
                          <a:spcPts val="0"/>
                        </a:spcBef>
                        <a:spcAft>
                          <a:spcPts val="0"/>
                        </a:spcAft>
                        <a:buClrTx/>
                        <a:buSzTx/>
                        <a:buFontTx/>
                        <a:buChar char="-"/>
                        <a:tabLst/>
                        <a:defRPr/>
                      </a:pPr>
                      <a:r>
                        <a:rPr lang="en-US" sz="1600" baseline="0" dirty="0">
                          <a:solidFill>
                            <a:schemeClr val="tx1"/>
                          </a:solidFill>
                          <a:latin typeface="Calibri"/>
                          <a:cs typeface="Calibri"/>
                        </a:rPr>
                        <a:t>Expected TMI’s: </a:t>
                      </a: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600" baseline="0" dirty="0">
                          <a:solidFill>
                            <a:schemeClr val="tx1"/>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600" baseline="0" dirty="0">
                          <a:solidFill>
                            <a:schemeClr val="tx1"/>
                          </a:solidFill>
                          <a:latin typeface="Calibri"/>
                          <a:cs typeface="Calibri"/>
                        </a:rPr>
                        <a:t>        Reroutes</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600" baseline="0" dirty="0">
                        <a:solidFill>
                          <a:schemeClr val="tx1"/>
                        </a:solidFill>
                        <a:latin typeface="Calibri"/>
                        <a:cs typeface="Calibri"/>
                      </a:endParaRPr>
                    </a:p>
                    <a:p>
                      <a:pPr marL="552450" marR="0" lvl="0" indent="-285750" algn="l" defTabSz="914400" rtl="0" eaLnBrk="1" fontAlgn="base" latinLnBrk="0" hangingPunct="1">
                        <a:lnSpc>
                          <a:spcPct val="100000"/>
                        </a:lnSpc>
                        <a:spcBef>
                          <a:spcPts val="0"/>
                        </a:spcBef>
                        <a:spcAft>
                          <a:spcPts val="0"/>
                        </a:spcAft>
                        <a:buClrTx/>
                        <a:buSzTx/>
                        <a:buFontTx/>
                        <a:buChar char="-"/>
                        <a:tabLst/>
                        <a:defRPr/>
                      </a:pPr>
                      <a:r>
                        <a:rPr lang="en-US" sz="1600" baseline="0" dirty="0">
                          <a:solidFill>
                            <a:schemeClr val="tx1"/>
                          </a:solidFill>
                          <a:latin typeface="Calibri"/>
                          <a:cs typeface="Calibri"/>
                        </a:rPr>
                        <a:t>Rocket Launch:</a:t>
                      </a:r>
                    </a:p>
                    <a:p>
                      <a:pPr marL="552450" marR="0" lvl="0" indent="-285750" algn="l" defTabSz="914400" rtl="0" eaLnBrk="1" fontAlgn="base" latinLnBrk="0" hangingPunct="1">
                        <a:lnSpc>
                          <a:spcPct val="100000"/>
                        </a:lnSpc>
                        <a:spcBef>
                          <a:spcPts val="0"/>
                        </a:spcBef>
                        <a:spcAft>
                          <a:spcPts val="0"/>
                        </a:spcAft>
                        <a:buClrTx/>
                        <a:buSzTx/>
                        <a:buFontTx/>
                        <a:buChar char="-"/>
                        <a:tabLst/>
                        <a:defRPr/>
                      </a:pPr>
                      <a:endParaRPr lang="en-US" sz="1600" baseline="0" dirty="0">
                        <a:solidFill>
                          <a:schemeClr val="tx1"/>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1600" baseline="0" dirty="0">
                          <a:solidFill>
                            <a:schemeClr val="tx1"/>
                          </a:solidFill>
                          <a:latin typeface="Calibri"/>
                          <a:cs typeface="Calibri"/>
                        </a:rPr>
                        <a:t>      None</a:t>
                      </a:r>
                    </a:p>
                    <a:p>
                      <a:pPr marL="266700" marR="0" lvl="0" indent="0" algn="l" defTabSz="914400" rtl="0" eaLnBrk="1" fontAlgn="base" latinLnBrk="0" hangingPunct="1">
                        <a:lnSpc>
                          <a:spcPct val="100000"/>
                        </a:lnSpc>
                        <a:spcBef>
                          <a:spcPts val="0"/>
                        </a:spcBef>
                        <a:spcAft>
                          <a:spcPts val="0"/>
                        </a:spcAft>
                        <a:buClrTx/>
                        <a:buSzTx/>
                        <a:buFontTx/>
                        <a:buNone/>
                        <a:tabLst/>
                        <a:defRPr/>
                      </a:pPr>
                      <a:endParaRPr lang="en-US" sz="1600" baseline="0" dirty="0">
                        <a:solidFill>
                          <a:schemeClr val="tx1"/>
                        </a:solidFill>
                        <a:latin typeface="Calibri"/>
                        <a:cs typeface="Calibri"/>
                      </a:endParaRPr>
                    </a:p>
                    <a:p>
                      <a:pPr marL="609600" marR="0" lvl="0" indent="-342900" algn="l" defTabSz="914400" rtl="0" eaLnBrk="1" fontAlgn="base" latinLnBrk="0" hangingPunct="1">
                        <a:lnSpc>
                          <a:spcPct val="100000"/>
                        </a:lnSpc>
                        <a:spcBef>
                          <a:spcPts val="0"/>
                        </a:spcBef>
                        <a:spcAft>
                          <a:spcPts val="0"/>
                        </a:spcAft>
                        <a:buClrTx/>
                        <a:buSzTx/>
                        <a:buFontTx/>
                        <a:buChar char="-"/>
                        <a:tabLst/>
                        <a:defRPr/>
                      </a:pPr>
                      <a:r>
                        <a:rPr lang="en-US" sz="1600" baseline="0" dirty="0">
                          <a:solidFill>
                            <a:schemeClr val="tx1"/>
                          </a:solidFill>
                          <a:latin typeface="Calibri"/>
                          <a:cs typeface="Calibri"/>
                        </a:rPr>
                        <a:t>Check NOTAMs for SUA</a:t>
                      </a:r>
                    </a:p>
                    <a:p>
                      <a:pPr marL="609600" marR="0" lvl="0" indent="-342900" algn="l" defTabSz="914400" rtl="0" eaLnBrk="1" fontAlgn="base" latinLnBrk="0" hangingPunct="1">
                        <a:lnSpc>
                          <a:spcPct val="100000"/>
                        </a:lnSpc>
                        <a:spcBef>
                          <a:spcPts val="0"/>
                        </a:spcBef>
                        <a:spcAft>
                          <a:spcPts val="0"/>
                        </a:spcAft>
                        <a:buClrTx/>
                        <a:buSzTx/>
                        <a:buFontTx/>
                        <a:buChar char="-"/>
                        <a:tabLst/>
                        <a:defRPr/>
                      </a:pPr>
                      <a:endParaRPr lang="en-US" sz="1600" baseline="0" dirty="0">
                        <a:solidFill>
                          <a:schemeClr val="tx1"/>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Tx/>
                        <a:buNone/>
                        <a:tabLst/>
                        <a:defRPr/>
                      </a:pPr>
                      <a:r>
                        <a:rPr lang="en-US" sz="2000" baseline="0" dirty="0">
                          <a:solidFill>
                            <a:schemeClr val="tx1"/>
                          </a:solidFill>
                          <a:latin typeface="Calibri"/>
                          <a:cs typeface="Calibri"/>
                        </a:rPr>
                        <a:t> </a:t>
                      </a:r>
                    </a:p>
                  </a:txBody>
                  <a:tcPr marL="0" marR="0" marT="0" marB="0" anchor="ctr">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633336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5" name="Picture 4"/>
          <p:cNvPicPr>
            <a:picLocks noChangeAspect="1"/>
          </p:cNvPicPr>
          <p:nvPr/>
        </p:nvPicPr>
        <p:blipFill>
          <a:blip r:embed="rId2"/>
          <a:stretch/>
        </p:blipFill>
        <p:spPr bwMode="auto">
          <a:xfrm>
            <a:off x="4572000" y="1655928"/>
            <a:ext cx="3554506" cy="4308492"/>
          </a:xfrm>
          <a:prstGeom prst="rect">
            <a:avLst/>
          </a:prstGeom>
        </p:spPr>
      </p:pic>
      <p:sp>
        <p:nvSpPr>
          <p:cNvPr id="6" name="TextBox 5"/>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2057400" y="1655929"/>
            <a:ext cx="2286000" cy="1135811"/>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57300" y="148188"/>
            <a:ext cx="6286500"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mn-cs"/>
              </a:rPr>
              <a:t>                              CADENA</a:t>
            </a:r>
            <a:endParaRPr kumimoji="0" lang="en-US" sz="27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2814221" y="909935"/>
            <a:ext cx="6340665"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a:ea typeface="+mn-ea"/>
                <a:cs typeface="+mn-cs"/>
              </a:rPr>
              <a:t> </a:t>
            </a:r>
            <a:r>
              <a:rPr kumimoji="0" lang="en-US" sz="1800" b="1" i="0" u="none" strike="noStrike" kern="1200" cap="none" spc="0" normalizeH="0" baseline="0" noProof="0" dirty="0">
                <a:ln>
                  <a:noFill/>
                </a:ln>
                <a:solidFill>
                  <a:srgbClr val="FF0000"/>
                </a:solidFill>
                <a:effectLst/>
                <a:uLnTx/>
                <a:uFillTx/>
                <a:latin typeface="Arial"/>
                <a:ea typeface="+mn-ea"/>
                <a:cs typeface="+mn-cs"/>
              </a:rPr>
              <a:t>SANTO DOMINGO TMU- OCTOBER 22 2026</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44701" y="1371600"/>
          <a:ext cx="12147299" cy="52227230"/>
        </p:xfrm>
        <a:graphic>
          <a:graphicData uri="http://schemas.openxmlformats.org/drawingml/2006/table">
            <a:tbl>
              <a:tblPr firstRow="1" bandRow="1"/>
              <a:tblGrid>
                <a:gridCol w="5534512">
                  <a:extLst>
                    <a:ext uri="{9D8B030D-6E8A-4147-A177-3AD203B41FA5}">
                      <a16:colId xmlns:a16="http://schemas.microsoft.com/office/drawing/2014/main" val="20000"/>
                    </a:ext>
                  </a:extLst>
                </a:gridCol>
                <a:gridCol w="2081044">
                  <a:extLst>
                    <a:ext uri="{9D8B030D-6E8A-4147-A177-3AD203B41FA5}">
                      <a16:colId xmlns:a16="http://schemas.microsoft.com/office/drawing/2014/main" val="20001"/>
                    </a:ext>
                  </a:extLst>
                </a:gridCol>
                <a:gridCol w="4531743">
                  <a:extLst>
                    <a:ext uri="{9D8B030D-6E8A-4147-A177-3AD203B41FA5}">
                      <a16:colId xmlns:a16="http://schemas.microsoft.com/office/drawing/2014/main" val="3692319164"/>
                    </a:ext>
                  </a:extLst>
                </a:gridCol>
              </a:tblGrid>
              <a:tr h="73430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a:t>
                      </a:r>
                      <a:r>
                        <a:rPr lang="en-US" sz="1600" b="1" spc="-20" dirty="0">
                          <a:latin typeface="Calibri"/>
                          <a:cs typeface="Calibri"/>
                        </a:rPr>
                        <a:t>(Equipment Outages/Significant NOTAMS/Special Events)  </a:t>
                      </a:r>
                      <a:endParaRPr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Weather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OTHER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820910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pt-BR" sz="1400" b="1" dirty="0">
                          <a:solidFill>
                            <a:srgbClr val="FF0000"/>
                          </a:solidFill>
                        </a:rPr>
                        <a:t>MDCS- </a:t>
                      </a:r>
                      <a:r>
                        <a:rPr lang="en-US" sz="1400" dirty="0"/>
                        <a:t>(A0645/26 NOTAMR A0633/26 A) MDCS B) 2610212225 C) 2610231000 E) MEVA III SYSTEM U/S DUE TO MAINT)</a:t>
                      </a:r>
                      <a:endParaRPr lang="pt-BR" sz="1400" dirty="0"/>
                    </a:p>
                    <a:p>
                      <a:endParaRPr lang="pt-BR" sz="1400" dirty="0"/>
                    </a:p>
                    <a:p>
                      <a:r>
                        <a:rPr lang="pt-BR" sz="1400" b="1" dirty="0">
                          <a:solidFill>
                            <a:srgbClr val="FF0000"/>
                          </a:solidFill>
                        </a:rPr>
                        <a:t> </a:t>
                      </a:r>
                      <a:endParaRPr lang="en-US" sz="1400" dirty="0"/>
                    </a:p>
                    <a:p>
                      <a:r>
                        <a:rPr lang="pt-BR" sz="1400" b="1" dirty="0">
                          <a:solidFill>
                            <a:srgbClr val="FF0000"/>
                          </a:solidFill>
                        </a:rPr>
                        <a:t>                                                                                                                                                     </a:t>
                      </a:r>
                      <a:endParaRPr lang="en-US" sz="1400" dirty="0"/>
                    </a:p>
                    <a:p>
                      <a:endParaRPr lang="en-US" sz="1400" b="1" dirty="0">
                        <a:solidFill>
                          <a:srgbClr val="FF0000"/>
                        </a:solidFill>
                      </a:endParaRPr>
                    </a:p>
                    <a:p>
                      <a:endParaRPr lang="en-US" sz="1400" dirty="0"/>
                    </a:p>
                    <a:p>
                      <a:r>
                        <a:rPr lang="en-US" sz="1400" baseline="0" dirty="0"/>
                        <a:t>                                                                                                                                                                                                                                       </a:t>
                      </a:r>
                      <a:endParaRPr lang="en-US" sz="1400" b="1" baseline="0" dirty="0">
                        <a:solidFill>
                          <a:srgbClr val="FF0000"/>
                        </a:solidFill>
                      </a:endParaRPr>
                    </a:p>
                    <a:p>
                      <a:endParaRPr lang="en-US" sz="1400" b="1" baseline="0" dirty="0">
                        <a:solidFill>
                          <a:srgbClr val="FF0000"/>
                        </a:solidFill>
                      </a:endParaRPr>
                    </a:p>
                    <a:p>
                      <a:r>
                        <a:rPr lang="pt-BR" sz="1400" b="1" dirty="0">
                          <a:solidFill>
                            <a:schemeClr val="tx1"/>
                          </a:solidFill>
                        </a:rPr>
                        <a:t>CHECK</a:t>
                      </a:r>
                      <a:r>
                        <a:rPr lang="pt-BR" sz="1400" b="1" baseline="0" dirty="0">
                          <a:solidFill>
                            <a:schemeClr val="tx1"/>
                          </a:solidFill>
                        </a:rPr>
                        <a:t> NOTAM INFO FOR MORE DETAILS.</a:t>
                      </a:r>
                      <a:endParaRPr lang="en-US" sz="1400" kern="1200" dirty="0">
                        <a:solidFill>
                          <a:srgbClr val="FF0000"/>
                        </a:solidFill>
                        <a:effectLst/>
                        <a:latin typeface="Calibri" panose="020F0502020204030204"/>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1"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1"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solidFill>
                          <a:srgbClr val="FF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p>
                    <a:p>
                      <a:endParaRPr lang="en-US" sz="1400" b="1" kern="1200" dirty="0">
                        <a:solidFill>
                          <a:srgbClr val="FF0000"/>
                        </a:solidFill>
                        <a:effectLst/>
                        <a:latin typeface="Calibri" panose="020F0502020204030204"/>
                        <a:ea typeface="+mn-ea"/>
                        <a:cs typeface="+mn-cs"/>
                      </a:endParaRPr>
                    </a:p>
                    <a:p>
                      <a:endParaRPr lang="en-US" sz="1400" b="1" kern="1200" dirty="0">
                        <a:solidFill>
                          <a:schemeClr val="tx1"/>
                        </a:solidFill>
                        <a:effectLst/>
                        <a:latin typeface="Calibri" panose="020F0502020204030204"/>
                        <a:ea typeface="+mn-ea"/>
                        <a:cs typeface="+mn-cs"/>
                      </a:endParaRPr>
                    </a:p>
                    <a:p>
                      <a:endParaRPr lang="en-US" sz="1400" b="1" kern="1200" dirty="0">
                        <a:solidFill>
                          <a:srgbClr val="FF0000"/>
                        </a:solidFill>
                        <a:effectLst/>
                        <a:latin typeface="Calibri" panose="020F0502020204030204"/>
                        <a:ea typeface="+mn-ea"/>
                        <a:cs typeface="+mn-cs"/>
                      </a:endParaRPr>
                    </a:p>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dirty="0">
                          <a:solidFill>
                            <a:srgbClr val="FF0000"/>
                          </a:solidFill>
                          <a:latin typeface="Calibri"/>
                          <a:cs typeface="Calibri"/>
                        </a:rPr>
                        <a:t>SANTO</a:t>
                      </a:r>
                      <a:r>
                        <a:rPr lang="en-US" sz="1800" b="1" baseline="0" dirty="0">
                          <a:solidFill>
                            <a:srgbClr val="FF0000"/>
                          </a:solidFill>
                          <a:latin typeface="Calibri"/>
                          <a:cs typeface="Calibri"/>
                        </a:rPr>
                        <a:t> DOMINGO </a:t>
                      </a:r>
                    </a:p>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baseline="0" dirty="0">
                          <a:solidFill>
                            <a:srgbClr val="FF0000"/>
                          </a:solidFill>
                          <a:latin typeface="Calibri"/>
                          <a:cs typeface="Calibri"/>
                        </a:rPr>
                        <a:t>FIR</a:t>
                      </a:r>
                    </a:p>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600" b="0" baseline="0" dirty="0">
                          <a:solidFill>
                            <a:schemeClr val="tx1"/>
                          </a:solidFill>
                          <a:latin typeface="Calibri"/>
                          <a:cs typeface="Calibri"/>
                        </a:rPr>
                        <a:t>TSRA SOUTH OF THE FIR </a:t>
                      </a:r>
                    </a:p>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600" b="0" baseline="0" dirty="0">
                          <a:solidFill>
                            <a:schemeClr val="tx1"/>
                          </a:solidFill>
                          <a:latin typeface="Calibri"/>
                          <a:cs typeface="Calibri"/>
                        </a:rPr>
                        <a:t>MOV N/E.</a:t>
                      </a:r>
                    </a:p>
                  </a:txBody>
                  <a:tcPr marL="0" marR="0" marT="0" marB="0">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rgbClr val="FF0000"/>
                          </a:solidFill>
                          <a:latin typeface="Calibri"/>
                          <a:cs typeface="Calibri"/>
                        </a:rPr>
                        <a:t>              STAFFING: </a:t>
                      </a:r>
                      <a:r>
                        <a:rPr lang="en-US" sz="1400" b="1" baseline="0" dirty="0">
                          <a:solidFill>
                            <a:schemeClr val="tx1"/>
                          </a:solidFill>
                          <a:latin typeface="Calibri"/>
                          <a:cs typeface="Calibri"/>
                        </a:rPr>
                        <a:t>ADEQUATE</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chemeClr val="tx1"/>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chemeClr val="tx1"/>
                          </a:solidFill>
                          <a:latin typeface="Calibri"/>
                          <a:cs typeface="Calibri"/>
                        </a:rPr>
                        <a:t>              </a:t>
                      </a:r>
                      <a:r>
                        <a:rPr lang="en-US" sz="1400" b="1" baseline="0" dirty="0">
                          <a:solidFill>
                            <a:srgbClr val="FF0000"/>
                          </a:solidFill>
                          <a:latin typeface="Calibri"/>
                          <a:cs typeface="Calibri"/>
                        </a:rPr>
                        <a:t>DAYLY</a:t>
                      </a:r>
                      <a:r>
                        <a:rPr lang="en-US" sz="1400" b="1" baseline="0" dirty="0">
                          <a:solidFill>
                            <a:schemeClr val="tx1"/>
                          </a:solidFill>
                          <a:latin typeface="Calibri"/>
                          <a:cs typeface="Calibri"/>
                        </a:rPr>
                        <a:t> </a:t>
                      </a:r>
                      <a:r>
                        <a:rPr lang="en-US" sz="1400" b="1" baseline="0" dirty="0">
                          <a:solidFill>
                            <a:srgbClr val="FF0000"/>
                          </a:solidFill>
                          <a:latin typeface="Calibri"/>
                          <a:cs typeface="Calibri"/>
                        </a:rPr>
                        <a:t>DEMAND:  </a:t>
                      </a:r>
                      <a:r>
                        <a:rPr lang="en-US" sz="1400" b="1" baseline="0" dirty="0">
                          <a:solidFill>
                            <a:schemeClr val="tx1"/>
                          </a:solidFill>
                          <a:latin typeface="Calibri"/>
                          <a:cs typeface="Calibri"/>
                        </a:rPr>
                        <a:t>MEDIUM</a:t>
                      </a:r>
                      <a:endParaRPr lang="es-DO" sz="1400" b="1" baseline="0" dirty="0">
                        <a:solidFill>
                          <a:srgbClr val="FF0000"/>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s-DO" sz="1400" b="1" baseline="0" dirty="0">
                          <a:solidFill>
                            <a:srgbClr val="FF0000"/>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s-DO" sz="1400" b="1" baseline="0" dirty="0">
                          <a:solidFill>
                            <a:srgbClr val="FF0000"/>
                          </a:solidFill>
                          <a:latin typeface="Calibri"/>
                          <a:cs typeface="Calibri"/>
                        </a:rPr>
                        <a:t>              TMM:  </a:t>
                      </a:r>
                      <a:r>
                        <a:rPr lang="es-DO" sz="1400" b="1" baseline="0" dirty="0">
                          <a:solidFill>
                            <a:schemeClr val="tx1"/>
                          </a:solidFill>
                          <a:latin typeface="Calibri"/>
                          <a:cs typeface="Calibri"/>
                        </a:rPr>
                        <a:t>20 MIT ALL ACFT ENTERING MDCS FIR FROM 15:00 UTC/22:00 UTC DUE MEVA LINE U/S AND TRAFFIC VOLUME, WX.</a:t>
                      </a:r>
                      <a:endParaRPr lang="en-US" sz="1400" b="0" baseline="0" dirty="0">
                        <a:solidFill>
                          <a:schemeClr val="tx1"/>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0" baseline="0" dirty="0">
                          <a:solidFill>
                            <a:schemeClr val="tx1"/>
                          </a:solidFill>
                          <a:latin typeface="Calibri"/>
                          <a:cs typeface="Calibri"/>
                        </a:rPr>
                        <a:t>.</a:t>
                      </a:r>
                      <a:endParaRPr lang="es-DO" sz="1400" b="0" baseline="0" dirty="0">
                        <a:solidFill>
                          <a:schemeClr val="tx1"/>
                        </a:solidFill>
                        <a:latin typeface="Calibri"/>
                        <a:cs typeface="Calibri"/>
                      </a:endParaRPr>
                    </a:p>
                  </a:txBody>
                  <a:tcPr marL="0" marR="0" marT="0" marB="0">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3651161456"/>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4255269646"/>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2039341028"/>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3010295670"/>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4243898997"/>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3900482889"/>
                  </a:ext>
                </a:extLst>
              </a:tr>
            </a:tbl>
          </a:graphicData>
        </a:graphic>
      </p:graphicFrame>
      <p:sp>
        <p:nvSpPr>
          <p:cNvPr id="5" name="Rectángulo 4"/>
          <p:cNvSpPr/>
          <p:nvPr/>
        </p:nvSpPr>
        <p:spPr>
          <a:xfrm>
            <a:off x="3048000" y="2967335"/>
            <a:ext cx="6096000" cy="3693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D1A36"/>
              </a:solidFill>
              <a:effectLst/>
              <a:uLnTx/>
              <a:uFillTx/>
              <a:latin typeface="Arial"/>
              <a:ea typeface="+mn-ea"/>
              <a:cs typeface="+mn-cs"/>
            </a:endParaRPr>
          </a:p>
        </p:txBody>
      </p:sp>
    </p:spTree>
    <p:extLst>
      <p:ext uri="{BB962C8B-B14F-4D97-AF65-F5344CB8AC3E}">
        <p14:creationId xmlns:p14="http://schemas.microsoft.com/office/powerpoint/2010/main" val="41155633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6" name="TextBox 5"/>
          <p:cNvSpPr txBox="1"/>
          <p:nvPr/>
        </p:nvSpPr>
        <p:spPr bwMode="auto">
          <a:xfrm>
            <a:off x="108154" y="3257147"/>
            <a:ext cx="4191000" cy="2062103"/>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endParaRPr lang="en-US" sz="3200" b="1" i="1" u="none" strike="noStrike" cap="none" spc="0">
              <a:ln>
                <a:noFill/>
              </a:ln>
              <a:solidFill>
                <a:srgbClr val="002060"/>
              </a:solidFill>
              <a:latin typeface="Calibri"/>
              <a:ea typeface="+mn-ea"/>
              <a:cs typeface="+mn-cs"/>
            </a:endParaRPr>
          </a:p>
          <a:p>
            <a:pPr marL="0" marR="0" lvl="0" indent="0" algn="ctr" defTabSz="914400">
              <a:lnSpc>
                <a:spcPct val="100000"/>
              </a:lnSpc>
              <a:spcBef>
                <a:spcPts val="0"/>
              </a:spcBef>
              <a:spcAft>
                <a:spcPts val="0"/>
              </a:spcAft>
              <a:buClrTx/>
              <a:buSzTx/>
              <a:buFontTx/>
              <a:buNone/>
              <a:defRPr/>
            </a:pPr>
            <a:r>
              <a:rPr lang="en-US" sz="3200" b="1" i="1" u="none" strike="noStrike" cap="none" spc="0">
                <a:ln>
                  <a:noFill/>
                </a:ln>
                <a:solidFill>
                  <a:srgbClr val="002060"/>
                </a:solidFill>
                <a:latin typeface="Calibri"/>
                <a:ea typeface="+mn-ea"/>
                <a:cs typeface="+mn-cs"/>
              </a:rPr>
              <a:t>Direction Navigation Aerienne</a:t>
            </a:r>
            <a:br>
              <a:rPr lang="en-US" sz="3200" b="1" i="0" u="none" strike="noStrike" cap="none" spc="0">
                <a:ln>
                  <a:noFill/>
                </a:ln>
                <a:solidFill>
                  <a:srgbClr val="002060"/>
                </a:solidFill>
                <a:latin typeface="Calibri"/>
                <a:ea typeface="+mn-ea"/>
                <a:cs typeface="+mn-cs"/>
              </a:rPr>
            </a:br>
            <a:r>
              <a:rPr lang="en-US" sz="3200" b="1" i="1" u="none" strike="noStrike" cap="none" spc="0">
                <a:ln>
                  <a:noFill/>
                </a:ln>
                <a:solidFill>
                  <a:srgbClr val="002060"/>
                </a:solidFill>
                <a:latin typeface="Calibri"/>
                <a:ea typeface="+mn-ea"/>
                <a:cs typeface="+mn-cs"/>
              </a:rPr>
              <a:t>ATS</a:t>
            </a:r>
            <a:endParaRPr lang="en-US" sz="3200" b="1" i="1" u="none" strike="noStrike" cap="none" spc="0">
              <a:ln>
                <a:noFill/>
              </a:ln>
              <a:solidFill>
                <a:prstClr val="black"/>
              </a:solidFill>
              <a:latin typeface="Calibri"/>
              <a:ea typeface="+mn-ea"/>
              <a:cs typeface="+mn-cs"/>
            </a:endParaRPr>
          </a:p>
        </p:txBody>
      </p:sp>
      <p:pic>
        <p:nvPicPr>
          <p:cNvPr id="4" name="Picture 3"/>
          <p:cNvPicPr>
            <a:picLocks noChangeAspect="1"/>
          </p:cNvPicPr>
          <p:nvPr/>
        </p:nvPicPr>
        <p:blipFill>
          <a:blip r:embed="rId2"/>
          <a:stretch/>
        </p:blipFill>
        <p:spPr bwMode="auto">
          <a:xfrm>
            <a:off x="1591259" y="1538750"/>
            <a:ext cx="1187922" cy="1890250"/>
          </a:xfrm>
          <a:prstGeom prst="rect">
            <a:avLst/>
          </a:prstGeom>
        </p:spPr>
      </p:pic>
      <p:pic>
        <p:nvPicPr>
          <p:cNvPr id="3" name="Picture 2" descr="Map&#10;&#10;Description automatically generated"/>
          <p:cNvPicPr>
            <a:picLocks noChangeAspect="1"/>
          </p:cNvPicPr>
          <p:nvPr/>
        </p:nvPicPr>
        <p:blipFill>
          <a:blip r:embed="rId3"/>
          <a:stretch/>
        </p:blipFill>
        <p:spPr bwMode="auto">
          <a:xfrm>
            <a:off x="4643899" y="951132"/>
            <a:ext cx="6784258" cy="5501640"/>
          </a:xfrm>
          <a:prstGeom prst="rect">
            <a:avLst/>
          </a:prstGeom>
        </p:spPr>
      </p:pic>
      <p:sp>
        <p:nvSpPr>
          <p:cNvPr id="7" name="TextBox 6"/>
          <p:cNvSpPr txBox="1"/>
          <p:nvPr/>
        </p:nvSpPr>
        <p:spPr bwMode="auto">
          <a:xfrm>
            <a:off x="396055" y="306906"/>
            <a:ext cx="3438526" cy="584775"/>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r>
              <a:rPr lang="en-US" sz="3200" b="1" i="0" u="none" strike="noStrike" cap="none" spc="0">
                <a:ln>
                  <a:noFill/>
                </a:ln>
                <a:solidFill>
                  <a:srgbClr val="002060"/>
                </a:solidFill>
                <a:latin typeface="Calibri"/>
                <a:ea typeface="+mn-ea"/>
                <a:cs typeface="+mn-cs"/>
              </a:rPr>
              <a:t>CADENA</a:t>
            </a:r>
            <a:endParaRPr lang="en-US" sz="3200" b="1" i="0" u="none" strike="noStrike" cap="none" spc="0">
              <a:ln>
                <a:noFill/>
              </a:ln>
              <a:solidFill>
                <a:prstClr val="black"/>
              </a:solidFill>
              <a:latin typeface="Calibri"/>
              <a:ea typeface="+mn-ea"/>
              <a:cs typeface="+mn-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4384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0" y="895913"/>
          <a:ext cx="12174573" cy="6234092"/>
        </p:xfrm>
        <a:graphic>
          <a:graphicData uri="http://schemas.openxmlformats.org/drawingml/2006/table">
            <a:tbl>
              <a:tblPr firstRow="1" bandRow="1"/>
              <a:tblGrid>
                <a:gridCol w="5427442">
                  <a:extLst>
                    <a:ext uri="{9D8B030D-6E8A-4147-A177-3AD203B41FA5}">
                      <a16:colId xmlns:a16="http://schemas.microsoft.com/office/drawing/2014/main" val="20000"/>
                    </a:ext>
                  </a:extLst>
                </a:gridCol>
                <a:gridCol w="5326009">
                  <a:extLst>
                    <a:ext uri="{9D8B030D-6E8A-4147-A177-3AD203B41FA5}">
                      <a16:colId xmlns:a16="http://schemas.microsoft.com/office/drawing/2014/main" val="414455015"/>
                    </a:ext>
                  </a:extLst>
                </a:gridCol>
                <a:gridCol w="1421122">
                  <a:extLst>
                    <a:ext uri="{9D8B030D-6E8A-4147-A177-3AD203B41FA5}">
                      <a16:colId xmlns:a16="http://schemas.microsoft.com/office/drawing/2014/main" val="2846535691"/>
                    </a:ext>
                  </a:extLst>
                </a:gridCol>
              </a:tblGrid>
              <a:tr h="512901">
                <a:tc gridSpan="3">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Airport/Airspace Constraints</a:t>
                      </a:r>
                    </a:p>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 </a:t>
                      </a:r>
                      <a:r>
                        <a:rPr lang="en-US" sz="1600" b="1" kern="1200" spc="-20" noProof="0" dirty="0">
                          <a:solidFill>
                            <a:schemeClr val="tx1"/>
                          </a:solidFill>
                          <a:latin typeface="Calibri"/>
                          <a:ea typeface="+mn-ea"/>
                          <a:cs typeface="Calibri"/>
                        </a:rPr>
                        <a:t>(Equipment Outages/Significant NOTAMs/Special Events)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hMerge="1">
                  <a:txBody>
                    <a:bodyPr/>
                    <a:lstStyle/>
                    <a:p>
                      <a:endParaRPr lang="en-TT"/>
                    </a:p>
                  </a:txBody>
                  <a:tcPr>
                    <a:lnL w="12700" cap="flat" cmpd="sng" algn="ctr">
                      <a:solidFill>
                        <a:srgbClr val="FFFFFF"/>
                      </a:solidFill>
                      <a:prstDash val="solid"/>
                      <a:round/>
                      <a:headEnd type="none" w="med" len="med"/>
                      <a:tailEnd type="none" w="med" len="med"/>
                    </a:lnL>
                  </a:tcPr>
                </a:tc>
                <a:tc hMerge="1">
                  <a:txBody>
                    <a:bodyPr/>
                    <a:lstStyle/>
                    <a:p>
                      <a:endParaRPr lang="en-TT"/>
                    </a:p>
                  </a:txBody>
                  <a:tcPr>
                    <a:lnL w="12700" cap="flat" cmpd="sng" algn="ctr">
                      <a:solidFill>
                        <a:srgbClr val="FFFFFF"/>
                      </a:solidFill>
                      <a:prstDash val="solid"/>
                      <a:round/>
                      <a:headEnd type="none" w="med" len="med"/>
                      <a:tailEnd type="none" w="med" len="med"/>
                    </a:lnL>
                  </a:tcPr>
                </a:tc>
                <a:extLst>
                  <a:ext uri="{0D108BD9-81ED-4DB2-BD59-A6C34878D82A}">
                    <a16:rowId xmlns:a16="http://schemas.microsoft.com/office/drawing/2014/main" val="10000"/>
                  </a:ext>
                </a:extLst>
              </a:tr>
              <a:tr h="291620">
                <a:tc>
                  <a:txBody>
                    <a:bodyPr/>
                    <a:lstStyle/>
                    <a:p>
                      <a:pPr marL="85725" indent="0" algn="ctr" defTabSz="914400" rtl="0" eaLnBrk="1" latinLnBrk="0" hangingPunct="1">
                        <a:lnSpc>
                          <a:spcPct val="100000"/>
                        </a:lnSpc>
                        <a:spcBef>
                          <a:spcPts val="5"/>
                        </a:spcBef>
                        <a:buFont typeface="Wingdings"/>
                        <a:buNone/>
                      </a:pPr>
                      <a:r>
                        <a:rPr lang="en-US" sz="16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SIGNIFICANT WEATHER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600" b="1" kern="1200" spc="-20" dirty="0">
                          <a:solidFill>
                            <a:schemeClr val="tx1"/>
                          </a:solidFill>
                          <a:latin typeface="Calibri"/>
                          <a:ea typeface="+mn-ea"/>
                          <a:cs typeface="Calibri"/>
                        </a:rPr>
                        <a:t>OTHER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42957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u="sng" kern="1200" spc="-5" baseline="0" dirty="0">
                          <a:solidFill>
                            <a:srgbClr val="FF0000"/>
                          </a:solidFill>
                          <a:latin typeface="Calibri"/>
                          <a:ea typeface="+mn-ea"/>
                          <a:cs typeface="Calibri"/>
                        </a:rPr>
                        <a:t>MTPP</a:t>
                      </a:r>
                    </a:p>
                    <a:p>
                      <a:pPr marL="5080" marR="0" lvl="0" indent="0" algn="just"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kern="1200" spc="-5" baseline="0" dirty="0">
                          <a:solidFill>
                            <a:schemeClr val="tx1"/>
                          </a:solidFill>
                          <a:latin typeface="Calibri"/>
                          <a:ea typeface="+mn-ea"/>
                          <a:cs typeface="Calibri"/>
                        </a:rPr>
                        <a:t>   </a:t>
                      </a:r>
                      <a:endParaRPr lang="en-US" sz="1800" b="0" i="1" kern="1200" spc="-5" baseline="0" dirty="0">
                        <a:solidFill>
                          <a:schemeClr val="tx1"/>
                        </a:solidFill>
                        <a:effectLst/>
                        <a:latin typeface="Calibri" panose="020F0502020204030204"/>
                        <a:ea typeface="+mn-ea"/>
                        <a:cs typeface="+mn-cs"/>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kern="1200" spc="-5" baseline="0" dirty="0">
                          <a:solidFill>
                            <a:schemeClr val="tx1"/>
                          </a:solidFill>
                          <a:effectLst/>
                          <a:latin typeface="Calibri" panose="020F0502020204030204"/>
                          <a:ea typeface="+mn-ea"/>
                          <a:cs typeface="+mn-cs"/>
                        </a:rPr>
                        <a:t>NOTAM A0044/26 </a:t>
                      </a:r>
                      <a:r>
                        <a:rPr lang="en-US" sz="1800" b="0" i="1" kern="1200" spc="-5" baseline="0" dirty="0">
                          <a:solidFill>
                            <a:schemeClr val="tx1"/>
                          </a:solidFill>
                          <a:effectLst/>
                          <a:latin typeface="Calibri" panose="020F0502020204030204"/>
                          <a:ea typeface="+mn-ea"/>
                          <a:cs typeface="+mn-cs"/>
                        </a:rPr>
                        <a:t>- </a:t>
                      </a:r>
                      <a:r>
                        <a:rPr lang="en-US" sz="1800" b="0" i="0" kern="1200" dirty="0">
                          <a:solidFill>
                            <a:schemeClr val="tx1"/>
                          </a:solidFill>
                          <a:effectLst/>
                          <a:latin typeface="Calibri" panose="020F0502020204030204"/>
                          <a:ea typeface="+mn-ea"/>
                          <a:cs typeface="+mn-cs"/>
                        </a:rPr>
                        <a:t>LANDING RWY 10 ONLY. DEPARTURE RWY 28 ONLY EXCEPT WHEN EASTERLY WIND PREVAILS DEPARTURE RWY 10 WITH SPECIAL MEASURES FOR LIGHT ACFT. EXC MEDEVAC, STATE, SAR, AND APPROVED FLT.</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endParaRPr lang="en-US" sz="1800" b="0" i="0" kern="1200" spc="-5" baseline="0" dirty="0">
                        <a:solidFill>
                          <a:schemeClr val="tx1"/>
                        </a:solidFill>
                        <a:effectLst/>
                        <a:latin typeface="Calibri" panose="020F0502020204030204"/>
                        <a:ea typeface="+mn-ea"/>
                        <a:cs typeface="+mn-cs"/>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kern="1200" spc="-5" baseline="0" dirty="0">
                          <a:solidFill>
                            <a:schemeClr val="tx1"/>
                          </a:solidFill>
                          <a:effectLst/>
                          <a:latin typeface="Calibri" panose="020F0502020204030204"/>
                          <a:ea typeface="+mn-ea"/>
                          <a:cs typeface="+mn-cs"/>
                        </a:rPr>
                        <a:t>NOTAM A0049/26 </a:t>
                      </a:r>
                      <a:r>
                        <a:rPr lang="en-US" sz="1800" b="0" i="0" kern="1200" spc="-5" baseline="0" dirty="0">
                          <a:solidFill>
                            <a:schemeClr val="tx1"/>
                          </a:solidFill>
                          <a:effectLst/>
                          <a:latin typeface="Calibri" panose="020F0502020204030204"/>
                          <a:ea typeface="+mn-ea"/>
                          <a:cs typeface="+mn-cs"/>
                        </a:rPr>
                        <a:t>- </a:t>
                      </a:r>
                      <a:r>
                        <a:rPr lang="en-US" sz="1800" b="0" i="0" kern="1200" dirty="0">
                          <a:solidFill>
                            <a:schemeClr val="tx1"/>
                          </a:solidFill>
                          <a:effectLst/>
                          <a:latin typeface="Calibri" panose="020F0502020204030204"/>
                          <a:ea typeface="+mn-ea"/>
                          <a:cs typeface="+mn-cs"/>
                        </a:rPr>
                        <a:t>FIREFIGHTING AND RESCUE CAPABILITY HAS BEEN UPGRADED FROM </a:t>
                      </a:r>
                      <a:br>
                        <a:rPr lang="en-US" sz="1400" dirty="0"/>
                      </a:br>
                      <a:r>
                        <a:rPr lang="en-US" sz="1800" b="0" i="0" kern="1200" dirty="0">
                          <a:solidFill>
                            <a:schemeClr val="tx1"/>
                          </a:solidFill>
                          <a:effectLst/>
                          <a:latin typeface="Calibri" panose="020F0502020204030204"/>
                          <a:ea typeface="+mn-ea"/>
                          <a:cs typeface="+mn-cs"/>
                        </a:rPr>
                        <a:t>CATEGORY 6 TO CATEGORY 8</a:t>
                      </a:r>
                      <a:endParaRPr lang="en-US" sz="1400" b="1" i="1"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36576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l" defTabSz="914400" rtl="0" eaLnBrk="1" fontAlgn="auto" latinLnBrk="0" hangingPunct="1">
                        <a:lnSpc>
                          <a:spcPct val="100000"/>
                        </a:lnSpc>
                        <a:spcBef>
                          <a:spcPts val="5"/>
                        </a:spcBef>
                        <a:spcAft>
                          <a:spcPts val="0"/>
                        </a:spcAft>
                        <a:buClrTx/>
                        <a:buSzTx/>
                        <a:buFont typeface="Wingdings" panose="05000000000000000000" pitchFamily="2" charset="2"/>
                        <a:buNone/>
                        <a:tabLst/>
                        <a:defRPr/>
                      </a:pPr>
                      <a:r>
                        <a:rPr lang="en-US" sz="1300" b="1" i="1" kern="1200" spc="-20" dirty="0">
                          <a:solidFill>
                            <a:schemeClr val="tx1"/>
                          </a:solidFill>
                          <a:latin typeface="Calibri"/>
                          <a:ea typeface="+mn-ea"/>
                          <a:cs typeface="Calibri"/>
                        </a:rPr>
                        <a:t>                                                        </a:t>
                      </a:r>
                      <a:r>
                        <a:rPr lang="en-US" sz="1800" b="1" i="1" kern="1200" spc="-20" dirty="0">
                          <a:solidFill>
                            <a:srgbClr val="FF0000"/>
                          </a:solidFill>
                          <a:latin typeface="Calibri"/>
                          <a:ea typeface="+mn-ea"/>
                          <a:cs typeface="Calibri"/>
                        </a:rPr>
                        <a:t>MTPP</a:t>
                      </a:r>
                      <a:endParaRPr lang="en-US" sz="1800" b="1" i="1" kern="1200" spc="-20" dirty="0">
                        <a:solidFill>
                          <a:srgbClr val="FF0000"/>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l"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Calibri"/>
                          <a:ea typeface="+mn-ea"/>
                          <a:cs typeface="Calibri"/>
                        </a:rPr>
                        <a:t>                                               </a:t>
                      </a:r>
                      <a:r>
                        <a:rPr lang="en-US" sz="18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MTCH</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l" defTabSz="914400" rtl="0" eaLnBrk="1" fontAlgn="auto" latinLnBrk="0" hangingPunct="1">
                        <a:lnSpc>
                          <a:spcPct val="100000"/>
                        </a:lnSpc>
                        <a:spcBef>
                          <a:spcPts val="5"/>
                        </a:spcBef>
                        <a:spcAft>
                          <a:spcPts val="0"/>
                        </a:spcAft>
                        <a:buClrTx/>
                        <a:buSzTx/>
                        <a:buFont typeface="Wingdings"/>
                        <a:buNone/>
                        <a:tabLst/>
                        <a:defRPr/>
                      </a:pPr>
                      <a:r>
                        <a:rPr lang="en-US" sz="12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MTCA</a:t>
                      </a:r>
                      <a:endParaRPr lang="en-US" sz="1800" b="1" i="1" kern="1200" spc="-20" dirty="0">
                        <a:solidFill>
                          <a:srgbClr val="FF0000"/>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DEMAND: LOW</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
        <p:nvSpPr>
          <p:cNvPr id="6" name="Rectangle 5"/>
          <p:cNvSpPr/>
          <p:nvPr/>
        </p:nvSpPr>
        <p:spPr>
          <a:xfrm>
            <a:off x="3016622" y="349939"/>
            <a:ext cx="6033247"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FF0000"/>
                </a:solidFill>
                <a:latin typeface="Arial" panose="020B0604020202020204"/>
                <a:cs typeface="Arial"/>
              </a:rPr>
              <a:t>OFNAC</a:t>
            </a:r>
            <a:r>
              <a:rPr kumimoji="0" lang="en-US" sz="2000" b="1" i="0" u="none" strike="noStrike" kern="1200" cap="none" spc="0" normalizeH="0" baseline="0" noProof="0" dirty="0">
                <a:ln>
                  <a:noFill/>
                </a:ln>
                <a:solidFill>
                  <a:srgbClr val="FF0000"/>
                </a:solidFill>
                <a:effectLst/>
                <a:uLnTx/>
                <a:uFillTx/>
                <a:latin typeface="Arial" panose="020B0604020202020204"/>
                <a:ea typeface="+mn-ea"/>
                <a:cs typeface="Arial"/>
              </a:rPr>
              <a:t> – </a:t>
            </a:r>
            <a:r>
              <a:rPr lang="en-US" sz="2000" b="1" dirty="0">
                <a:solidFill>
                  <a:srgbClr val="FF0000"/>
                </a:solidFill>
                <a:latin typeface="Arial" panose="020B0604020202020204"/>
                <a:cs typeface="Arial"/>
              </a:rPr>
              <a:t>22</a:t>
            </a:r>
            <a:r>
              <a:rPr kumimoji="0" lang="en-US" sz="2000" b="1" i="0" u="none" strike="noStrike" kern="1200" cap="none" spc="0" normalizeH="0" baseline="0" noProof="0" dirty="0">
                <a:ln>
                  <a:noFill/>
                </a:ln>
                <a:solidFill>
                  <a:srgbClr val="FF0000"/>
                </a:solidFill>
                <a:effectLst/>
                <a:uLnTx/>
                <a:uFillTx/>
                <a:latin typeface="Arial" panose="020B0604020202020204"/>
                <a:ea typeface="+mn-ea"/>
                <a:cs typeface="Arial"/>
              </a:rPr>
              <a:t> Octobre 2026</a:t>
            </a:r>
          </a:p>
        </p:txBody>
      </p:sp>
      <p:pic>
        <p:nvPicPr>
          <p:cNvPr id="11" name="Picture 10">
            <a:extLst>
              <a:ext uri="{FF2B5EF4-FFF2-40B4-BE49-F238E27FC236}">
                <a16:creationId xmlns:a16="http://schemas.microsoft.com/office/drawing/2014/main" id="{932FCE34-2072-69FB-C297-3255F0AA7E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80747" y="-1"/>
            <a:ext cx="1393826" cy="965201"/>
          </a:xfrm>
          <a:prstGeom prst="rect">
            <a:avLst/>
          </a:prstGeom>
        </p:spPr>
      </p:pic>
      <p:pic>
        <p:nvPicPr>
          <p:cNvPr id="13" name="Picture 12" descr="Map&#10;&#10;Description automatically generated">
            <a:extLst>
              <a:ext uri="{FF2B5EF4-FFF2-40B4-BE49-F238E27FC236}">
                <a16:creationId xmlns:a16="http://schemas.microsoft.com/office/drawing/2014/main" id="{2AD7D84A-75A5-1FC9-9D4D-5602676E466A}"/>
              </a:ext>
            </a:extLst>
          </p:cNvPr>
          <p:cNvPicPr>
            <a:picLocks noChangeAspect="1"/>
          </p:cNvPicPr>
          <p:nvPr/>
        </p:nvPicPr>
        <p:blipFill>
          <a:blip r:embed="rId4">
            <a:extLst>
              <a:ext uri="{BEBA8EAE-BF5A-486C-A8C5-ECC9F3942E4B}">
                <a14:imgProps xmlns:a14="http://schemas.microsoft.com/office/drawing/2010/main">
                  <a14:imgLayer r:embed="rId5">
                    <a14:imgEffect>
                      <a14:artisticGlowEdges/>
                    </a14:imgEffect>
                  </a14:imgLayer>
                </a14:imgProps>
              </a:ext>
            </a:extLst>
          </a:blip>
          <a:stretch>
            <a:fillRect/>
          </a:stretch>
        </p:blipFill>
        <p:spPr>
          <a:xfrm>
            <a:off x="1" y="0"/>
            <a:ext cx="1393826" cy="965200"/>
          </a:xfrm>
          <a:prstGeom prst="rect">
            <a:avLst/>
          </a:prstGeom>
        </p:spPr>
      </p:pic>
      <p:pic>
        <p:nvPicPr>
          <p:cNvPr id="8" name="Image 7">
            <a:extLst>
              <a:ext uri="{FF2B5EF4-FFF2-40B4-BE49-F238E27FC236}">
                <a16:creationId xmlns:a16="http://schemas.microsoft.com/office/drawing/2014/main" id="{DA32A93C-8B54-6C95-516A-BBA79A7726C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61622" y="2017448"/>
            <a:ext cx="4902954" cy="1273172"/>
          </a:xfrm>
          <a:prstGeom prst="rect">
            <a:avLst/>
          </a:prstGeom>
        </p:spPr>
      </p:pic>
      <p:pic>
        <p:nvPicPr>
          <p:cNvPr id="12" name="Image 11">
            <a:extLst>
              <a:ext uri="{FF2B5EF4-FFF2-40B4-BE49-F238E27FC236}">
                <a16:creationId xmlns:a16="http://schemas.microsoft.com/office/drawing/2014/main" id="{653EBE13-6662-08BA-F60E-148B4D39ACC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61620" y="3802697"/>
            <a:ext cx="4902955" cy="1284060"/>
          </a:xfrm>
          <a:prstGeom prst="rect">
            <a:avLst/>
          </a:prstGeom>
        </p:spPr>
      </p:pic>
      <p:pic>
        <p:nvPicPr>
          <p:cNvPr id="16" name="Image 15">
            <a:extLst>
              <a:ext uri="{FF2B5EF4-FFF2-40B4-BE49-F238E27FC236}">
                <a16:creationId xmlns:a16="http://schemas.microsoft.com/office/drawing/2014/main" id="{EFA4CD10-1B53-B971-C0F7-4B31736F14D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17553" y="5500416"/>
            <a:ext cx="4947022" cy="1294941"/>
          </a:xfrm>
          <a:prstGeom prst="rect">
            <a:avLst/>
          </a:prstGeom>
        </p:spPr>
      </p:pic>
    </p:spTree>
    <p:extLst>
      <p:ext uri="{BB962C8B-B14F-4D97-AF65-F5344CB8AC3E}">
        <p14:creationId xmlns:p14="http://schemas.microsoft.com/office/powerpoint/2010/main" val="29408913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6"/>
            <a:ext cx="7010400"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2060"/>
                </a:solidFill>
                <a:effectLst/>
                <a:uLnTx/>
                <a:uFillTx/>
                <a:latin typeface="Calibri"/>
                <a:cs typeface="Arial"/>
              </a:rPr>
              <a:t>CADENA  </a:t>
            </a:r>
          </a:p>
        </p:txBody>
      </p:sp>
      <p:pic>
        <p:nvPicPr>
          <p:cNvPr id="4" name="Picture 3">
            <a:extLst>
              <a:ext uri="{FF2B5EF4-FFF2-40B4-BE49-F238E27FC236}">
                <a16:creationId xmlns:a16="http://schemas.microsoft.com/office/drawing/2014/main" id="{5B263FBB-CA63-E28A-7425-4992D7C4DEA7}"/>
              </a:ext>
            </a:extLst>
          </p:cNvPr>
          <p:cNvPicPr>
            <a:picLocks noChangeAspect="1"/>
          </p:cNvPicPr>
          <p:nvPr/>
        </p:nvPicPr>
        <p:blipFill>
          <a:blip r:embed="rId2"/>
          <a:stretch>
            <a:fillRect/>
          </a:stretch>
        </p:blipFill>
        <p:spPr>
          <a:xfrm>
            <a:off x="1561512" y="1971612"/>
            <a:ext cx="3207436" cy="2732260"/>
          </a:xfrm>
          <a:prstGeom prst="rect">
            <a:avLst/>
          </a:prstGeom>
        </p:spPr>
      </p:pic>
      <p:pic>
        <p:nvPicPr>
          <p:cNvPr id="5" name="Picture 4">
            <a:extLst>
              <a:ext uri="{FF2B5EF4-FFF2-40B4-BE49-F238E27FC236}">
                <a16:creationId xmlns:a16="http://schemas.microsoft.com/office/drawing/2014/main" id="{77E5F8CE-0286-1D94-C81F-A494690B7575}"/>
              </a:ext>
            </a:extLst>
          </p:cNvPr>
          <p:cNvPicPr>
            <a:picLocks noChangeAspect="1"/>
          </p:cNvPicPr>
          <p:nvPr/>
        </p:nvPicPr>
        <p:blipFill>
          <a:blip r:embed="rId3"/>
          <a:stretch>
            <a:fillRect/>
          </a:stretch>
        </p:blipFill>
        <p:spPr>
          <a:xfrm>
            <a:off x="6621194" y="2748513"/>
            <a:ext cx="4128986" cy="1584336"/>
          </a:xfrm>
          <a:prstGeom prst="rect">
            <a:avLst/>
          </a:prstGeom>
        </p:spPr>
      </p:pic>
    </p:spTree>
    <p:extLst>
      <p:ext uri="{BB962C8B-B14F-4D97-AF65-F5344CB8AC3E}">
        <p14:creationId xmlns:p14="http://schemas.microsoft.com/office/powerpoint/2010/main" val="1324925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1">
            <a:extLst>
              <a:ext uri="{FF2B5EF4-FFF2-40B4-BE49-F238E27FC236}">
                <a16:creationId xmlns:a16="http://schemas.microsoft.com/office/drawing/2014/main" id="{B9A810EA-4C34-5327-B6F8-B2DBDC87CBC9}"/>
              </a:ext>
            </a:extLst>
          </p:cNvPr>
          <p:cNvGraphicFramePr>
            <a:graphicFrameLocks noGrp="1"/>
          </p:cNvGraphicFramePr>
          <p:nvPr/>
        </p:nvGraphicFramePr>
        <p:xfrm>
          <a:off x="1924050" y="1721402"/>
          <a:ext cx="8343900" cy="4377690"/>
        </p:xfrm>
        <a:graphic>
          <a:graphicData uri="http://schemas.openxmlformats.org/drawingml/2006/table">
            <a:tbl>
              <a:tblPr>
                <a:tableStyleId>{5C22544A-7EE6-4342-B048-85BDC9FD1C3A}</a:tableStyleId>
              </a:tblPr>
              <a:tblGrid>
                <a:gridCol w="77257">
                  <a:extLst>
                    <a:ext uri="{9D8B030D-6E8A-4147-A177-3AD203B41FA5}">
                      <a16:colId xmlns:a16="http://schemas.microsoft.com/office/drawing/2014/main" val="20000"/>
                    </a:ext>
                  </a:extLst>
                </a:gridCol>
                <a:gridCol w="8189386">
                  <a:extLst>
                    <a:ext uri="{9D8B030D-6E8A-4147-A177-3AD203B41FA5}">
                      <a16:colId xmlns:a16="http://schemas.microsoft.com/office/drawing/2014/main" val="20001"/>
                    </a:ext>
                  </a:extLst>
                </a:gridCol>
                <a:gridCol w="77257">
                  <a:extLst>
                    <a:ext uri="{9D8B030D-6E8A-4147-A177-3AD203B41FA5}">
                      <a16:colId xmlns:a16="http://schemas.microsoft.com/office/drawing/2014/main" val="20002"/>
                    </a:ext>
                  </a:extLst>
                </a:gridCol>
              </a:tblGrid>
              <a:tr h="3078595">
                <a:tc>
                  <a:txBody>
                    <a:bodyPr/>
                    <a:lstStyle/>
                    <a:p>
                      <a:pPr marL="0" algn="ctr" defTabSz="914400" rtl="0" eaLnBrk="1" fontAlgn="ctr" latinLnBrk="0" hangingPunct="1"/>
                      <a:endParaRPr lang="en-US" sz="1400" b="1" u="none" strike="noStrike" kern="1200" dirty="0">
                        <a:solidFill>
                          <a:schemeClr val="bg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txBody>
                  <a:tcPr marL="9525" marR="9525" marT="9525" marB="0" anchor="ctr">
                    <a:solidFill>
                      <a:schemeClr val="accent5">
                        <a:lumMod val="20000"/>
                        <a:lumOff val="80000"/>
                      </a:schemeClr>
                    </a:solidFill>
                  </a:tcPr>
                </a:tc>
                <a:tc>
                  <a:txBody>
                    <a:bodyPr/>
                    <a:lstStyle/>
                    <a:p>
                      <a:pPr algn="l" fontAlgn="ctr"/>
                      <a:r>
                        <a:rPr lang="en-US" sz="1100" b="1" i="0" u="none" strike="noStrike" dirty="0">
                          <a:solidFill>
                            <a:schemeClr val="tx1"/>
                          </a:solidFill>
                          <a:effectLst/>
                          <a:latin typeface="Biome" panose="020B0503030204020804" pitchFamily="34" charset="0"/>
                          <a:cs typeface="Biome" panose="020B0503030204020804" pitchFamily="34" charset="0"/>
                        </a:rPr>
                        <a:t>MYNN</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cap="all" dirty="0">
                          <a:solidFill>
                            <a:schemeClr val="tx1"/>
                          </a:solidFill>
                          <a:effectLst/>
                          <a:latin typeface="Biome" panose="020B0503030204020804" pitchFamily="34" charset="0"/>
                          <a:ea typeface="+mn-ea"/>
                          <a:cs typeface="Biome" panose="020B0503030204020804" pitchFamily="34" charset="0"/>
                        </a:rPr>
                        <a:t>A0392/26 — BIRD ACTIVITY </a:t>
                      </a:r>
                      <a:r>
                        <a:rPr lang="en-US" sz="1000" b="0" i="0" u="none" strike="noStrike" dirty="0">
                          <a:solidFill>
                            <a:schemeClr val="tx1"/>
                          </a:solidFill>
                          <a:effectLst/>
                          <a:latin typeface="Biome" panose="020B0503030204020804" pitchFamily="34" charset="0"/>
                          <a:cs typeface="Biome" panose="020B0503030204020804" pitchFamily="34" charset="0"/>
                        </a:rPr>
                        <a:t>AROUND AIRFIELD  EXER CTN DURING LDG AND DEP</a:t>
                      </a:r>
                      <a:r>
                        <a:rPr lang="en-US" sz="1000" b="0" i="0" u="none" strike="noStrike" kern="1200" dirty="0">
                          <a:solidFill>
                            <a:schemeClr val="tx1"/>
                          </a:solidFill>
                          <a:effectLst/>
                          <a:latin typeface="Biome" panose="020B0503030204020804" pitchFamily="34" charset="0"/>
                          <a:ea typeface="+mn-ea"/>
                          <a:cs typeface="Biome" panose="020B0503030204020804" pitchFamily="34" charset="0"/>
                        </a:rPr>
                        <a:t>                                                     </a:t>
                      </a:r>
                      <a:r>
                        <a:rPr lang="en-US" sz="1000" b="0" i="0" kern="1200" dirty="0">
                          <a:solidFill>
                            <a:schemeClr val="tx1"/>
                          </a:solidFill>
                          <a:effectLst/>
                          <a:latin typeface="Biome" panose="020B0503030204020804" pitchFamily="34" charset="0"/>
                          <a:ea typeface="+mn-ea"/>
                          <a:cs typeface="Biome" panose="020B0503030204020804" pitchFamily="34" charset="0"/>
                        </a:rPr>
                        <a:t>→ End: 10.31.2026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A0495/26 — RUNWAY 32 AVAILABLE FOR TAKE OFF ONLY                                                     </a:t>
                      </a:r>
                      <a:r>
                        <a:rPr lang="en-US" sz="10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Effective: 09.29.20  6 </a:t>
                      </a:r>
                      <a:r>
                        <a:rPr lang="en-US" sz="1000" b="0" i="0" kern="1200" dirty="0">
                          <a:solidFill>
                            <a:schemeClr val="tx1"/>
                          </a:solidFill>
                          <a:effectLst/>
                          <a:latin typeface="Biome" panose="020B0503030204020804" pitchFamily="34" charset="0"/>
                          <a:ea typeface="+mn-ea"/>
                          <a:cs typeface="Biome" panose="020B0503030204020804" pitchFamily="34" charset="0"/>
                        </a:rPr>
                        <a:t>→ End: 10.31.2026  </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A0498/26 — RUNWAY 32 CLOSED FIRST 3425FT                                                                          </a:t>
                      </a:r>
                      <a:r>
                        <a:rPr lang="en-US" sz="10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Effective: 09.29.2026 </a:t>
                      </a:r>
                      <a:r>
                        <a:rPr lang="en-US" sz="1000" b="0" i="0" kern="1200" dirty="0">
                          <a:solidFill>
                            <a:schemeClr val="tx1"/>
                          </a:solidFill>
                          <a:effectLst/>
                          <a:latin typeface="Biome" panose="020B0503030204020804" pitchFamily="34" charset="0"/>
                          <a:ea typeface="+mn-ea"/>
                          <a:cs typeface="Biome" panose="020B0503030204020804" pitchFamily="34" charset="0"/>
                        </a:rPr>
                        <a:t>→ End: 10.31.2026                                                                  </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A0501/26 — RUNWAY 14 DECLARED DISTANCES CHANGED    (TODA 7500FT)             </a:t>
                      </a:r>
                      <a:r>
                        <a:rPr lang="en-US" sz="10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Effective: 09.29.2026 </a:t>
                      </a:r>
                      <a:r>
                        <a:rPr lang="en-US" sz="1000" b="0" i="0" kern="1200" dirty="0">
                          <a:solidFill>
                            <a:schemeClr val="tx1"/>
                          </a:solidFill>
                          <a:effectLst/>
                          <a:latin typeface="Biome" panose="020B0503030204020804" pitchFamily="34" charset="0"/>
                          <a:ea typeface="+mn-ea"/>
                          <a:cs typeface="Biome" panose="020B0503030204020804" pitchFamily="34" charset="0"/>
                        </a:rPr>
                        <a:t>→ End: 10.31.2026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A0502/26 — RUNWAY 32 DECLARED DISTANCES CHANGED    (TODA 7500FT)             </a:t>
                      </a:r>
                      <a:r>
                        <a:rPr lang="en-US" sz="10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Effective: 09.29.2026 </a:t>
                      </a:r>
                      <a:r>
                        <a:rPr lang="en-US" sz="1000" b="0" i="0" kern="1200" dirty="0">
                          <a:solidFill>
                            <a:schemeClr val="tx1"/>
                          </a:solidFill>
                          <a:effectLst/>
                          <a:latin typeface="Biome" panose="020B0503030204020804" pitchFamily="34" charset="0"/>
                          <a:ea typeface="+mn-ea"/>
                          <a:cs typeface="Biome" panose="020B0503030204020804" pitchFamily="34" charset="0"/>
                        </a:rPr>
                        <a:t>→ End: 10.31.2026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A0504/26 — AUTEC ACTIVE           SFC – A030                                                                                   Effective: 10.19.2026 → End: 10.27.2026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                            </a:t>
                      </a:r>
                      <a:r>
                        <a:rPr lang="en-US" sz="800" b="0" i="0" kern="1200" dirty="0">
                          <a:solidFill>
                            <a:schemeClr val="tx1"/>
                          </a:solidFill>
                          <a:effectLst/>
                          <a:latin typeface="Biome" panose="020B0503030204020804" pitchFamily="34" charset="0"/>
                          <a:ea typeface="+mn-ea"/>
                          <a:cs typeface="Biome" panose="020B0503030204020804" pitchFamily="34" charset="0"/>
                        </a:rPr>
                        <a:t>19-22 1000-0600             22-23  1100-0330             23-27 1000-0045</a:t>
                      </a:r>
                    </a:p>
                    <a:p>
                      <a:pPr marL="0" marR="0" lvl="0" indent="0" algn="l" defTabSz="914377" rtl="0" eaLnBrk="1" fontAlgn="ctr" latinLnBrk="0" hangingPunct="1">
                        <a:lnSpc>
                          <a:spcPct val="100000"/>
                        </a:lnSpc>
                        <a:spcBef>
                          <a:spcPts val="0"/>
                        </a:spcBef>
                        <a:spcAft>
                          <a:spcPts val="0"/>
                        </a:spcAft>
                        <a:buClrTx/>
                        <a:buSzTx/>
                        <a:buFontTx/>
                        <a:buNone/>
                        <a:tabLst/>
                        <a:defRPr/>
                      </a:pPr>
                      <a:r>
                        <a:rPr kumimoji="0" lang="en-US" sz="10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A0552/26 — TAXIWAY KILO CLOSED                                                                                                                                                    </a:t>
                      </a:r>
                      <a:r>
                        <a:rPr kumimoji="0" lang="en-US" sz="10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 End: 10.31.2026</a:t>
                      </a:r>
                    </a:p>
                    <a:p>
                      <a:r>
                        <a:rPr lang="en-US" sz="1000" b="0" i="0" kern="1200" dirty="0">
                          <a:solidFill>
                            <a:schemeClr val="tx1"/>
                          </a:solidFill>
                          <a:effectLst/>
                          <a:latin typeface="Biome" panose="020B0503030204020804" pitchFamily="34" charset="0"/>
                          <a:ea typeface="+mn-ea"/>
                          <a:cs typeface="Biome" panose="020B0503030204020804" pitchFamily="34" charset="0"/>
                        </a:rPr>
                        <a:t>A0559/26 — RUNWAY 14/32 CLOSED TO NIGHT OPERATIONS    (02Z-10Z)                    Effective: 10.14.2026 → End: 10.25.2026</a:t>
                      </a:r>
                    </a:p>
                    <a:p>
                      <a:r>
                        <a:rPr lang="en-US" sz="1000" b="0" i="0" kern="1200" dirty="0">
                          <a:solidFill>
                            <a:schemeClr val="tx1"/>
                          </a:solidFill>
                          <a:effectLst/>
                          <a:latin typeface="Biome" panose="020B0503030204020804" pitchFamily="34" charset="0"/>
                          <a:ea typeface="+mn-ea"/>
                          <a:cs typeface="Biome" panose="020B0503030204020804" pitchFamily="34" charset="0"/>
                        </a:rPr>
                        <a:t>A0566/26 — CAUTION ON RUNWAY 10/28    WIP IN VICINITY       (02Z-10Z)                    Effective: 10.15.2026 → End: 10.25.2026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800" dirty="0"/>
                        <a:t>                                    CTN ADZ IN VCY OF RWY 10/28 DUE TO CONST. 90 MINUTES PRIOR NOTICE FOR ARR AND DEP ACFT.CTC NAD AIRSIDE SAFETY COORDINATOR 1-242-424-7148</a:t>
                      </a: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500" b="0" i="0" kern="1200" dirty="0">
                        <a:solidFill>
                          <a:schemeClr val="tx1"/>
                        </a:solidFill>
                        <a:effectLst/>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kern="1200" dirty="0">
                          <a:solidFill>
                            <a:schemeClr val="tx1"/>
                          </a:solidFill>
                          <a:effectLst/>
                          <a:latin typeface="Biome" panose="020B0503030204020804" pitchFamily="34" charset="0"/>
                          <a:ea typeface="+mn-ea"/>
                          <a:cs typeface="Biome" panose="020B0503030204020804" pitchFamily="34" charset="0"/>
                        </a:rPr>
                        <a:t>MYBS</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A0553/26 — RUNWAY 10 PAPI LIGHTS UNSERVICEABLE                                                          Effective: 10.13.2026 → End: 10.30.2026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kern="1200" dirty="0">
                          <a:solidFill>
                            <a:schemeClr val="tx1"/>
                          </a:solidFill>
                          <a:effectLst/>
                          <a:latin typeface="Biome" panose="020B0503030204020804" pitchFamily="34" charset="0"/>
                          <a:ea typeface="+mn-ea"/>
                          <a:cs typeface="Biome" panose="020B0503030204020804" pitchFamily="34" charset="0"/>
                        </a:rPr>
                        <a:t>MYEM </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kern="1200" dirty="0">
                          <a:solidFill>
                            <a:schemeClr val="tx1"/>
                          </a:solidFill>
                          <a:effectLst/>
                          <a:latin typeface="Biome" panose="020B0503030204020804" pitchFamily="34" charset="0"/>
                          <a:ea typeface="+mn-ea"/>
                          <a:cs typeface="Biome" panose="020B0503030204020804" pitchFamily="34" charset="0"/>
                        </a:rPr>
                        <a:t> </a:t>
                      </a:r>
                      <a:r>
                        <a:rPr lang="en-US" sz="1000" b="0" i="0" kern="1200" dirty="0">
                          <a:solidFill>
                            <a:schemeClr val="tx1"/>
                          </a:solidFill>
                          <a:effectLst/>
                          <a:latin typeface="Biome" panose="020B0503030204020804" pitchFamily="34" charset="0"/>
                          <a:ea typeface="+mn-ea"/>
                          <a:cs typeface="Biome" panose="020B0503030204020804" pitchFamily="34" charset="0"/>
                        </a:rPr>
                        <a:t>A0385/26 — AERODROME CLOSED  (REPAIRS)                                                                               </a:t>
                      </a:r>
                      <a:r>
                        <a:rPr lang="en-US" sz="10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Effective: 10.05.2026 </a:t>
                      </a:r>
                      <a:r>
                        <a:rPr lang="en-US" sz="1000" b="0" i="0" kern="1200" dirty="0">
                          <a:solidFill>
                            <a:schemeClr val="tx1"/>
                          </a:solidFill>
                          <a:effectLst/>
                          <a:latin typeface="Biome" panose="020B0503030204020804" pitchFamily="34" charset="0"/>
                          <a:ea typeface="+mn-ea"/>
                          <a:cs typeface="Biome" panose="020B0503030204020804" pitchFamily="34" charset="0"/>
                        </a:rPr>
                        <a:t>→ End: 11.02.2026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kern="1200" dirty="0">
                          <a:solidFill>
                            <a:schemeClr val="tx1"/>
                          </a:solidFill>
                          <a:effectLst/>
                          <a:latin typeface="Biome" panose="020B0503030204020804" pitchFamily="34" charset="0"/>
                          <a:ea typeface="+mn-ea"/>
                          <a:cs typeface="Biome" panose="020B0503030204020804" pitchFamily="34" charset="0"/>
                        </a:rPr>
                        <a:t>MYEH</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A0567/26 — WESTERN 3000FT  RUNWAY 07/25 CLOSED WIP. EASTERN 3000FT CLOSED  DLY 21Z -10Z                                                                                                   </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      </a:t>
                      </a:r>
                      <a:r>
                        <a:rPr kumimoji="0" lang="en-US" sz="8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EASTERN 3000FT AVBL FOR PRE-APPROVED EMERG MEDEVAC ONLY BTN 21Z-10Z</a:t>
                      </a:r>
                      <a:r>
                        <a:rPr kumimoji="0" lang="en-US" sz="10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 End: 10.24.2026</a:t>
                      </a:r>
                      <a:endParaRPr kumimoji="0" lang="en-US" sz="8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 </a:t>
                      </a:r>
                      <a:r>
                        <a:rPr lang="en-US" sz="1100" b="1" i="0" u="none" strike="noStrike" kern="1200" dirty="0">
                          <a:solidFill>
                            <a:schemeClr val="tx1"/>
                          </a:solidFill>
                          <a:effectLst/>
                          <a:latin typeface="Biome" panose="020B0503030204020804" pitchFamily="34" charset="0"/>
                          <a:ea typeface="+mn-ea"/>
                          <a:cs typeface="Biome" panose="020B0503030204020804" pitchFamily="34" charset="0"/>
                        </a:rPr>
                        <a:t>MYES</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A0452/26 — AERODROME CLOSED  (REPAIRS)                                                                   </a:t>
                      </a:r>
                      <a:r>
                        <a:rPr lang="en-US" sz="10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            </a:t>
                      </a:r>
                      <a:r>
                        <a:rPr lang="en-US" sz="1000" b="0" i="0" kern="1200" dirty="0">
                          <a:solidFill>
                            <a:schemeClr val="tx1"/>
                          </a:solidFill>
                          <a:effectLst/>
                          <a:latin typeface="Biome" panose="020B0503030204020804" pitchFamily="34" charset="0"/>
                          <a:ea typeface="+mn-ea"/>
                          <a:cs typeface="Biome" panose="020B0503030204020804" pitchFamily="34" charset="0"/>
                        </a:rPr>
                        <a:t> </a:t>
                      </a:r>
                      <a:r>
                        <a:rPr lang="en-US" sz="1000" b="0" i="0" kern="1200" dirty="0">
                          <a:solidFill>
                            <a:schemeClr val="accent5">
                              <a:lumMod val="20000"/>
                              <a:lumOff val="80000"/>
                            </a:schemeClr>
                          </a:solidFill>
                          <a:effectLst/>
                          <a:latin typeface="Biome" panose="020B0503030204020804" pitchFamily="34" charset="0"/>
                          <a:ea typeface="+mn-ea"/>
                          <a:cs typeface="Biome" panose="020B0503030204020804" pitchFamily="34" charset="0"/>
                        </a:rPr>
                        <a:t>Effective: 09.21.2026 </a:t>
                      </a:r>
                      <a:r>
                        <a:rPr lang="en-US" sz="1000" b="0" i="0" kern="1200" dirty="0">
                          <a:solidFill>
                            <a:schemeClr val="tx1"/>
                          </a:solidFill>
                          <a:effectLst/>
                          <a:latin typeface="Biome" panose="020B0503030204020804" pitchFamily="34" charset="0"/>
                          <a:ea typeface="+mn-ea"/>
                          <a:cs typeface="Biome" panose="020B0503030204020804" pitchFamily="34" charset="0"/>
                        </a:rPr>
                        <a:t>→ End: 10.31.2026</a:t>
                      </a:r>
                    </a:p>
                  </a:txBody>
                  <a:tcPr marL="9525" marR="9525" marT="9525" marB="0" anchor="ctr">
                    <a:solidFill>
                      <a:schemeClr val="accent5">
                        <a:lumMod val="20000"/>
                        <a:lumOff val="80000"/>
                      </a:schemeClr>
                    </a:solidFill>
                  </a:tcPr>
                </a:tc>
                <a:tc>
                  <a:txBody>
                    <a:bodyPr/>
                    <a:lstStyle/>
                    <a:p>
                      <a:pPr marL="0" indent="0" algn="ctr" defTabSz="914400" rtl="0" eaLnBrk="1" fontAlgn="ctr" latinLnBrk="0" hangingPunct="1">
                        <a:buFont typeface="Wingdings" panose="05000000000000000000" pitchFamily="2" charset="2"/>
                        <a:buNone/>
                      </a:pPr>
                      <a:endParaRPr kumimoji="0" lang="en-US" sz="1400" b="1" i="0" u="none" strike="noStrike" kern="1200" cap="none" spc="0" normalizeH="0" baseline="0" dirty="0">
                        <a:ln>
                          <a:noFill/>
                        </a:ln>
                        <a:solidFill>
                          <a:srgbClr val="27BFB8"/>
                        </a:solidFill>
                        <a:effectLst>
                          <a:outerShdw blurRad="38100" dist="38100" dir="2700000" algn="tl">
                            <a:srgbClr val="000000">
                              <a:alpha val="43137"/>
                            </a:srgbClr>
                          </a:outerShdw>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20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txBody>
                  <a:tcPr marL="9525" marR="9525" marT="9525" marB="0" anchor="ctr">
                    <a:solidFill>
                      <a:schemeClr val="accent5">
                        <a:lumMod val="20000"/>
                        <a:lumOff val="80000"/>
                      </a:schemeClr>
                    </a:solidFill>
                  </a:tcPr>
                </a:tc>
                <a:extLst>
                  <a:ext uri="{0D108BD9-81ED-4DB2-BD59-A6C34878D82A}">
                    <a16:rowId xmlns:a16="http://schemas.microsoft.com/office/drawing/2014/main" val="10000"/>
                  </a:ext>
                </a:extLst>
              </a:tr>
              <a:tr h="409571">
                <a:tc>
                  <a:txBody>
                    <a:bodyPr/>
                    <a:lstStyle/>
                    <a:p>
                      <a:pPr algn="ctr" fontAlgn="ctr"/>
                      <a:endParaRPr lang="en-US" sz="1900" b="0" i="1" u="none" strike="noStrike" dirty="0">
                        <a:solidFill>
                          <a:srgbClr val="000000"/>
                        </a:solidFill>
                        <a:effectLst/>
                        <a:latin typeface="Calibri" panose="020F0502020204030204" pitchFamily="34" charset="0"/>
                      </a:endParaRPr>
                    </a:p>
                  </a:txBody>
                  <a:tcPr marL="9525" marR="9525" marT="9525" marB="0" anchor="ctr">
                    <a:solidFill>
                      <a:schemeClr val="accent5">
                        <a:lumMod val="20000"/>
                        <a:lumOff val="80000"/>
                      </a:schemeClr>
                    </a:solidFill>
                  </a:tcPr>
                </a:tc>
                <a:tc>
                  <a:txBody>
                    <a:bodyPr/>
                    <a:lstStyle/>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endParaRPr kumimoji="0" lang="en-US" sz="5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rwy14/32 CLSD TO ALL NIGHT OPS  (02Z-10Z)</a:t>
                      </a:r>
                    </a:p>
                    <a:p>
                      <a:pPr marL="0" marR="0" lvl="0" indent="0" algn="l" defTabSz="914377" rtl="0" eaLnBrk="1" fontAlgn="ctr" latinLnBrk="0" hangingPunct="1">
                        <a:lnSpc>
                          <a:spcPct val="100000"/>
                        </a:lnSpc>
                        <a:spcBef>
                          <a:spcPts val="0"/>
                        </a:spcBef>
                        <a:spcAft>
                          <a:spcPts val="0"/>
                        </a:spcAft>
                        <a:buClrTx/>
                        <a:buSzTx/>
                        <a:buFont typeface="Arial" panose="020B0604020202020204" pitchFamily="34" charset="0"/>
                        <a:buNone/>
                        <a:tabLst/>
                        <a:defRPr/>
                      </a:pPr>
                      <a:endParaRPr kumimoji="0" lang="en-US" sz="1000" b="0" i="0" u="none" strike="noStrike" kern="1200" cap="none" spc="0" normalizeH="0" baseline="0" noProof="0" dirty="0">
                        <a:ln>
                          <a:noFill/>
                        </a:ln>
                        <a:solidFill>
                          <a:prstClr val="black"/>
                        </a:solidFill>
                        <a:effectLst/>
                        <a:highlight>
                          <a:srgbClr val="FFFF00"/>
                        </a:highlight>
                        <a:uLnTx/>
                        <a:uFillTx/>
                        <a:latin typeface="Biome" panose="020B0503030204020804" pitchFamily="34" charset="0"/>
                        <a:ea typeface="+mn-ea"/>
                        <a:cs typeface="Biome" panose="020B0503030204020804" pitchFamily="34" charset="0"/>
                      </a:endParaRP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AIC A36/26 : </a:t>
                      </a:r>
                      <a:r>
                        <a:rPr kumimoji="0" lang="en-US" sz="800" b="0" i="0" u="none" strike="noStrike" kern="1200" cap="all" spc="0" normalizeH="0" baseline="0" noProof="0" dirty="0" err="1">
                          <a:ln>
                            <a:noFill/>
                          </a:ln>
                          <a:solidFill>
                            <a:prstClr val="black"/>
                          </a:solidFill>
                          <a:effectLst/>
                          <a:uLnTx/>
                          <a:uFillTx/>
                          <a:latin typeface="Biome" panose="020B0503030204020804" pitchFamily="34" charset="0"/>
                          <a:ea typeface="+mn-ea"/>
                          <a:cs typeface="Biome" panose="020B0503030204020804" pitchFamily="34" charset="0"/>
                        </a:rPr>
                        <a:t>LpIA</a:t>
                      </a:r>
                      <a:r>
                        <a:rPr kumimoji="0" lang="en-US" sz="8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unavailable to accept diversions or listed as an alternate  UNTIL October 31, 2026, due to  construction works.                                 </a:t>
                      </a:r>
                    </a:p>
                    <a:p>
                      <a:pPr marL="0" marR="0" lvl="0" indent="0" algn="l" defTabSz="914377" rtl="0" eaLnBrk="1" fontAlgn="ctr" latinLnBrk="0" hangingPunct="1">
                        <a:lnSpc>
                          <a:spcPct val="100000"/>
                        </a:lnSpc>
                        <a:spcBef>
                          <a:spcPts val="0"/>
                        </a:spcBef>
                        <a:spcAft>
                          <a:spcPts val="0"/>
                        </a:spcAft>
                        <a:buClrTx/>
                        <a:buSzTx/>
                        <a:buFont typeface="Arial" panose="020B0604020202020204" pitchFamily="34" charset="0"/>
                        <a:buNone/>
                        <a:tabLst/>
                        <a:defRPr/>
                      </a:pPr>
                      <a:r>
                        <a:rPr kumimoji="0" lang="en-US" sz="8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exceptions ALLOWED for airlines and operators based at LPIA and emergencies only.</a:t>
                      </a:r>
                    </a:p>
                    <a:p>
                      <a:pPr marL="0" marR="0" lvl="0" indent="0" algn="l" defTabSz="914377" rtl="0" eaLnBrk="1" fontAlgn="ctr" latinLnBrk="0" hangingPunct="1">
                        <a:lnSpc>
                          <a:spcPct val="100000"/>
                        </a:lnSpc>
                        <a:spcBef>
                          <a:spcPts val="0"/>
                        </a:spcBef>
                        <a:spcAft>
                          <a:spcPts val="0"/>
                        </a:spcAft>
                        <a:buClrTx/>
                        <a:buSzTx/>
                        <a:buFont typeface="Arial" panose="020B0604020202020204" pitchFamily="34" charset="0"/>
                        <a:buNone/>
                        <a:tabLst/>
                        <a:defRPr/>
                      </a:pPr>
                      <a:endParaRPr kumimoji="0" lang="en-US" sz="8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AIP SUPPLEMENT 12/26: </a:t>
                      </a:r>
                      <a:r>
                        <a:rPr kumimoji="0" lang="en-US" sz="8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DUE To equipment failure –ZQA(MYNN) </a:t>
                      </a:r>
                      <a:r>
                        <a:rPr kumimoji="0" lang="en-US" sz="800" b="0" i="0" u="none" strike="noStrike" kern="1200" cap="all" spc="0" normalizeH="0" baseline="0" noProof="0" dirty="0" err="1">
                          <a:ln>
                            <a:noFill/>
                          </a:ln>
                          <a:solidFill>
                            <a:prstClr val="black"/>
                          </a:solidFill>
                          <a:effectLst/>
                          <a:uLnTx/>
                          <a:uFillTx/>
                          <a:latin typeface="Biome" panose="020B0503030204020804" pitchFamily="34" charset="0"/>
                          <a:ea typeface="+mn-ea"/>
                          <a:cs typeface="Biome" panose="020B0503030204020804" pitchFamily="34" charset="0"/>
                        </a:rPr>
                        <a:t>ils</a:t>
                      </a:r>
                      <a:r>
                        <a:rPr kumimoji="0" lang="en-US" sz="8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rwy14 unserviceable</a:t>
                      </a: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000" b="1" i="0" u="none" strike="noStrike" dirty="0">
                        <a:solidFill>
                          <a:srgbClr val="000000"/>
                        </a:solidFill>
                        <a:effectLst/>
                        <a:latin typeface="Calibri" panose="020F0502020204030204" pitchFamily="34" charset="0"/>
                      </a:endParaRPr>
                    </a:p>
                  </a:txBody>
                  <a:tcPr marL="9525" marR="9525" marT="9525" marB="0" anchor="ctr">
                    <a:solidFill>
                      <a:schemeClr val="accent5">
                        <a:lumMod val="20000"/>
                        <a:lumOff val="80000"/>
                      </a:schemeClr>
                    </a:solidFill>
                  </a:tcPr>
                </a:tc>
                <a:tc>
                  <a:txBody>
                    <a:bodyPr/>
                    <a:lstStyle/>
                    <a:p>
                      <a:pPr algn="ctr" fontAlgn="ctr"/>
                      <a:endParaRPr lang="en-US" sz="2000" b="0" i="1" u="sng" kern="1200" dirty="0">
                        <a:solidFill>
                          <a:schemeClr val="dk1"/>
                        </a:solidFill>
                        <a:effectLst/>
                        <a:latin typeface="+mn-lt"/>
                        <a:ea typeface="+mn-ea"/>
                        <a:cs typeface="+mn-cs"/>
                      </a:endParaRPr>
                    </a:p>
                  </a:txBody>
                  <a:tcPr marL="9525" marR="9525" marT="9525" marB="0" anchor="ctr">
                    <a:solidFill>
                      <a:schemeClr val="accent5">
                        <a:lumMod val="20000"/>
                        <a:lumOff val="80000"/>
                      </a:schemeClr>
                    </a:solidFill>
                  </a:tcPr>
                </a:tc>
                <a:extLst>
                  <a:ext uri="{0D108BD9-81ED-4DB2-BD59-A6C34878D82A}">
                    <a16:rowId xmlns:a16="http://schemas.microsoft.com/office/drawing/2014/main" val="10001"/>
                  </a:ext>
                </a:extLst>
              </a:tr>
            </a:tbl>
          </a:graphicData>
        </a:graphic>
      </p:graphicFrame>
      <p:pic>
        <p:nvPicPr>
          <p:cNvPr id="11" name="Picture 10">
            <a:extLst>
              <a:ext uri="{FF2B5EF4-FFF2-40B4-BE49-F238E27FC236}">
                <a16:creationId xmlns:a16="http://schemas.microsoft.com/office/drawing/2014/main" id="{9049430C-7022-2B05-0C38-FAE01170AEA0}"/>
              </a:ext>
            </a:extLst>
          </p:cNvPr>
          <p:cNvPicPr>
            <a:picLocks noChangeAspect="1"/>
          </p:cNvPicPr>
          <p:nvPr/>
        </p:nvPicPr>
        <p:blipFill>
          <a:blip r:embed="rId2"/>
          <a:stretch>
            <a:fillRect/>
          </a:stretch>
        </p:blipFill>
        <p:spPr>
          <a:xfrm>
            <a:off x="9390088" y="408096"/>
            <a:ext cx="838200" cy="563253"/>
          </a:xfrm>
          <a:prstGeom prst="rect">
            <a:avLst/>
          </a:prstGeom>
        </p:spPr>
      </p:pic>
      <p:sp>
        <p:nvSpPr>
          <p:cNvPr id="4" name="Rectángulo 1">
            <a:extLst>
              <a:ext uri="{FF2B5EF4-FFF2-40B4-BE49-F238E27FC236}">
                <a16:creationId xmlns:a16="http://schemas.microsoft.com/office/drawing/2014/main" id="{7B4F77C2-FDAF-CCB9-98D2-0F05DCC66E60}"/>
              </a:ext>
            </a:extLst>
          </p:cNvPr>
          <p:cNvSpPr/>
          <p:nvPr/>
        </p:nvSpPr>
        <p:spPr>
          <a:xfrm>
            <a:off x="2628900" y="1200118"/>
            <a:ext cx="6934200" cy="492443"/>
          </a:xfrm>
          <a:prstGeom prst="rect">
            <a:avLst/>
          </a:prstGeom>
        </p:spPr>
        <p:txBody>
          <a:bodyPr wrap="square">
            <a:spAutoFit/>
          </a:bodyPr>
          <a:lstStyle/>
          <a:p>
            <a:pPr algn="ctr" rtl="0"/>
            <a:r>
              <a:rPr lang="en-US" sz="1200" b="1" kern="1200" dirty="0">
                <a:solidFill>
                  <a:prstClr val="black"/>
                </a:solidFill>
                <a:effectLst>
                  <a:outerShdw blurRad="38100" dist="38100" dir="2700000" algn="tl">
                    <a:srgbClr val="000000">
                      <a:alpha val="43137"/>
                    </a:srgbClr>
                  </a:outerShdw>
                </a:effectLst>
                <a:latin typeface="Montserrat Medium" panose="00000600000000000000" pitchFamily="2" charset="0"/>
                <a:cs typeface="Biome" panose="020B0503030204020804" pitchFamily="34" charset="0"/>
              </a:rPr>
              <a:t>NOTAMS | AIRPORT |  AIRSPACE CONSTRAINTS </a:t>
            </a:r>
          </a:p>
          <a:p>
            <a:pPr algn="ctr" rtl="0"/>
            <a:endParaRPr lang="en-US" sz="1400" b="1" kern="1200" dirty="0">
              <a:solidFill>
                <a:srgbClr val="002060"/>
              </a:solidFill>
              <a:latin typeface="Montserrat Medium" panose="00000600000000000000" pitchFamily="2" charset="0"/>
              <a:cs typeface="Biome" panose="020B0503030204020804" pitchFamily="34" charset="0"/>
            </a:endParaRPr>
          </a:p>
        </p:txBody>
      </p:sp>
      <p:sp>
        <p:nvSpPr>
          <p:cNvPr id="13" name="TextBox 12">
            <a:extLst>
              <a:ext uri="{FF2B5EF4-FFF2-40B4-BE49-F238E27FC236}">
                <a16:creationId xmlns:a16="http://schemas.microsoft.com/office/drawing/2014/main" id="{F4043D21-D410-F811-17FB-B7698DC52674}"/>
              </a:ext>
            </a:extLst>
          </p:cNvPr>
          <p:cNvSpPr txBox="1"/>
          <p:nvPr/>
        </p:nvSpPr>
        <p:spPr>
          <a:xfrm>
            <a:off x="3352800" y="446196"/>
            <a:ext cx="6858000" cy="769441"/>
          </a:xfrm>
          <a:prstGeom prst="rect">
            <a:avLst/>
          </a:prstGeom>
          <a:noFill/>
        </p:spPr>
        <p:txBody>
          <a:bodyPr wrap="square">
            <a:spAutoFit/>
          </a:bodyPr>
          <a:lstStyle/>
          <a:p>
            <a:pPr rtl="0"/>
            <a:r>
              <a:rPr lang="en-US" sz="30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CADENA</a:t>
            </a:r>
            <a:r>
              <a:rPr lang="en-US" sz="22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 </a:t>
            </a:r>
            <a:r>
              <a:rPr lang="en-US" sz="1400" b="1" kern="1200" cap="all" dirty="0">
                <a:solidFill>
                  <a:srgbClr val="002060"/>
                </a:solidFill>
                <a:effectLst>
                  <a:outerShdw blurRad="38100" dist="38100" dir="2700000" algn="tl">
                    <a:srgbClr val="000000">
                      <a:alpha val="43137"/>
                    </a:srgbClr>
                  </a:outerShdw>
                </a:effectLst>
                <a:latin typeface="Montserrat Medium" panose="00000600000000000000" pitchFamily="2" charset="0"/>
                <a:cs typeface="Biome" panose="020B0503030204020804" pitchFamily="34" charset="0"/>
              </a:rPr>
              <a:t> </a:t>
            </a:r>
            <a:r>
              <a:rPr lang="en-US" sz="14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NASSAU CTA/FIR  | </a:t>
            </a:r>
            <a:r>
              <a:rPr lang="en-US" sz="11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MON OCT 22</a:t>
            </a:r>
            <a:r>
              <a:rPr lang="en-US" sz="1100" b="1" kern="1200" baseline="30000" dirty="0">
                <a:solidFill>
                  <a:srgbClr val="000000"/>
                </a:solidFill>
                <a:effectLst>
                  <a:outerShdw blurRad="38100" dist="38100" dir="2700000" algn="tl">
                    <a:srgbClr val="000000">
                      <a:alpha val="43137"/>
                    </a:srgbClr>
                  </a:outerShdw>
                </a:effectLst>
                <a:latin typeface="Montserrat Medium" panose="00000600000000000000" pitchFamily="2" charset="0"/>
              </a:rPr>
              <a:t>ND</a:t>
            </a:r>
            <a:r>
              <a:rPr lang="en-US" sz="11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   -   THU OCT 26</a:t>
            </a:r>
            <a:r>
              <a:rPr lang="en-US" sz="1100" b="1" kern="1200" baseline="30000" dirty="0">
                <a:solidFill>
                  <a:srgbClr val="000000"/>
                </a:solidFill>
                <a:effectLst>
                  <a:outerShdw blurRad="38100" dist="38100" dir="2700000" algn="tl">
                    <a:srgbClr val="000000">
                      <a:alpha val="43137"/>
                    </a:srgbClr>
                  </a:outerShdw>
                </a:effectLst>
                <a:latin typeface="Montserrat Medium" panose="00000600000000000000" pitchFamily="2" charset="0"/>
              </a:rPr>
              <a:t>TH</a:t>
            </a:r>
            <a:r>
              <a:rPr lang="en-US" sz="11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 </a:t>
            </a:r>
          </a:p>
          <a:p>
            <a:pPr algn="ctr" rtl="0"/>
            <a:endParaRPr lang="en-US" sz="1400" b="1" kern="1200" dirty="0">
              <a:solidFill>
                <a:srgbClr val="002060"/>
              </a:solidFill>
              <a:latin typeface="Montserrat Medium" panose="00000600000000000000" pitchFamily="2" charset="0"/>
              <a:cs typeface="Biome" panose="020B0503030204020804" pitchFamily="34" charset="0"/>
            </a:endParaRPr>
          </a:p>
        </p:txBody>
      </p:sp>
      <p:pic>
        <p:nvPicPr>
          <p:cNvPr id="3" name="Picture 2">
            <a:extLst>
              <a:ext uri="{FF2B5EF4-FFF2-40B4-BE49-F238E27FC236}">
                <a16:creationId xmlns:a16="http://schemas.microsoft.com/office/drawing/2014/main" id="{2454F887-455D-4D96-8AB2-8439E324CD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8800" y="92360"/>
            <a:ext cx="1600200" cy="1600200"/>
          </a:xfrm>
          <a:prstGeom prst="rect">
            <a:avLst/>
          </a:prstGeom>
        </p:spPr>
      </p:pic>
    </p:spTree>
    <p:extLst>
      <p:ext uri="{BB962C8B-B14F-4D97-AF65-F5344CB8AC3E}">
        <p14:creationId xmlns:p14="http://schemas.microsoft.com/office/powerpoint/2010/main" val="10839936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1">
            <a:extLst>
              <a:ext uri="{FF2B5EF4-FFF2-40B4-BE49-F238E27FC236}">
                <a16:creationId xmlns:a16="http://schemas.microsoft.com/office/drawing/2014/main" id="{CF2E1686-A449-3C63-AC77-EB787654B772}"/>
              </a:ext>
            </a:extLst>
          </p:cNvPr>
          <p:cNvGraphicFramePr>
            <a:graphicFrameLocks noGrp="1"/>
          </p:cNvGraphicFramePr>
          <p:nvPr/>
        </p:nvGraphicFramePr>
        <p:xfrm>
          <a:off x="1905000" y="1474417"/>
          <a:ext cx="8382000" cy="4598670"/>
        </p:xfrm>
        <a:graphic>
          <a:graphicData uri="http://schemas.openxmlformats.org/drawingml/2006/table">
            <a:tbl>
              <a:tblPr>
                <a:tableStyleId>{5C22544A-7EE6-4342-B048-85BDC9FD1C3A}</a:tableStyleId>
              </a:tblPr>
              <a:tblGrid>
                <a:gridCol w="4307635">
                  <a:extLst>
                    <a:ext uri="{9D8B030D-6E8A-4147-A177-3AD203B41FA5}">
                      <a16:colId xmlns:a16="http://schemas.microsoft.com/office/drawing/2014/main" val="20000"/>
                    </a:ext>
                  </a:extLst>
                </a:gridCol>
                <a:gridCol w="4074365">
                  <a:extLst>
                    <a:ext uri="{9D8B030D-6E8A-4147-A177-3AD203B41FA5}">
                      <a16:colId xmlns:a16="http://schemas.microsoft.com/office/drawing/2014/main" val="20001"/>
                    </a:ext>
                  </a:extLst>
                </a:gridCol>
              </a:tblGrid>
              <a:tr h="2906563">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100" b="1" u="none" strike="noStrike" kern="1200" dirty="0">
                        <a:solidFill>
                          <a:schemeClr val="tx1"/>
                        </a:solidFill>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100" b="1" u="none" strike="noStrike" kern="1200" dirty="0">
                        <a:solidFill>
                          <a:schemeClr val="tx1"/>
                        </a:solidFill>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100" b="1" u="none" strike="noStrike" kern="1200" dirty="0">
                        <a:solidFill>
                          <a:schemeClr val="tx1"/>
                        </a:solidFill>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i="0"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75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MOSTLY CLOUDY TODAY- TS &amp; SHOWERS TOMORROW THROUGH WKND WNDS ENE</a:t>
                      </a:r>
                      <a:endParaRPr lang="en-US" sz="750" b="1" i="0"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txBody>
                  <a:tcPr marL="9525" marR="9525" marT="9525" marB="0" anchor="ctr">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n-US" sz="1000" b="1" u="none" strike="noStrike" kern="1200" dirty="0">
                        <a:solidFill>
                          <a:schemeClr val="tx1"/>
                        </a:solidFill>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000" b="1" u="none" strike="noStrike" kern="1200" dirty="0">
                        <a:solidFill>
                          <a:srgbClr val="0070C0"/>
                        </a:solidFill>
                        <a:effectLst/>
                        <a:latin typeface="Biome" panose="020B0503030204020804" pitchFamily="34" charset="0"/>
                        <a:ea typeface="+mn-ea"/>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3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txBody>
                  <a:tcPr marL="9525" marR="9525" marT="9525" marB="0" anchor="ctr">
                    <a:noFill/>
                  </a:tcPr>
                </a:tc>
                <a:extLst>
                  <a:ext uri="{0D108BD9-81ED-4DB2-BD59-A6C34878D82A}">
                    <a16:rowId xmlns:a16="http://schemas.microsoft.com/office/drawing/2014/main" val="10000"/>
                  </a:ext>
                </a:extLst>
              </a:tr>
              <a:tr h="766670">
                <a:tc>
                  <a:txBody>
                    <a:bodyPr/>
                    <a:lstStyle/>
                    <a:p>
                      <a:pPr marL="0" marR="0" lvl="0" indent="0" algn="ctr" defTabSz="914377"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For further details, </a:t>
                      </a:r>
                    </a:p>
                    <a:p>
                      <a:pPr marL="0" marR="0" lvl="0" indent="0" algn="ctr" defTabSz="914377"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NOTAMS/AIP and Runway Rehab Project</a:t>
                      </a:r>
                    </a:p>
                    <a:p>
                      <a:pPr marL="0" marR="0" lvl="0" indent="0" algn="ctr" defTabSz="914377"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400" b="1" i="0" u="sng" strike="noStrike" kern="1200" cap="none" spc="0" normalizeH="0" baseline="0" noProof="0" dirty="0">
                          <a:ln>
                            <a:noFill/>
                          </a:ln>
                          <a:solidFill>
                            <a:srgbClr val="0070C0"/>
                          </a:solidFill>
                          <a:effectLst/>
                          <a:uLnTx/>
                          <a:uFillTx/>
                          <a:latin typeface="Biome" panose="020B0503030204020804" pitchFamily="34" charset="0"/>
                          <a:ea typeface="+mn-ea"/>
                          <a:cs typeface="Biome" panose="020B0503030204020804" pitchFamily="34" charset="0"/>
                        </a:rPr>
                        <a:t>https://bansabahamas.com</a:t>
                      </a:r>
                    </a:p>
                    <a:p>
                      <a:pPr marL="0" marR="0" lvl="0" indent="0" algn="ctr" defTabSz="914377"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srgbClr val="0070C0"/>
                          </a:solidFill>
                          <a:effectLst/>
                          <a:uLnTx/>
                          <a:uFillTx/>
                          <a:latin typeface="Biome" panose="020B0503030204020804" pitchFamily="34" charset="0"/>
                          <a:ea typeface="+mn-ea"/>
                          <a:cs typeface="Biome" panose="020B0503030204020804" pitchFamily="34" charset="0"/>
                        </a:rPr>
                        <a:t>and COMPASS OIS </a:t>
                      </a:r>
                    </a:p>
                    <a:p>
                      <a:pPr algn="ctr" fontAlgn="ctr"/>
                      <a:endParaRPr lang="en-US" sz="300" b="0" i="1" u="none" strike="noStrike" dirty="0">
                        <a:solidFill>
                          <a:schemeClr val="tx1"/>
                        </a:solidFill>
                        <a:effectLst/>
                        <a:latin typeface="Biome" panose="020B0503030204020804" pitchFamily="34" charset="0"/>
                        <a:cs typeface="Biome" panose="020B0503030204020804" pitchFamily="34" charset="0"/>
                      </a:endParaRPr>
                    </a:p>
                  </a:txBody>
                  <a:tcPr marL="9525" marR="9525" marT="9525" marB="0" anchor="ctr">
                    <a:noFill/>
                  </a:tcPr>
                </a:tc>
                <a:tc>
                  <a:txBody>
                    <a:bodyPr/>
                    <a:lstStyle/>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10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MYNN </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ANTICIPATED DEMAND</a:t>
                      </a:r>
                    </a:p>
                    <a:p>
                      <a:pPr marL="0" marR="0" lvl="0" indent="0" algn="l" defTabSz="914377" rtl="0" eaLnBrk="1" fontAlgn="ctr"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Low-Normal [Daily peaks between 1400z -1800z from Commercial ARR/DEP]</a:t>
                      </a:r>
                    </a:p>
                    <a:p>
                      <a:pPr marL="0" marR="0" lvl="0" indent="0" algn="l" defTabSz="914377" rtl="0" eaLnBrk="1" fontAlgn="ctr" latinLnBrk="0" hangingPunct="1">
                        <a:lnSpc>
                          <a:spcPct val="100000"/>
                        </a:lnSpc>
                        <a:spcBef>
                          <a:spcPts val="0"/>
                        </a:spcBef>
                        <a:spcAft>
                          <a:spcPts val="0"/>
                        </a:spcAft>
                        <a:buClrTx/>
                        <a:buSzTx/>
                        <a:buFontTx/>
                        <a:buNone/>
                        <a:tabLst/>
                        <a:defRPr/>
                      </a:pPr>
                      <a:endParaRPr kumimoji="0" lang="en-US" sz="3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SPECIAL EVENTS                                                                          STAFFING</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None</a:t>
                      </a:r>
                      <a:r>
                        <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a:t>
                      </a: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Adequate</a:t>
                      </a:r>
                      <a:endParaRPr kumimoji="0" lang="en-US" sz="3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EQUIPMENT OUTAGES</a:t>
                      </a: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ILS RWY14 U/S (AIP SUPPLEMENT 12/26</a:t>
                      </a: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MEVA System Offline FM 17Z-18Z for completion of Maintenance. Legacy phonelines for COM  with KZMA and the AISR for Data  will be used as contingency until Satellite Services are  restored. </a:t>
                      </a: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Please contact Nassau </a:t>
                      </a: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TRACON 242-3777108 /FSS 242-3777116 mynnfss@gmail.com</a:t>
                      </a:r>
                    </a:p>
                    <a:p>
                      <a:pPr marL="0" marR="0" lvl="0" indent="0" algn="l" defTabSz="914377"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OTHER ISSUES</a:t>
                      </a:r>
                    </a:p>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a:t>
                      </a: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None</a:t>
                      </a:r>
                    </a:p>
                    <a:p>
                      <a:pPr marL="0" indent="0" algn="ctr" eaLnBrk="1" fontAlgn="auto" hangingPunct="1">
                        <a:spcAft>
                          <a:spcPts val="0"/>
                        </a:spcAft>
                        <a:buFont typeface="Arial" panose="020B0604020202020204" pitchFamily="34" charset="0"/>
                        <a:buNone/>
                        <a:defRPr/>
                      </a:pPr>
                      <a:endParaRPr lang="en-US" sz="300" b="0" i="1" u="sng" dirty="0">
                        <a:solidFill>
                          <a:schemeClr val="tx1"/>
                        </a:solidFill>
                        <a:latin typeface="Biome" panose="020B0503030204020804" pitchFamily="34" charset="0"/>
                        <a:cs typeface="Biome" panose="020B0503030204020804" pitchFamily="34" charset="0"/>
                      </a:endParaRPr>
                    </a:p>
                  </a:txBody>
                  <a:tcPr marL="9525" marR="9525" marT="9525" marB="0" anchor="ctr">
                    <a:solidFill>
                      <a:schemeClr val="accent5">
                        <a:lumMod val="20000"/>
                        <a:lumOff val="80000"/>
                      </a:schemeClr>
                    </a:solidFill>
                  </a:tcPr>
                </a:tc>
                <a:extLst>
                  <a:ext uri="{0D108BD9-81ED-4DB2-BD59-A6C34878D82A}">
                    <a16:rowId xmlns:a16="http://schemas.microsoft.com/office/drawing/2014/main" val="10001"/>
                  </a:ext>
                </a:extLst>
              </a:tr>
            </a:tbl>
          </a:graphicData>
        </a:graphic>
      </p:graphicFrame>
      <p:pic>
        <p:nvPicPr>
          <p:cNvPr id="7" name="Picture 6">
            <a:extLst>
              <a:ext uri="{FF2B5EF4-FFF2-40B4-BE49-F238E27FC236}">
                <a16:creationId xmlns:a16="http://schemas.microsoft.com/office/drawing/2014/main" id="{856CC945-E51C-4B46-8248-96CC9A99C6F0}"/>
              </a:ext>
            </a:extLst>
          </p:cNvPr>
          <p:cNvPicPr>
            <a:picLocks noChangeAspect="1"/>
          </p:cNvPicPr>
          <p:nvPr/>
        </p:nvPicPr>
        <p:blipFill>
          <a:blip r:embed="rId2"/>
          <a:stretch>
            <a:fillRect/>
          </a:stretch>
        </p:blipFill>
        <p:spPr>
          <a:xfrm>
            <a:off x="9390088" y="408095"/>
            <a:ext cx="838200" cy="563253"/>
          </a:xfrm>
          <a:prstGeom prst="rect">
            <a:avLst/>
          </a:prstGeom>
        </p:spPr>
      </p:pic>
      <p:sp>
        <p:nvSpPr>
          <p:cNvPr id="15" name="Rectángulo 1">
            <a:extLst>
              <a:ext uri="{FF2B5EF4-FFF2-40B4-BE49-F238E27FC236}">
                <a16:creationId xmlns:a16="http://schemas.microsoft.com/office/drawing/2014/main" id="{9B288EB9-203E-A854-F99C-A7ABAD684F6E}"/>
              </a:ext>
            </a:extLst>
          </p:cNvPr>
          <p:cNvSpPr/>
          <p:nvPr/>
        </p:nvSpPr>
        <p:spPr>
          <a:xfrm>
            <a:off x="2628900" y="1213243"/>
            <a:ext cx="6934200" cy="492443"/>
          </a:xfrm>
          <a:prstGeom prst="rect">
            <a:avLst/>
          </a:prstGeom>
        </p:spPr>
        <p:txBody>
          <a:bodyPr wrap="square">
            <a:spAutoFit/>
          </a:bodyPr>
          <a:lstStyle/>
          <a:p>
            <a:pPr algn="ctr" rtl="0"/>
            <a:r>
              <a:rPr lang="en-US" sz="1200" b="1" kern="1200" dirty="0">
                <a:solidFill>
                  <a:prstClr val="black"/>
                </a:solidFill>
                <a:effectLst>
                  <a:outerShdw blurRad="38100" dist="38100" dir="2700000" algn="tl">
                    <a:srgbClr val="000000">
                      <a:alpha val="43137"/>
                    </a:srgbClr>
                  </a:outerShdw>
                </a:effectLst>
                <a:latin typeface="Montserrat Medium" panose="00000600000000000000" pitchFamily="2" charset="0"/>
                <a:cs typeface="Biome" panose="020B0503030204020804" pitchFamily="34" charset="0"/>
              </a:rPr>
              <a:t>WEATHER                                                                                           TMM’s</a:t>
            </a:r>
          </a:p>
          <a:p>
            <a:pPr algn="ctr" rtl="0"/>
            <a:endParaRPr lang="en-US" sz="1400" b="1" kern="1200" dirty="0">
              <a:solidFill>
                <a:srgbClr val="002060"/>
              </a:solidFill>
              <a:latin typeface="Biome" panose="020B0503030204020804" pitchFamily="34" charset="0"/>
              <a:cs typeface="Biome" panose="020B0503030204020804" pitchFamily="34" charset="0"/>
            </a:endParaRPr>
          </a:p>
        </p:txBody>
      </p:sp>
      <p:graphicFrame>
        <p:nvGraphicFramePr>
          <p:cNvPr id="6" name="Table 1">
            <a:extLst>
              <a:ext uri="{FF2B5EF4-FFF2-40B4-BE49-F238E27FC236}">
                <a16:creationId xmlns:a16="http://schemas.microsoft.com/office/drawing/2014/main" id="{5BC85F12-BD0B-4DEA-42A3-76FC65683B56}"/>
              </a:ext>
            </a:extLst>
          </p:cNvPr>
          <p:cNvGraphicFramePr>
            <a:graphicFrameLocks noGrp="1"/>
          </p:cNvGraphicFramePr>
          <p:nvPr/>
        </p:nvGraphicFramePr>
        <p:xfrm>
          <a:off x="6212114" y="1561103"/>
          <a:ext cx="3998686" cy="2731754"/>
        </p:xfrm>
        <a:graphic>
          <a:graphicData uri="http://schemas.openxmlformats.org/drawingml/2006/table">
            <a:tbl>
              <a:tblPr firstRow="1" bandRow="1">
                <a:tableStyleId>{69CF1AB2-1976-4502-BF36-3FF5EA218861}</a:tableStyleId>
              </a:tblPr>
              <a:tblGrid>
                <a:gridCol w="1020941">
                  <a:extLst>
                    <a:ext uri="{9D8B030D-6E8A-4147-A177-3AD203B41FA5}">
                      <a16:colId xmlns:a16="http://schemas.microsoft.com/office/drawing/2014/main" val="20000"/>
                    </a:ext>
                  </a:extLst>
                </a:gridCol>
                <a:gridCol w="1020941">
                  <a:extLst>
                    <a:ext uri="{9D8B030D-6E8A-4147-A177-3AD203B41FA5}">
                      <a16:colId xmlns:a16="http://schemas.microsoft.com/office/drawing/2014/main" val="20001"/>
                    </a:ext>
                  </a:extLst>
                </a:gridCol>
                <a:gridCol w="1020941">
                  <a:extLst>
                    <a:ext uri="{9D8B030D-6E8A-4147-A177-3AD203B41FA5}">
                      <a16:colId xmlns:a16="http://schemas.microsoft.com/office/drawing/2014/main" val="20002"/>
                    </a:ext>
                  </a:extLst>
                </a:gridCol>
                <a:gridCol w="935863">
                  <a:extLst>
                    <a:ext uri="{9D8B030D-6E8A-4147-A177-3AD203B41FA5}">
                      <a16:colId xmlns:a16="http://schemas.microsoft.com/office/drawing/2014/main" val="20003"/>
                    </a:ext>
                  </a:extLst>
                </a:gridCol>
              </a:tblGrid>
              <a:tr h="236601">
                <a:tc>
                  <a:txBody>
                    <a:bodyPr/>
                    <a:lstStyle/>
                    <a:p>
                      <a:pPr algn="ctr"/>
                      <a:r>
                        <a:rPr lang="en-US" sz="1000" dirty="0">
                          <a:latin typeface="Biome" panose="020B0503030204020804" pitchFamily="34" charset="0"/>
                          <a:cs typeface="Biome" panose="020B0503030204020804" pitchFamily="34" charset="0"/>
                        </a:rPr>
                        <a:t>AIRPORT</a:t>
                      </a:r>
                    </a:p>
                  </a:txBody>
                  <a:tcPr/>
                </a:tc>
                <a:tc>
                  <a:txBody>
                    <a:bodyPr/>
                    <a:lstStyle/>
                    <a:p>
                      <a:pPr algn="ctr"/>
                      <a:r>
                        <a:rPr lang="en-US" sz="1000" dirty="0">
                          <a:latin typeface="Biome" panose="020B0503030204020804" pitchFamily="34" charset="0"/>
                          <a:cs typeface="Biome" panose="020B0503030204020804" pitchFamily="34" charset="0"/>
                        </a:rPr>
                        <a:t>RWY CONFIG</a:t>
                      </a:r>
                    </a:p>
                  </a:txBody>
                  <a:tcPr/>
                </a:tc>
                <a:tc>
                  <a:txBody>
                    <a:bodyPr/>
                    <a:lstStyle/>
                    <a:p>
                      <a:pPr algn="ctr"/>
                      <a:r>
                        <a:rPr lang="en-US" sz="1000" dirty="0">
                          <a:latin typeface="Biome" panose="020B0503030204020804" pitchFamily="34" charset="0"/>
                          <a:cs typeface="Biome" panose="020B0503030204020804" pitchFamily="34" charset="0"/>
                        </a:rPr>
                        <a:t>AAR</a:t>
                      </a:r>
                    </a:p>
                  </a:txBody>
                  <a:tcPr/>
                </a:tc>
                <a:tc>
                  <a:txBody>
                    <a:bodyPr/>
                    <a:lstStyle/>
                    <a:p>
                      <a:pPr algn="ctr"/>
                      <a:r>
                        <a:rPr lang="en-US" sz="1000" dirty="0">
                          <a:latin typeface="Biome" panose="020B0503030204020804" pitchFamily="34" charset="0"/>
                          <a:cs typeface="Biome" panose="020B0503030204020804" pitchFamily="34" charset="0"/>
                        </a:rPr>
                        <a:t>ADR</a:t>
                      </a:r>
                    </a:p>
                  </a:txBody>
                  <a:tcPr/>
                </a:tc>
                <a:extLst>
                  <a:ext uri="{0D108BD9-81ED-4DB2-BD59-A6C34878D82A}">
                    <a16:rowId xmlns:a16="http://schemas.microsoft.com/office/drawing/2014/main" val="10000"/>
                  </a:ext>
                </a:extLst>
              </a:tr>
              <a:tr h="517631">
                <a:tc>
                  <a:txBody>
                    <a:bodyPr/>
                    <a:lstStyle/>
                    <a:p>
                      <a:r>
                        <a:rPr lang="en-US" sz="700" dirty="0">
                          <a:latin typeface="Biome" panose="020B0503030204020804" pitchFamily="34" charset="0"/>
                          <a:cs typeface="Biome" panose="020B0503030204020804" pitchFamily="34" charset="0"/>
                        </a:rPr>
                        <a:t> </a:t>
                      </a:r>
                      <a:r>
                        <a:rPr lang="en-US" sz="700" b="1" dirty="0">
                          <a:latin typeface="Biome" panose="020B0503030204020804" pitchFamily="34" charset="0"/>
                          <a:cs typeface="Biome" panose="020B0503030204020804" pitchFamily="34" charset="0"/>
                        </a:rPr>
                        <a:t>MYNN/LPIA</a:t>
                      </a:r>
                    </a:p>
                  </a:txBody>
                  <a:tcPr>
                    <a:solidFill>
                      <a:schemeClr val="accent5">
                        <a:lumMod val="40000"/>
                        <a:lumOff val="60000"/>
                      </a:schemeClr>
                    </a:solidFill>
                  </a:tcPr>
                </a:tc>
                <a:tc>
                  <a:txBody>
                    <a:bodyPr/>
                    <a:lstStyle/>
                    <a:p>
                      <a:r>
                        <a:rPr lang="en-US" sz="700" b="1" dirty="0">
                          <a:solidFill>
                            <a:schemeClr val="tx1"/>
                          </a:solidFill>
                          <a:latin typeface="Biome" panose="020B0503030204020804" pitchFamily="34" charset="0"/>
                          <a:cs typeface="Biome" panose="020B0503030204020804" pitchFamily="34" charset="0"/>
                        </a:rPr>
                        <a:t>14/32 </a:t>
                      </a:r>
                      <a:endParaRPr lang="en-US" sz="700" b="1" dirty="0">
                        <a:solidFill>
                          <a:srgbClr val="FF0000"/>
                        </a:solidFill>
                        <a:latin typeface="Biome" panose="020B0503030204020804" pitchFamily="34" charset="0"/>
                        <a:cs typeface="Biome" panose="020B0503030204020804" pitchFamily="34" charset="0"/>
                      </a:endParaRPr>
                    </a:p>
                    <a:p>
                      <a:endParaRPr lang="en-US" sz="700" b="1" dirty="0">
                        <a:solidFill>
                          <a:schemeClr val="tx1"/>
                        </a:solidFill>
                        <a:latin typeface="Biome" panose="020B0503030204020804" pitchFamily="34" charset="0"/>
                        <a:cs typeface="Biome" panose="020B0503030204020804" pitchFamily="34" charset="0"/>
                      </a:endParaRPr>
                    </a:p>
                    <a:p>
                      <a:endParaRPr lang="en-US" sz="700" b="1" dirty="0">
                        <a:solidFill>
                          <a:schemeClr val="tx1"/>
                        </a:solidFill>
                        <a:latin typeface="Biome" panose="020B0503030204020804" pitchFamily="34" charset="0"/>
                        <a:cs typeface="Biome" panose="020B0503030204020804" pitchFamily="34" charset="0"/>
                      </a:endParaRPr>
                    </a:p>
                    <a:p>
                      <a:r>
                        <a:rPr lang="en-US" sz="700" b="1" dirty="0">
                          <a:solidFill>
                            <a:schemeClr val="tx1"/>
                          </a:solidFill>
                          <a:latin typeface="Biome" panose="020B0503030204020804" pitchFamily="34" charset="0"/>
                          <a:cs typeface="Biome" panose="020B0503030204020804" pitchFamily="34" charset="0"/>
                        </a:rPr>
                        <a:t>10/28</a:t>
                      </a:r>
                    </a:p>
                  </a:txBody>
                  <a:tcPr>
                    <a:solidFill>
                      <a:schemeClr val="accent5">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TODA 7500FT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 ARR: RWY32 </a:t>
                      </a:r>
                    </a:p>
                  </a:txBody>
                  <a:tcPr>
                    <a:solidFill>
                      <a:schemeClr val="accent5">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700" b="1" dirty="0">
                          <a:latin typeface="Biome" panose="020B0503030204020804" pitchFamily="34" charset="0"/>
                          <a:cs typeface="Biome" panose="020B0503030204020804" pitchFamily="34" charset="0"/>
                        </a:rPr>
                        <a:t>TODA 7500FT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b="1" dirty="0">
                        <a:latin typeface="Biome" panose="020B0503030204020804" pitchFamily="34" charset="0"/>
                        <a:cs typeface="Biome" panose="020B05030302040208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b="1" dirty="0">
                        <a:latin typeface="Biome" panose="020B0503030204020804" pitchFamily="34" charset="0"/>
                        <a:cs typeface="Biome" panose="020B0503030204020804" pitchFamily="34" charset="0"/>
                      </a:endParaRPr>
                    </a:p>
                  </a:txBody>
                  <a:tcPr>
                    <a:solidFill>
                      <a:schemeClr val="accent5">
                        <a:lumMod val="40000"/>
                        <a:lumOff val="60000"/>
                      </a:schemeClr>
                    </a:solidFill>
                  </a:tcPr>
                </a:tc>
                <a:extLst>
                  <a:ext uri="{0D108BD9-81ED-4DB2-BD59-A6C34878D82A}">
                    <a16:rowId xmlns:a16="http://schemas.microsoft.com/office/drawing/2014/main" val="10001"/>
                  </a:ext>
                </a:extLst>
              </a:tr>
              <a:tr h="29575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700" dirty="0">
                          <a:latin typeface="Biome" panose="020B0503030204020804" pitchFamily="34" charset="0"/>
                          <a:cs typeface="Biome" panose="020B0503030204020804" pitchFamily="34" charset="0"/>
                        </a:rPr>
                        <a:t> </a:t>
                      </a:r>
                      <a:r>
                        <a:rPr lang="en-US" sz="700" b="1" dirty="0">
                          <a:latin typeface="Biome" panose="020B0503030204020804" pitchFamily="34" charset="0"/>
                          <a:cs typeface="Biome" panose="020B0503030204020804" pitchFamily="34" charset="0"/>
                        </a:rPr>
                        <a:t>MYGF</a:t>
                      </a:r>
                    </a:p>
                    <a:p>
                      <a:endParaRPr lang="en-US" sz="700" dirty="0">
                        <a:latin typeface="Biome" panose="020B0503030204020804" pitchFamily="34" charset="0"/>
                        <a:cs typeface="Biome" panose="020B0503030204020804" pitchFamily="34" charset="0"/>
                      </a:endParaRPr>
                    </a:p>
                  </a:txBody>
                  <a:tcPr>
                    <a:solidFill>
                      <a:schemeClr val="accent5">
                        <a:lumMod val="20000"/>
                        <a:lumOff val="80000"/>
                      </a:schemeClr>
                    </a:solidFill>
                  </a:tcPr>
                </a:tc>
                <a:tc>
                  <a:txBody>
                    <a:bodyPr/>
                    <a:lstStyle/>
                    <a:p>
                      <a:r>
                        <a:rPr lang="en-US" sz="700" b="1" dirty="0">
                          <a:latin typeface="Biome" panose="020B0503030204020804" pitchFamily="34" charset="0"/>
                          <a:cs typeface="Biome" panose="020B0503030204020804" pitchFamily="34" charset="0"/>
                        </a:rPr>
                        <a:t>06/24</a:t>
                      </a:r>
                    </a:p>
                  </a:txBody>
                  <a:tcP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endParaRPr lang="en-US" sz="700" dirty="0">
                        <a:latin typeface="Biome" panose="020B0503030204020804" pitchFamily="34" charset="0"/>
                        <a:cs typeface="Biome" panose="020B0503030204020804" pitchFamily="34" charset="0"/>
                      </a:endParaRPr>
                    </a:p>
                  </a:txBody>
                  <a:tcP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dirty="0">
                        <a:latin typeface="Biome" panose="020B0503030204020804" pitchFamily="34" charset="0"/>
                        <a:cs typeface="Biome" panose="020B0503030204020804" pitchFamily="34" charset="0"/>
                      </a:endParaRPr>
                    </a:p>
                  </a:txBody>
                  <a:tcPr>
                    <a:solidFill>
                      <a:schemeClr val="accent5">
                        <a:lumMod val="20000"/>
                        <a:lumOff val="80000"/>
                      </a:schemeClr>
                    </a:solidFill>
                  </a:tcPr>
                </a:tc>
                <a:extLst>
                  <a:ext uri="{0D108BD9-81ED-4DB2-BD59-A6C34878D82A}">
                    <a16:rowId xmlns:a16="http://schemas.microsoft.com/office/drawing/2014/main" val="10004"/>
                  </a:ext>
                </a:extLst>
              </a:tr>
              <a:tr h="295751">
                <a:tc>
                  <a:txBody>
                    <a:bodyPr/>
                    <a:lstStyle/>
                    <a:p>
                      <a:r>
                        <a:rPr lang="en-US" sz="700" b="1" kern="1200" dirty="0">
                          <a:solidFill>
                            <a:schemeClr val="dk1"/>
                          </a:solidFill>
                          <a:latin typeface="Biome" panose="020B0503030204020804" pitchFamily="34" charset="0"/>
                          <a:ea typeface="+mn-ea"/>
                          <a:cs typeface="Biome" panose="020B0503030204020804" pitchFamily="34" charset="0"/>
                        </a:rPr>
                        <a:t>MYBS</a:t>
                      </a:r>
                    </a:p>
                  </a:txBody>
                  <a:tcPr>
                    <a:solidFill>
                      <a:schemeClr val="accent5">
                        <a:lumMod val="40000"/>
                        <a:lumOff val="60000"/>
                      </a:schemeClr>
                    </a:solidFill>
                  </a:tcPr>
                </a:tc>
                <a:tc>
                  <a:txBody>
                    <a:bodyPr/>
                    <a:lstStyle/>
                    <a:p>
                      <a:r>
                        <a:rPr lang="en-US" sz="700" b="1" dirty="0">
                          <a:latin typeface="Biome" panose="020B0503030204020804" pitchFamily="34" charset="0"/>
                          <a:cs typeface="Biome" panose="020B0503030204020804" pitchFamily="34" charset="0"/>
                        </a:rPr>
                        <a:t>10/28</a:t>
                      </a:r>
                    </a:p>
                  </a:txBody>
                  <a:tcPr>
                    <a:solidFill>
                      <a:schemeClr val="accent5">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700" dirty="0">
                          <a:latin typeface="Biome" panose="020B0503030204020804" pitchFamily="34" charset="0"/>
                          <a:cs typeface="Biome" panose="020B0503030204020804" pitchFamily="34" charset="0"/>
                        </a:rPr>
                        <a:t>PAPI LGTS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700" dirty="0">
                          <a:latin typeface="Biome" panose="020B0503030204020804" pitchFamily="34" charset="0"/>
                          <a:cs typeface="Biome" panose="020B0503030204020804" pitchFamily="34" charset="0"/>
                        </a:rPr>
                        <a:t>RWY10 U/S</a:t>
                      </a:r>
                    </a:p>
                  </a:txBody>
                  <a:tcPr>
                    <a:solidFill>
                      <a:schemeClr val="accent5">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700" dirty="0">
                          <a:latin typeface="Biome" panose="020B0503030204020804" pitchFamily="34" charset="0"/>
                          <a:cs typeface="Biome" panose="020B0503030204020804" pitchFamily="34" charset="0"/>
                        </a:rPr>
                        <a:t>NORMAL</a:t>
                      </a:r>
                    </a:p>
                  </a:txBody>
                  <a:tcPr>
                    <a:solidFill>
                      <a:schemeClr val="accent5">
                        <a:lumMod val="40000"/>
                        <a:lumOff val="60000"/>
                      </a:schemeClr>
                    </a:solidFill>
                  </a:tcPr>
                </a:tc>
                <a:extLst>
                  <a:ext uri="{0D108BD9-81ED-4DB2-BD59-A6C34878D82A}">
                    <a16:rowId xmlns:a16="http://schemas.microsoft.com/office/drawing/2014/main" val="1325885947"/>
                  </a:ext>
                </a:extLst>
              </a:tr>
              <a:tr h="443627">
                <a:tc>
                  <a:txBody>
                    <a:bodyPr/>
                    <a:lstStyle/>
                    <a:p>
                      <a:r>
                        <a:rPr lang="en-US" sz="700" b="1" dirty="0">
                          <a:latin typeface="Biome" panose="020B0503030204020804" pitchFamily="34" charset="0"/>
                          <a:cs typeface="Biome" panose="020B0503030204020804" pitchFamily="34" charset="0"/>
                        </a:rPr>
                        <a:t> MYEH</a:t>
                      </a:r>
                    </a:p>
                  </a:txBody>
                  <a:tcPr>
                    <a:solidFill>
                      <a:schemeClr val="accent5">
                        <a:lumMod val="20000"/>
                        <a:lumOff val="80000"/>
                      </a:schemeClr>
                    </a:solidFill>
                  </a:tcPr>
                </a:tc>
                <a:tc>
                  <a:txBody>
                    <a:bodyPr/>
                    <a:lstStyle/>
                    <a:p>
                      <a:r>
                        <a:rPr lang="en-US" sz="700" b="1" dirty="0">
                          <a:latin typeface="Biome" panose="020B0503030204020804" pitchFamily="34" charset="0"/>
                          <a:cs typeface="Biome" panose="020B0503030204020804" pitchFamily="34" charset="0"/>
                        </a:rPr>
                        <a:t>07/25</a:t>
                      </a:r>
                    </a:p>
                    <a:p>
                      <a:endParaRPr lang="en-US" sz="700" b="1" dirty="0">
                        <a:latin typeface="Biome" panose="020B0503030204020804" pitchFamily="34" charset="0"/>
                        <a:cs typeface="Biome" panose="020B0503030204020804" pitchFamily="34" charset="0"/>
                      </a:endParaRPr>
                    </a:p>
                  </a:txBody>
                  <a:tcPr>
                    <a:solidFill>
                      <a:schemeClr val="accent5">
                        <a:lumMod val="20000"/>
                        <a:lumOff val="80000"/>
                      </a:schemeClr>
                    </a:solidFill>
                  </a:tcPr>
                </a:tc>
                <a:tc>
                  <a: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US" sz="700" b="1" dirty="0">
                          <a:solidFill>
                            <a:srgbClr val="FF0000"/>
                          </a:solidFill>
                          <a:latin typeface="Biome" panose="020B0503030204020804" pitchFamily="34" charset="0"/>
                          <a:cs typeface="Biome" panose="020B0503030204020804" pitchFamily="34" charset="0"/>
                        </a:rPr>
                        <a:t>AD CLOSES DAILY  21Z-10Z </a:t>
                      </a:r>
                    </a:p>
                    <a:p>
                      <a:pPr marL="0" marR="0" lvl="0" indent="0" algn="l" defTabSz="914377" rtl="0" eaLnBrk="1" fontAlgn="auto" latinLnBrk="0" hangingPunct="1">
                        <a:lnSpc>
                          <a:spcPct val="100000"/>
                        </a:lnSpc>
                        <a:spcBef>
                          <a:spcPts val="0"/>
                        </a:spcBef>
                        <a:spcAft>
                          <a:spcPts val="0"/>
                        </a:spcAft>
                        <a:buClrTx/>
                        <a:buSzTx/>
                        <a:buFontTx/>
                        <a:buNone/>
                        <a:tabLst/>
                        <a:defRPr/>
                      </a:pPr>
                      <a:r>
                        <a:rPr lang="en-US" sz="500" b="0" dirty="0">
                          <a:solidFill>
                            <a:schemeClr val="tx1"/>
                          </a:solidFill>
                          <a:latin typeface="Biome" panose="020B0503030204020804" pitchFamily="34" charset="0"/>
                          <a:cs typeface="Biome" panose="020B0503030204020804" pitchFamily="34" charset="0"/>
                        </a:rPr>
                        <a:t>RWY USE RESTRICTED TO MEDEVAC ONLY</a:t>
                      </a:r>
                      <a:endParaRPr lang="en-US" sz="500" dirty="0">
                        <a:latin typeface="Biome" panose="020B0503030204020804" pitchFamily="34" charset="0"/>
                        <a:cs typeface="Biome" panose="020B0503030204020804" pitchFamily="34" charset="0"/>
                      </a:endParaRPr>
                    </a:p>
                  </a:txBody>
                  <a:tcP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dirty="0">
                        <a:latin typeface="Biome" panose="020B0503030204020804" pitchFamily="34" charset="0"/>
                        <a:cs typeface="Biome" panose="020B0503030204020804" pitchFamily="34" charset="0"/>
                      </a:endParaRPr>
                    </a:p>
                  </a:txBody>
                  <a:tcPr>
                    <a:solidFill>
                      <a:schemeClr val="accent5">
                        <a:lumMod val="20000"/>
                        <a:lumOff val="80000"/>
                      </a:schemeClr>
                    </a:solidFill>
                  </a:tcPr>
                </a:tc>
                <a:extLst>
                  <a:ext uri="{0D108BD9-81ED-4DB2-BD59-A6C34878D82A}">
                    <a16:rowId xmlns:a16="http://schemas.microsoft.com/office/drawing/2014/main" val="10002"/>
                  </a:ext>
                </a:extLst>
              </a:tr>
              <a:tr h="29575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700" b="1" dirty="0">
                          <a:latin typeface="Biome" panose="020B0503030204020804" pitchFamily="34" charset="0"/>
                          <a:cs typeface="Biome" panose="020B0503030204020804" pitchFamily="34" charset="0"/>
                        </a:rPr>
                        <a:t> MYEF</a:t>
                      </a:r>
                    </a:p>
                  </a:txBody>
                  <a:tcPr>
                    <a:solidFill>
                      <a:schemeClr val="accent5">
                        <a:lumMod val="40000"/>
                        <a:lumOff val="60000"/>
                      </a:schemeClr>
                    </a:solidFill>
                  </a:tcPr>
                </a:tc>
                <a:tc>
                  <a:txBody>
                    <a:bodyPr/>
                    <a:lstStyle/>
                    <a:p>
                      <a:pPr marL="0" algn="l" defTabSz="914377" rtl="0" eaLnBrk="1" latinLnBrk="0" hangingPunct="1"/>
                      <a:r>
                        <a:rPr lang="en-US" sz="700" b="1" kern="1200" dirty="0">
                          <a:solidFill>
                            <a:schemeClr val="dk1"/>
                          </a:solidFill>
                          <a:latin typeface="Biome" panose="020B0503030204020804" pitchFamily="34" charset="0"/>
                          <a:ea typeface="+mn-ea"/>
                          <a:cs typeface="Biome" panose="020B0503030204020804" pitchFamily="34" charset="0"/>
                        </a:rPr>
                        <a:t>12/30</a:t>
                      </a:r>
                    </a:p>
                    <a:p>
                      <a:pPr marL="0" algn="l" defTabSz="914377" rtl="0" eaLnBrk="1" latinLnBrk="0" hangingPunct="1"/>
                      <a:endParaRPr lang="en-US" sz="700" b="1" kern="1200" dirty="0">
                        <a:solidFill>
                          <a:schemeClr val="dk1"/>
                        </a:solidFill>
                        <a:latin typeface="Biome" panose="020B0503030204020804" pitchFamily="34" charset="0"/>
                        <a:ea typeface="+mn-ea"/>
                        <a:cs typeface="Biome" panose="020B0503030204020804" pitchFamily="34" charset="0"/>
                      </a:endParaRPr>
                    </a:p>
                  </a:txBody>
                  <a:tcPr>
                    <a:solidFill>
                      <a:schemeClr val="accent5">
                        <a:lumMod val="40000"/>
                        <a:lumOff val="60000"/>
                      </a:schemeClr>
                    </a:solidFill>
                  </a:tcPr>
                </a:tc>
                <a:tc>
                  <a:txBody>
                    <a:bodyPr/>
                    <a:lstStyle/>
                    <a:p>
                      <a:r>
                        <a:rPr lang="en-US" sz="700" dirty="0">
                          <a:latin typeface="Biome" panose="020B0503030204020804" pitchFamily="34" charset="0"/>
                          <a:cs typeface="Biome" panose="020B0503030204020804" pitchFamily="34" charset="0"/>
                        </a:rPr>
                        <a:t>NONE</a:t>
                      </a:r>
                    </a:p>
                  </a:txBody>
                  <a:tcPr>
                    <a:solidFill>
                      <a:schemeClr val="accent5">
                        <a:lumMod val="40000"/>
                        <a:lumOff val="60000"/>
                      </a:schemeClr>
                    </a:solidFill>
                  </a:tcPr>
                </a:tc>
                <a:tc>
                  <a:txBody>
                    <a:bodyPr/>
                    <a:lstStyle/>
                    <a:p>
                      <a:r>
                        <a:rPr lang="en-US" sz="700" dirty="0">
                          <a:latin typeface="Biome" panose="020B0503030204020804" pitchFamily="34" charset="0"/>
                          <a:cs typeface="Biome" panose="020B0503030204020804" pitchFamily="34" charset="0"/>
                        </a:rPr>
                        <a:t>NONE</a:t>
                      </a:r>
                    </a:p>
                  </a:txBody>
                  <a:tcPr>
                    <a:solidFill>
                      <a:schemeClr val="accent5">
                        <a:lumMod val="40000"/>
                        <a:lumOff val="60000"/>
                      </a:schemeClr>
                    </a:solidFill>
                  </a:tcPr>
                </a:tc>
                <a:extLst>
                  <a:ext uri="{0D108BD9-81ED-4DB2-BD59-A6C34878D82A}">
                    <a16:rowId xmlns:a16="http://schemas.microsoft.com/office/drawing/2014/main" val="10003"/>
                  </a:ext>
                </a:extLst>
              </a:tr>
              <a:tr h="29575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700" b="1" dirty="0">
                          <a:solidFill>
                            <a:schemeClr val="tx1"/>
                          </a:solidFill>
                          <a:latin typeface="Biome" panose="020B0503030204020804" pitchFamily="34" charset="0"/>
                          <a:cs typeface="Biome" panose="020B0503030204020804" pitchFamily="34" charset="0"/>
                        </a:rPr>
                        <a:t>MYEM</a:t>
                      </a:r>
                    </a:p>
                  </a:txBody>
                  <a:tcPr>
                    <a:solidFill>
                      <a:schemeClr val="accent5">
                        <a:lumMod val="20000"/>
                        <a:lumOff val="80000"/>
                      </a:schemeClr>
                    </a:solidFill>
                  </a:tcPr>
                </a:tc>
                <a:tc>
                  <a:txBody>
                    <a:bodyPr/>
                    <a:lstStyle/>
                    <a:p>
                      <a:pPr marL="0" algn="l" defTabSz="914377" rtl="0" eaLnBrk="1" latinLnBrk="0" hangingPunct="1"/>
                      <a:r>
                        <a:rPr lang="en-US" sz="700" b="1" kern="1200" dirty="0">
                          <a:solidFill>
                            <a:schemeClr val="dk1"/>
                          </a:solidFill>
                          <a:latin typeface="Biome" panose="020B0503030204020804" pitchFamily="34" charset="0"/>
                          <a:ea typeface="+mn-ea"/>
                          <a:cs typeface="Biome" panose="020B0503030204020804" pitchFamily="34" charset="0"/>
                        </a:rPr>
                        <a:t>15/33</a:t>
                      </a:r>
                    </a:p>
                    <a:p>
                      <a:pPr marL="0" algn="l" defTabSz="914377" rtl="0" eaLnBrk="1" latinLnBrk="0" hangingPunct="1"/>
                      <a:endParaRPr lang="en-US" sz="700" b="1" kern="1200" dirty="0">
                        <a:solidFill>
                          <a:schemeClr val="dk1"/>
                        </a:solidFill>
                        <a:latin typeface="Biome" panose="020B0503030204020804" pitchFamily="34" charset="0"/>
                        <a:ea typeface="+mn-ea"/>
                        <a:cs typeface="Biome" panose="020B0503030204020804" pitchFamily="34" charset="0"/>
                      </a:endParaRPr>
                    </a:p>
                  </a:txBody>
                  <a:tcPr>
                    <a:solidFill>
                      <a:schemeClr val="accent5">
                        <a:lumMod val="20000"/>
                        <a:lumOff val="80000"/>
                      </a:schemeClr>
                    </a:solidFill>
                  </a:tcPr>
                </a:tc>
                <a:tc>
                  <a: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US" sz="700" b="1" dirty="0">
                          <a:solidFill>
                            <a:srgbClr val="FF0000"/>
                          </a:solidFill>
                          <a:latin typeface="Biome" panose="020B0503030204020804" pitchFamily="34" charset="0"/>
                          <a:cs typeface="Biome" panose="020B0503030204020804" pitchFamily="34" charset="0"/>
                        </a:rPr>
                        <a:t>AD CLOSED</a:t>
                      </a:r>
                    </a:p>
                  </a:txBody>
                  <a:tcPr>
                    <a:solidFill>
                      <a:schemeClr val="accent5">
                        <a:lumMod val="20000"/>
                        <a:lumOff val="80000"/>
                      </a:schemeClr>
                    </a:solidFill>
                  </a:tcPr>
                </a:tc>
                <a:tc>
                  <a:txBody>
                    <a:bodyPr/>
                    <a:lstStyle/>
                    <a:p>
                      <a:endParaRPr lang="en-US" sz="700" dirty="0">
                        <a:latin typeface="Biome" panose="020B0503030204020804" pitchFamily="34" charset="0"/>
                        <a:cs typeface="Biome" panose="020B0503030204020804" pitchFamily="34" charset="0"/>
                      </a:endParaRPr>
                    </a:p>
                  </a:txBody>
                  <a:tcPr>
                    <a:solidFill>
                      <a:schemeClr val="accent5">
                        <a:lumMod val="20000"/>
                        <a:lumOff val="80000"/>
                      </a:schemeClr>
                    </a:solidFill>
                  </a:tcPr>
                </a:tc>
                <a:extLst>
                  <a:ext uri="{0D108BD9-81ED-4DB2-BD59-A6C34878D82A}">
                    <a16:rowId xmlns:a16="http://schemas.microsoft.com/office/drawing/2014/main" val="2265435741"/>
                  </a:ext>
                </a:extLst>
              </a:tr>
              <a:tr h="2933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700" b="1" dirty="0">
                          <a:solidFill>
                            <a:schemeClr val="tx1"/>
                          </a:solidFill>
                          <a:latin typeface="Biome" panose="020B0503030204020804" pitchFamily="34" charset="0"/>
                          <a:cs typeface="Biome" panose="020B0503030204020804" pitchFamily="34" charset="0"/>
                        </a:rPr>
                        <a:t>MYES</a:t>
                      </a:r>
                    </a:p>
                  </a:txBody>
                  <a:tcPr>
                    <a:solidFill>
                      <a:schemeClr val="accent5">
                        <a:lumMod val="40000"/>
                        <a:lumOff val="60000"/>
                      </a:schemeClr>
                    </a:solidFill>
                  </a:tcPr>
                </a:tc>
                <a:tc>
                  <a:txBody>
                    <a:bodyPr/>
                    <a:lstStyle/>
                    <a:p>
                      <a:pPr marL="0" algn="l" defTabSz="914377" rtl="0" eaLnBrk="1" latinLnBrk="0" hangingPunct="1"/>
                      <a:r>
                        <a:rPr lang="en-US" sz="700" b="1" kern="1200" dirty="0">
                          <a:solidFill>
                            <a:schemeClr val="dk1"/>
                          </a:solidFill>
                          <a:latin typeface="Biome" panose="020B0503030204020804" pitchFamily="34" charset="0"/>
                          <a:ea typeface="+mn-ea"/>
                          <a:cs typeface="Biome" panose="020B0503030204020804" pitchFamily="34" charset="0"/>
                        </a:rPr>
                        <a:t>17/35</a:t>
                      </a:r>
                    </a:p>
                  </a:txBody>
                  <a:tcPr>
                    <a:solidFill>
                      <a:schemeClr val="accent5">
                        <a:lumMod val="40000"/>
                        <a:lumOff val="60000"/>
                      </a:schemeClr>
                    </a:solidFill>
                  </a:tcPr>
                </a:tc>
                <a:tc>
                  <a:txBody>
                    <a:bodyPr/>
                    <a:lstStyle/>
                    <a:p>
                      <a:r>
                        <a:rPr lang="en-US" sz="700" b="1" dirty="0">
                          <a:solidFill>
                            <a:srgbClr val="FF0000"/>
                          </a:solidFill>
                          <a:latin typeface="Biome" panose="020B0503030204020804" pitchFamily="34" charset="0"/>
                          <a:cs typeface="Biome" panose="020B0503030204020804" pitchFamily="34" charset="0"/>
                        </a:rPr>
                        <a:t>AD CLOSED</a:t>
                      </a:r>
                    </a:p>
                  </a:txBody>
                  <a:tcPr>
                    <a:solidFill>
                      <a:schemeClr val="accent5">
                        <a:lumMod val="40000"/>
                        <a:lumOff val="60000"/>
                      </a:schemeClr>
                    </a:solidFill>
                  </a:tcPr>
                </a:tc>
                <a:tc>
                  <a:txBody>
                    <a:bodyPr/>
                    <a:lstStyle/>
                    <a:p>
                      <a:endParaRPr lang="en-US" sz="700" dirty="0">
                        <a:latin typeface="Biome" panose="020B0503030204020804" pitchFamily="34" charset="0"/>
                        <a:cs typeface="Biome" panose="020B0503030204020804" pitchFamily="34" charset="0"/>
                      </a:endParaRPr>
                    </a:p>
                  </a:txBody>
                  <a:tcPr>
                    <a:solidFill>
                      <a:schemeClr val="accent5">
                        <a:lumMod val="40000"/>
                        <a:lumOff val="60000"/>
                      </a:schemeClr>
                    </a:solidFill>
                  </a:tcPr>
                </a:tc>
                <a:extLst>
                  <a:ext uri="{0D108BD9-81ED-4DB2-BD59-A6C34878D82A}">
                    <a16:rowId xmlns:a16="http://schemas.microsoft.com/office/drawing/2014/main" val="1521883111"/>
                  </a:ext>
                </a:extLst>
              </a:tr>
            </a:tbl>
          </a:graphicData>
        </a:graphic>
      </p:graphicFrame>
      <p:sp>
        <p:nvSpPr>
          <p:cNvPr id="28" name="TextBox 27">
            <a:extLst>
              <a:ext uri="{FF2B5EF4-FFF2-40B4-BE49-F238E27FC236}">
                <a16:creationId xmlns:a16="http://schemas.microsoft.com/office/drawing/2014/main" id="{4B8C0F43-D81F-B0DF-251E-EBB5F8445CF6}"/>
              </a:ext>
            </a:extLst>
          </p:cNvPr>
          <p:cNvSpPr txBox="1"/>
          <p:nvPr/>
        </p:nvSpPr>
        <p:spPr>
          <a:xfrm>
            <a:off x="3352800" y="446195"/>
            <a:ext cx="6858000" cy="553998"/>
          </a:xfrm>
          <a:prstGeom prst="rect">
            <a:avLst/>
          </a:prstGeom>
          <a:noFill/>
        </p:spPr>
        <p:txBody>
          <a:bodyPr wrap="square">
            <a:spAutoFit/>
          </a:bodyPr>
          <a:lstStyle/>
          <a:p>
            <a:pPr rtl="0">
              <a:defRPr/>
            </a:pPr>
            <a:r>
              <a:rPr lang="en-US" sz="30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CADENA</a:t>
            </a:r>
            <a:r>
              <a:rPr lang="en-US" sz="22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 </a:t>
            </a:r>
            <a:r>
              <a:rPr lang="en-US" sz="1400" b="1" kern="1200" cap="all" dirty="0">
                <a:solidFill>
                  <a:srgbClr val="002060"/>
                </a:solidFill>
                <a:effectLst>
                  <a:outerShdw blurRad="38100" dist="38100" dir="2700000" algn="tl">
                    <a:srgbClr val="000000">
                      <a:alpha val="43137"/>
                    </a:srgbClr>
                  </a:outerShdw>
                </a:effectLst>
                <a:latin typeface="Montserrat Medium" panose="00000600000000000000" pitchFamily="2" charset="0"/>
                <a:cs typeface="Biome" panose="020B0503030204020804" pitchFamily="34" charset="0"/>
              </a:rPr>
              <a:t> </a:t>
            </a:r>
            <a:r>
              <a:rPr lang="en-US" sz="14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NASSAU CTA/FIR  | </a:t>
            </a:r>
            <a:r>
              <a:rPr lang="en-US" sz="11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MON OCT 22</a:t>
            </a:r>
            <a:r>
              <a:rPr lang="en-US" sz="1100" b="1" kern="1200" baseline="30000" dirty="0">
                <a:solidFill>
                  <a:srgbClr val="000000"/>
                </a:solidFill>
                <a:effectLst>
                  <a:outerShdw blurRad="38100" dist="38100" dir="2700000" algn="tl">
                    <a:srgbClr val="000000">
                      <a:alpha val="43137"/>
                    </a:srgbClr>
                  </a:outerShdw>
                </a:effectLst>
                <a:latin typeface="Montserrat Medium" panose="00000600000000000000" pitchFamily="2" charset="0"/>
              </a:rPr>
              <a:t>ND</a:t>
            </a:r>
            <a:r>
              <a:rPr lang="en-US" sz="11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   -   THU OCT 26</a:t>
            </a:r>
            <a:r>
              <a:rPr lang="en-US" sz="1100" b="1" kern="1200" baseline="30000" dirty="0">
                <a:solidFill>
                  <a:srgbClr val="000000"/>
                </a:solidFill>
                <a:effectLst>
                  <a:outerShdw blurRad="38100" dist="38100" dir="2700000" algn="tl">
                    <a:srgbClr val="000000">
                      <a:alpha val="43137"/>
                    </a:srgbClr>
                  </a:outerShdw>
                </a:effectLst>
                <a:latin typeface="Montserrat Medium" panose="00000600000000000000" pitchFamily="2" charset="0"/>
              </a:rPr>
              <a:t>TH</a:t>
            </a:r>
            <a:r>
              <a:rPr lang="en-US" sz="11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 </a:t>
            </a:r>
          </a:p>
        </p:txBody>
      </p:sp>
      <p:pic>
        <p:nvPicPr>
          <p:cNvPr id="5" name="Picture 4">
            <a:extLst>
              <a:ext uri="{FF2B5EF4-FFF2-40B4-BE49-F238E27FC236}">
                <a16:creationId xmlns:a16="http://schemas.microsoft.com/office/drawing/2014/main" id="{0F04F3BA-C145-332B-2428-A2FBE9702D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8800" y="92360"/>
            <a:ext cx="1600200" cy="1600200"/>
          </a:xfrm>
          <a:prstGeom prst="rect">
            <a:avLst/>
          </a:prstGeom>
        </p:spPr>
      </p:pic>
      <p:pic>
        <p:nvPicPr>
          <p:cNvPr id="9" name="Picture 8">
            <a:extLst>
              <a:ext uri="{FF2B5EF4-FFF2-40B4-BE49-F238E27FC236}">
                <a16:creationId xmlns:a16="http://schemas.microsoft.com/office/drawing/2014/main" id="{A08956DF-B02B-D5D1-017C-C44052029C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02316" y="1561103"/>
            <a:ext cx="4209798" cy="2743200"/>
          </a:xfrm>
          <a:prstGeom prst="rect">
            <a:avLst/>
          </a:prstGeom>
        </p:spPr>
      </p:pic>
    </p:spTree>
    <p:extLst>
      <p:ext uri="{BB962C8B-B14F-4D97-AF65-F5344CB8AC3E}">
        <p14:creationId xmlns:p14="http://schemas.microsoft.com/office/powerpoint/2010/main" val="41886103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6" name="Picture 5"/>
          <p:cNvPicPr>
            <a:picLocks noChangeAspect="1"/>
          </p:cNvPicPr>
          <p:nvPr/>
        </p:nvPicPr>
        <p:blipFill>
          <a:blip r:embed="rId2"/>
          <a:srcRect l="65679"/>
          <a:stretch/>
        </p:blipFill>
        <p:spPr bwMode="auto">
          <a:xfrm>
            <a:off x="6740016" y="3249284"/>
            <a:ext cx="2514600" cy="3541481"/>
          </a:xfrm>
          <a:prstGeom prst="rect">
            <a:avLst/>
          </a:prstGeom>
        </p:spPr>
      </p:pic>
      <p:pic>
        <p:nvPicPr>
          <p:cNvPr id="2" name="Picture 1"/>
          <p:cNvPicPr>
            <a:picLocks noChangeAspect="1"/>
          </p:cNvPicPr>
          <p:nvPr/>
        </p:nvPicPr>
        <p:blipFill>
          <a:blip r:embed="rId2"/>
          <a:srcRect r="58751"/>
          <a:stretch/>
        </p:blipFill>
        <p:spPr bwMode="auto">
          <a:xfrm>
            <a:off x="3866478" y="1143000"/>
            <a:ext cx="2873538" cy="3367251"/>
          </a:xfrm>
          <a:prstGeom prst="rect">
            <a:avLst/>
          </a:prstGeom>
        </p:spPr>
      </p:pic>
      <p:pic>
        <p:nvPicPr>
          <p:cNvPr id="7" name="Picture 6"/>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09900" y="227069"/>
            <a:ext cx="6286500"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mn-cs"/>
              </a:rPr>
              <a:t>CADENA</a:t>
            </a:r>
            <a:endParaRPr kumimoji="0" lang="en-US" sz="27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3524250" y="909935"/>
            <a:ext cx="5630636"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kern="1200" dirty="0">
                <a:solidFill>
                  <a:srgbClr val="FF0000"/>
                </a:solidFill>
                <a:latin typeface="Arial" panose="020B0604020202020204"/>
              </a:rPr>
              <a:t>ZMA</a:t>
            </a: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 10/22/26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453192" y="1519705"/>
          <a:ext cx="11209721" cy="5111225"/>
        </p:xfrm>
        <a:graphic>
          <a:graphicData uri="http://schemas.openxmlformats.org/drawingml/2006/table">
            <a:tbl>
              <a:tblPr firstRow="1" bandRow="1"/>
              <a:tblGrid>
                <a:gridCol w="4210248">
                  <a:extLst>
                    <a:ext uri="{9D8B030D-6E8A-4147-A177-3AD203B41FA5}">
                      <a16:colId xmlns:a16="http://schemas.microsoft.com/office/drawing/2014/main" val="20000"/>
                    </a:ext>
                  </a:extLst>
                </a:gridCol>
                <a:gridCol w="2975851">
                  <a:extLst>
                    <a:ext uri="{9D8B030D-6E8A-4147-A177-3AD203B41FA5}">
                      <a16:colId xmlns:a16="http://schemas.microsoft.com/office/drawing/2014/main" val="20001"/>
                    </a:ext>
                  </a:extLst>
                </a:gridCol>
                <a:gridCol w="4023622">
                  <a:extLst>
                    <a:ext uri="{9D8B030D-6E8A-4147-A177-3AD203B41FA5}">
                      <a16:colId xmlns:a16="http://schemas.microsoft.com/office/drawing/2014/main" val="3692319164"/>
                    </a:ext>
                  </a:extLst>
                </a:gridCol>
              </a:tblGrid>
              <a:tr h="100997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 </a:t>
                      </a:r>
                    </a:p>
                    <a:p>
                      <a:pPr marL="176213" indent="0" algn="ctr">
                        <a:lnSpc>
                          <a:spcPct val="100000"/>
                        </a:lnSpc>
                        <a:spcBef>
                          <a:spcPts val="5"/>
                        </a:spcBef>
                        <a:buFont typeface="Wingdings"/>
                        <a:buNone/>
                        <a:tabLst>
                          <a:tab pos="360363" algn="l"/>
                        </a:tabLst>
                      </a:pPr>
                      <a:r>
                        <a:rPr lang="en-US" sz="1600" b="1" spc="-20" dirty="0">
                          <a:latin typeface="Calibri"/>
                          <a:cs typeface="Calibri"/>
                        </a:rPr>
                        <a:t>(Equipment Outages/Significant NOTAMS/Special Events)</a:t>
                      </a:r>
                      <a:endParaRPr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Weather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Other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410125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indent="0" algn="ctr">
                        <a:buFont typeface="Arial" panose="020B0604020202020204" pitchFamily="34" charset="0"/>
                        <a:buNone/>
                      </a:pPr>
                      <a:r>
                        <a:rPr lang="es-AR" sz="1800" b="0" u="none" spc="-5" baseline="0" dirty="0">
                          <a:latin typeface="Calibri"/>
                          <a:cs typeface="Calibri"/>
                        </a:rPr>
                        <a:t>-MOD VOL. EXPECTED</a:t>
                      </a:r>
                    </a:p>
                    <a:p>
                      <a:pPr marL="285750" indent="-285750" algn="ctr">
                        <a:buFont typeface="Arial" panose="020B0604020202020204" pitchFamily="34" charset="0"/>
                        <a:buChar char="•"/>
                      </a:pPr>
                      <a:endParaRPr lang="es-AR" sz="1800" b="0" u="none" spc="-5" baseline="0" dirty="0">
                        <a:latin typeface="Calibri"/>
                        <a:cs typeface="Calibri"/>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600" dirty="0">
                          <a:solidFill>
                            <a:schemeClr val="tx1"/>
                          </a:solidFill>
                          <a:latin typeface="Calibri"/>
                          <a:cs typeface="Calibri"/>
                        </a:rPr>
                        <a:t>-SCATTERED T/S IN ZMA</a:t>
                      </a:r>
                      <a:endParaRPr sz="1600" dirty="0">
                        <a:solidFill>
                          <a:schemeClr val="tx1"/>
                        </a:solidFill>
                        <a:latin typeface="Calibri"/>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kern="1200" baseline="0" dirty="0">
                          <a:solidFill>
                            <a:schemeClr val="tx1"/>
                          </a:solidFill>
                          <a:effectLst/>
                          <a:latin typeface="Calibri" panose="020F0502020204030204"/>
                          <a:ea typeface="+mn-ea"/>
                          <a:cs typeface="+mn-cs"/>
                        </a:rPr>
                        <a:t>-EWTA</a:t>
                      </a:r>
                    </a:p>
                    <a:p>
                      <a:pPr algn="ctr"/>
                      <a:r>
                        <a:rPr lang="en-US" sz="1600" kern="1200" baseline="0" dirty="0">
                          <a:solidFill>
                            <a:schemeClr val="tx1"/>
                          </a:solidFill>
                          <a:effectLst/>
                          <a:latin typeface="Calibri" panose="020F0502020204030204"/>
                          <a:ea typeface="+mn-ea"/>
                          <a:cs typeface="+mn-cs"/>
                        </a:rPr>
                        <a:t>-W168</a:t>
                      </a:r>
                    </a:p>
                    <a:p>
                      <a:pPr algn="ctr"/>
                      <a:r>
                        <a:rPr lang="en-US" sz="1600" kern="1200" baseline="0" dirty="0">
                          <a:solidFill>
                            <a:schemeClr val="tx1"/>
                          </a:solidFill>
                          <a:effectLst/>
                          <a:latin typeface="Calibri" panose="020F0502020204030204"/>
                          <a:ea typeface="+mn-ea"/>
                          <a:cs typeface="+mn-cs"/>
                        </a:rPr>
                        <a:t>-MULTIPLE TFRs IN ZMA THIS WEEKEND</a:t>
                      </a: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txBody>
                  <a:tcPr marL="0" marR="0" marT="0" marB="0" anchor="ctr">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547446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8" name="Picture 7"/>
          <p:cNvPicPr>
            <a:picLocks noChangeAspect="1"/>
          </p:cNvPicPr>
          <p:nvPr/>
        </p:nvPicPr>
        <p:blipFill>
          <a:blip r:embed="rId2"/>
          <a:stretch/>
        </p:blipFill>
        <p:spPr bwMode="auto">
          <a:xfrm>
            <a:off x="3713328" y="1442490"/>
            <a:ext cx="6343518" cy="2815479"/>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5" name="Picture 4"/>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2" name="Picture 1"/>
          <p:cNvPicPr>
            <a:picLocks noChangeAspect="1"/>
          </p:cNvPicPr>
          <p:nvPr/>
        </p:nvPicPr>
        <p:blipFill>
          <a:blip r:embed="rId2"/>
          <a:stretch/>
        </p:blipFill>
        <p:spPr bwMode="auto">
          <a:xfrm>
            <a:off x="3733800" y="1874476"/>
            <a:ext cx="5691652" cy="3745580"/>
          </a:xfrm>
          <a:prstGeom prst="rect">
            <a:avLst/>
          </a:prstGeom>
        </p:spPr>
      </p:pic>
      <p:pic>
        <p:nvPicPr>
          <p:cNvPr id="3" name="Picture 2"/>
          <p:cNvPicPr>
            <a:picLocks noChangeAspect="1"/>
          </p:cNvPicPr>
          <p:nvPr/>
        </p:nvPicPr>
        <p:blipFill>
          <a:blip r:embed="rId3"/>
          <a:srcRect l="6210" r="9146"/>
          <a:stretch/>
        </p:blipFill>
        <p:spPr bwMode="auto">
          <a:xfrm>
            <a:off x="5791200" y="3124201"/>
            <a:ext cx="1524000" cy="1543265"/>
          </a:xfrm>
          <a:prstGeom prst="rect">
            <a:avLst/>
          </a:prstGeom>
        </p:spPr>
      </p:pic>
      <p:pic>
        <p:nvPicPr>
          <p:cNvPr id="9" name="Picture 8"/>
          <p:cNvPicPr>
            <a:picLocks noChangeAspect="1"/>
          </p:cNvPicPr>
          <p:nvPr/>
        </p:nvPicPr>
        <p:blipFill>
          <a:blip r:embed="rId4"/>
          <a:srcRect l="16000" r="25333"/>
          <a:stretch/>
        </p:blipFill>
        <p:spPr bwMode="auto">
          <a:xfrm>
            <a:off x="2057400" y="1442489"/>
            <a:ext cx="1676400" cy="16002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2600" y="-69123"/>
            <a:ext cx="838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Calibri"/>
                <a:ea typeface="+mn-ea"/>
                <a:cs typeface="+mn-cs"/>
              </a:rPr>
              <a:t>CADENA</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6" name="Table 1"/>
          <p:cNvGraphicFramePr>
            <a:graphicFrameLocks noGrp="1"/>
          </p:cNvGraphicFramePr>
          <p:nvPr/>
        </p:nvGraphicFramePr>
        <p:xfrm>
          <a:off x="462116" y="838200"/>
          <a:ext cx="11353800" cy="5946874"/>
        </p:xfrm>
        <a:graphic>
          <a:graphicData uri="http://schemas.openxmlformats.org/drawingml/2006/table">
            <a:tbl>
              <a:tblPr>
                <a:tableStyleId>{5C22544A-7EE6-4342-B048-85BDC9FD1C3A}</a:tableStyleId>
              </a:tblPr>
              <a:tblGrid>
                <a:gridCol w="5232621">
                  <a:extLst>
                    <a:ext uri="{9D8B030D-6E8A-4147-A177-3AD203B41FA5}">
                      <a16:colId xmlns:a16="http://schemas.microsoft.com/office/drawing/2014/main" val="20000"/>
                    </a:ext>
                  </a:extLst>
                </a:gridCol>
                <a:gridCol w="6121179">
                  <a:extLst>
                    <a:ext uri="{9D8B030D-6E8A-4147-A177-3AD203B41FA5}">
                      <a16:colId xmlns:a16="http://schemas.microsoft.com/office/drawing/2014/main" val="20001"/>
                    </a:ext>
                  </a:extLst>
                </a:gridCol>
              </a:tblGrid>
              <a:tr h="999589">
                <a:tc>
                  <a:txBody>
                    <a:bodyPr/>
                    <a:lstStyle/>
                    <a:p>
                      <a:pPr marL="342900" indent="-342900" algn="ctr" fontAlgn="ctr">
                        <a:buFont typeface="Wingdings" panose="05000000000000000000" pitchFamily="2" charset="2"/>
                        <a:buChar char="ü"/>
                      </a:pPr>
                      <a:r>
                        <a:rPr lang="en-US" sz="1400" b="1" u="none" strike="noStrike" dirty="0">
                          <a:effectLst/>
                        </a:rPr>
                        <a:t>EQUIPMENT OUTAGES </a:t>
                      </a:r>
                    </a:p>
                    <a:p>
                      <a:pPr marL="342900" indent="-342900" algn="ctr" fontAlgn="ctr">
                        <a:buFont typeface="Wingdings" panose="05000000000000000000" pitchFamily="2" charset="2"/>
                        <a:buChar char="ü"/>
                      </a:pPr>
                      <a:r>
                        <a:rPr lang="en-US" sz="1400" b="1" u="none" strike="noStrike" dirty="0">
                          <a:effectLst/>
                        </a:rPr>
                        <a:t>SIGNIFICANT NOTAMS</a:t>
                      </a:r>
                    </a:p>
                    <a:p>
                      <a:pPr marL="342900" indent="-342900" algn="ctr" fontAlgn="ctr">
                        <a:buFont typeface="Wingdings" panose="05000000000000000000" pitchFamily="2" charset="2"/>
                        <a:buChar char="ü"/>
                      </a:pPr>
                      <a:r>
                        <a:rPr lang="en-US" sz="1400" b="1" u="none" strike="noStrike" dirty="0">
                          <a:effectLst/>
                        </a:rPr>
                        <a:t>CONSTRAINTS</a:t>
                      </a:r>
                    </a:p>
                    <a:p>
                      <a:pPr marL="342900" indent="-342900" algn="ctr" fontAlgn="ctr">
                        <a:buFont typeface="Wingdings" panose="05000000000000000000" pitchFamily="2" charset="2"/>
                        <a:buChar char="ü"/>
                      </a:pPr>
                      <a:r>
                        <a:rPr lang="en-US" sz="1400" b="1" u="none" strike="noStrike" dirty="0">
                          <a:effectLst/>
                        </a:rPr>
                        <a:t>SPECIAL EVENTS</a:t>
                      </a:r>
                      <a:endParaRPr lang="en-US" sz="14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hlinkClick r:id="rId3"/>
                        </a:rPr>
                        <a:t>https://notams.aim.faa.gov/</a:t>
                      </a:r>
                      <a:endParaRPr kumimoji="0" lang="en-US" sz="2000" b="0" i="0" u="none" strike="noStrike" kern="1200" cap="none" spc="0" normalizeH="0" baseline="0" noProof="0" dirty="0">
                        <a:ln>
                          <a:noFill/>
                        </a:ln>
                        <a:solidFill>
                          <a:prstClr val="black"/>
                        </a:solidFill>
                        <a:effectLst/>
                        <a:uLnTx/>
                        <a:uFillTx/>
                        <a:latin typeface="+mn-lt"/>
                        <a:ea typeface="+mn-ea"/>
                        <a:cs typeface="+mn-cs"/>
                      </a:endParaRPr>
                    </a:p>
                    <a:p>
                      <a:pPr algn="ctr" fontAlgn="ct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105810">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1600" b="0" i="0" u="none" strike="noStrike" kern="1200" cap="none" spc="0" normalizeH="0" baseline="0" dirty="0">
                          <a:ln>
                            <a:noFill/>
                          </a:ln>
                          <a:solidFill>
                            <a:prstClr val="black"/>
                          </a:solidFill>
                          <a:effectLst/>
                          <a:uLnTx/>
                          <a:uFillTx/>
                          <a:latin typeface="+mn-lt"/>
                          <a:ea typeface="+mn-ea"/>
                          <a:cs typeface="+mn-cs"/>
                          <a:hlinkClick r:id="rId4"/>
                        </a:rPr>
                        <a:t>https://www.fly.faa.gov/ois/</a:t>
                      </a:r>
                      <a:endParaRPr kumimoji="0" lang="en-US" sz="1600" b="0" i="0" u="none" strike="noStrike" kern="1200" cap="none" spc="0" normalizeH="0" baseline="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600" b="1" i="0" u="none" strike="noStrike" kern="1200" cap="all" baseline="0" noProof="0" dirty="0">
                        <a:solidFill>
                          <a:srgbClr val="000000"/>
                        </a:solidFill>
                        <a:effectLst/>
                        <a:latin typeface="Calibri" panose="020F0502020204030204" pitchFamily="34" charset="0"/>
                        <a:ea typeface="+mn-ea"/>
                        <a:cs typeface="+mn-cs"/>
                      </a:endParaRPr>
                    </a:p>
                  </a:txBody>
                  <a:tcPr marL="9525" marR="9525" marT="9525" marB="0">
                    <a:solidFill>
                      <a:schemeClr val="accent5">
                        <a:lumMod val="60000"/>
                        <a:lumOff val="4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Aus/den/phx/san/sfo– INITIATIVES POSSIBLE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EN ROUTE STRUCTURE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Den/phx– ROUTE IMPACTS</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Oceanic route closures possible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a:solidFill>
                            <a:srgbClr val="000000"/>
                          </a:solidFill>
                          <a:effectLst/>
                          <a:latin typeface="Calibri" panose="020F0502020204030204" pitchFamily="34" charset="0"/>
                          <a:ea typeface="+mn-ea"/>
                          <a:cs typeface="+mn-cs"/>
                        </a:rPr>
                        <a:t>ZJX/ZMA – GULF MILITARY ACTIVITY UNTIL 1630Z</a:t>
                      </a: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ZLA – VBG LAUNCH 2145z</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    </a:t>
                      </a: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pic>
        <p:nvPicPr>
          <p:cNvPr id="2" name="Picture 1"/>
          <p:cNvPicPr>
            <a:picLocks noChangeAspect="1"/>
          </p:cNvPicPr>
          <p:nvPr/>
        </p:nvPicPr>
        <p:blipFill>
          <a:blip r:embed="rId5"/>
          <a:stretch>
            <a:fillRect/>
          </a:stretch>
        </p:blipFill>
        <p:spPr>
          <a:xfrm>
            <a:off x="1524000" y="6016680"/>
            <a:ext cx="2469094" cy="841321"/>
          </a:xfrm>
          <a:prstGeom prst="rect">
            <a:avLst/>
          </a:prstGeom>
        </p:spPr>
      </p:pic>
      <p:sp>
        <p:nvSpPr>
          <p:cNvPr id="3" name="Rectángulo 10"/>
          <p:cNvSpPr/>
          <p:nvPr/>
        </p:nvSpPr>
        <p:spPr>
          <a:xfrm>
            <a:off x="1676400" y="359564"/>
            <a:ext cx="8534400"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a:ea typeface="+mn-ea"/>
                <a:cs typeface="+mn-cs"/>
              </a:rPr>
              <a:t>ATCSCC – Thursday October 22nd, 2026, Outlook</a:t>
            </a:r>
          </a:p>
        </p:txBody>
      </p:sp>
      <p:pic>
        <p:nvPicPr>
          <p:cNvPr id="8" name="Picture 7">
            <a:extLst>
              <a:ext uri="{FF2B5EF4-FFF2-40B4-BE49-F238E27FC236}">
                <a16:creationId xmlns:a16="http://schemas.microsoft.com/office/drawing/2014/main" id="{FC6C0292-2A5A-4B82-18CC-355111B38B78}"/>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84407" y="2356817"/>
            <a:ext cx="4303156" cy="3231586"/>
          </a:xfrm>
          <a:prstGeom prst="rect">
            <a:avLst/>
          </a:prstGeom>
        </p:spPr>
      </p:pic>
    </p:spTree>
    <p:extLst>
      <p:ext uri="{BB962C8B-B14F-4D97-AF65-F5344CB8AC3E}">
        <p14:creationId xmlns:p14="http://schemas.microsoft.com/office/powerpoint/2010/main" val="24816217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76400" y="-22509"/>
            <a:ext cx="838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Calibri"/>
                <a:ea typeface="+mn-ea"/>
                <a:cs typeface="+mn-cs"/>
              </a:rPr>
              <a:t>CADENA</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5" name="Table 1"/>
          <p:cNvGraphicFramePr>
            <a:graphicFrameLocks noGrp="1"/>
          </p:cNvGraphicFramePr>
          <p:nvPr/>
        </p:nvGraphicFramePr>
        <p:xfrm>
          <a:off x="609600" y="876271"/>
          <a:ext cx="10896600" cy="5173503"/>
        </p:xfrm>
        <a:graphic>
          <a:graphicData uri="http://schemas.openxmlformats.org/drawingml/2006/table">
            <a:tbl>
              <a:tblPr>
                <a:tableStyleId>{5C22544A-7EE6-4342-B048-85BDC9FD1C3A}</a:tableStyleId>
              </a:tblPr>
              <a:tblGrid>
                <a:gridCol w="6678779">
                  <a:extLst>
                    <a:ext uri="{9D8B030D-6E8A-4147-A177-3AD203B41FA5}">
                      <a16:colId xmlns:a16="http://schemas.microsoft.com/office/drawing/2014/main" val="20001"/>
                    </a:ext>
                  </a:extLst>
                </a:gridCol>
                <a:gridCol w="4217821">
                  <a:extLst>
                    <a:ext uri="{9D8B030D-6E8A-4147-A177-3AD203B41FA5}">
                      <a16:colId xmlns:a16="http://schemas.microsoft.com/office/drawing/2014/main" val="20002"/>
                    </a:ext>
                  </a:extLst>
                </a:gridCol>
              </a:tblGrid>
              <a:tr h="284351">
                <a:tc>
                  <a:txBody>
                    <a:bodyPr/>
                    <a:lstStyle/>
                    <a:p>
                      <a:pPr algn="ctr" fontAlgn="ctr"/>
                      <a:r>
                        <a:rPr lang="en-US" sz="2000" b="1" u="none" strike="noStrike" dirty="0">
                          <a:effectLst/>
                        </a:rPr>
                        <a:t>SIGNIFICANT</a:t>
                      </a:r>
                      <a:r>
                        <a:rPr lang="en-US" sz="2000" b="1" u="none" strike="noStrike" baseline="0" dirty="0">
                          <a:effectLst/>
                        </a:rPr>
                        <a:t> </a:t>
                      </a:r>
                      <a:r>
                        <a:rPr lang="en-US" sz="2000" b="1" u="none" strike="noStrike" dirty="0">
                          <a:effectLst/>
                        </a:rPr>
                        <a:t>TERMINAL/EN ROUTE WEATHER </a:t>
                      </a: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2000" b="1" u="none" strike="noStrike" dirty="0">
                          <a:effectLst/>
                        </a:rPr>
                        <a:t>   ANTICIPATED DEMAND</a:t>
                      </a: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85917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none"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800" kern="1200" dirty="0">
                        <a:solidFill>
                          <a:schemeClr val="bg1"/>
                        </a:solidFill>
                        <a:latin typeface="+mn-lt"/>
                        <a:ea typeface="+mn-ea"/>
                        <a:cs typeface="+mn-cs"/>
                      </a:endParaRPr>
                    </a:p>
                  </a:txBody>
                  <a:tcPr marL="9525" marR="9525" marT="9525" marB="0">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1" u="sng" strike="noStrike" kern="1200" cap="all" baseline="0" dirty="0">
                          <a:solidFill>
                            <a:schemeClr val="tx1"/>
                          </a:solidFill>
                          <a:effectLst/>
                          <a:latin typeface="+mn-lt"/>
                          <a:ea typeface="+mn-ea"/>
                          <a:cs typeface="+mn-cs"/>
                        </a:rPr>
                        <a:t>FRIDAY</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BOS/SOUTH FLORIDA/SEA/SFO/SAN</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FLORIDA SWAP</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schemeClr val="tx1"/>
                          </a:solidFill>
                          <a:effectLst/>
                          <a:uLnTx/>
                          <a:uFillTx/>
                          <a:latin typeface="+mn-lt"/>
                          <a:ea typeface="+mn-ea"/>
                          <a:cs typeface="+mn-cs"/>
                        </a:rPr>
                        <a:t>GULF ROUTE CLOSURES</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SATURDAY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BOS/FLORIDA</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SUNDAY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BOS/SOUTH FLORIDA</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FLORIDA swap</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ZLA – VBG LAUNCH 0500Z</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sp>
        <p:nvSpPr>
          <p:cNvPr id="7" name="Rectángulo 10"/>
          <p:cNvSpPr/>
          <p:nvPr/>
        </p:nvSpPr>
        <p:spPr>
          <a:xfrm>
            <a:off x="1541585" y="491551"/>
            <a:ext cx="8915400" cy="76944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mn-cs"/>
              </a:rPr>
              <a:t>ATCSCC –</a:t>
            </a:r>
            <a:r>
              <a:rPr kumimoji="0" lang="en-US" sz="2000" b="1" i="0" u="none" strike="noStrike" kern="1200" cap="none" spc="0" normalizeH="0" baseline="0" noProof="0">
                <a:ln>
                  <a:noFill/>
                </a:ln>
                <a:solidFill>
                  <a:srgbClr val="FF0000"/>
                </a:solidFill>
                <a:effectLst/>
                <a:uLnTx/>
                <a:uFillTx/>
                <a:latin typeface="Calibri"/>
                <a:ea typeface="+mn-ea"/>
                <a:cs typeface="+mn-cs"/>
              </a:rPr>
              <a:t>October 23rd </a:t>
            </a:r>
            <a:r>
              <a:rPr kumimoji="0" lang="en-US" sz="2000" b="1" i="0" u="none" strike="noStrike" kern="1200" cap="none" spc="0" normalizeH="0" baseline="0" noProof="0" dirty="0">
                <a:ln>
                  <a:noFill/>
                </a:ln>
                <a:solidFill>
                  <a:srgbClr val="FF0000"/>
                </a:solidFill>
                <a:effectLst/>
                <a:uLnTx/>
                <a:uFillTx/>
                <a:latin typeface="Calibri"/>
                <a:ea typeface="+mn-ea"/>
                <a:cs typeface="+mn-cs"/>
              </a:rPr>
              <a:t>thru </a:t>
            </a:r>
            <a:r>
              <a:rPr kumimoji="0" lang="en-US" sz="2000" b="1" i="0" u="none" strike="noStrike" kern="1200" cap="none" spc="0" normalizeH="0" baseline="0" noProof="0">
                <a:ln>
                  <a:noFill/>
                </a:ln>
                <a:solidFill>
                  <a:srgbClr val="FF0000"/>
                </a:solidFill>
                <a:effectLst/>
                <a:uLnTx/>
                <a:uFillTx/>
                <a:latin typeface="Calibri"/>
                <a:ea typeface="+mn-ea"/>
                <a:cs typeface="+mn-cs"/>
              </a:rPr>
              <a:t>October 25th</a:t>
            </a:r>
            <a:r>
              <a:rPr kumimoji="0" lang="en-US" sz="2000" b="1" i="0" u="none" strike="noStrike" kern="1200" cap="none" spc="0" normalizeH="0" baseline="0" noProof="0" dirty="0">
                <a:ln>
                  <a:noFill/>
                </a:ln>
                <a:solidFill>
                  <a:srgbClr val="FF0000"/>
                </a:solidFill>
                <a:effectLst/>
                <a:uLnTx/>
                <a:uFillTx/>
                <a:latin typeface="Calibri"/>
                <a:ea typeface="+mn-ea"/>
                <a:cs typeface="+mn-cs"/>
              </a:rPr>
              <a:t>, 2026, Outlook</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724933" y="1282867"/>
            <a:ext cx="2803620" cy="2089758"/>
          </a:xfrm>
          <a:prstGeom prst="rect">
            <a:avLst/>
          </a:prstGeom>
          <a:effectLst>
            <a:outerShdw blurRad="50800" dist="38100" dir="2700000" algn="tl" rotWithShape="0">
              <a:prstClr val="black">
                <a:alpha val="40000"/>
              </a:prstClr>
            </a:outerShdw>
          </a:effectLst>
        </p:spPr>
      </p:pic>
      <p:sp>
        <p:nvSpPr>
          <p:cNvPr id="16" name="TextBox 15"/>
          <p:cNvSpPr txBox="1"/>
          <p:nvPr/>
        </p:nvSpPr>
        <p:spPr>
          <a:xfrm>
            <a:off x="3370544" y="1346743"/>
            <a:ext cx="1409700"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FRIDAY</a:t>
            </a:r>
          </a:p>
        </p:txBody>
      </p:sp>
      <p:pic>
        <p:nvPicPr>
          <p:cNvPr id="11" name="Picture 10">
            <a:extLst>
              <a:ext uri="{FF2B5EF4-FFF2-40B4-BE49-F238E27FC236}">
                <a16:creationId xmlns:a16="http://schemas.microsoft.com/office/drawing/2014/main" id="{1FD80678-2170-DC4C-BD70-37475348BFF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4500" y="3653232"/>
            <a:ext cx="2834969" cy="2127505"/>
          </a:xfrm>
          <a:prstGeom prst="rect">
            <a:avLst/>
          </a:prstGeom>
        </p:spPr>
      </p:pic>
      <p:sp>
        <p:nvSpPr>
          <p:cNvPr id="3" name="TextBox 2">
            <a:extLst>
              <a:ext uri="{FF2B5EF4-FFF2-40B4-BE49-F238E27FC236}">
                <a16:creationId xmlns:a16="http://schemas.microsoft.com/office/drawing/2014/main" id="{693D96D4-3955-944D-1491-78BC20F944E4}"/>
              </a:ext>
            </a:extLst>
          </p:cNvPr>
          <p:cNvSpPr txBox="1"/>
          <p:nvPr/>
        </p:nvSpPr>
        <p:spPr>
          <a:xfrm>
            <a:off x="1603078" y="3666077"/>
            <a:ext cx="1277815"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SATURDAY</a:t>
            </a:r>
          </a:p>
        </p:txBody>
      </p:sp>
      <p:pic>
        <p:nvPicPr>
          <p:cNvPr id="2" name="Picture 1">
            <a:extLst>
              <a:ext uri="{FF2B5EF4-FFF2-40B4-BE49-F238E27FC236}">
                <a16:creationId xmlns:a16="http://schemas.microsoft.com/office/drawing/2014/main" id="{C6BF9207-AC13-B187-5FAA-71F47EF9D29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404806" y="3683623"/>
            <a:ext cx="2744549" cy="2066719"/>
          </a:xfrm>
          <a:prstGeom prst="rect">
            <a:avLst/>
          </a:prstGeom>
        </p:spPr>
      </p:pic>
      <p:sp>
        <p:nvSpPr>
          <p:cNvPr id="6" name="TextBox 5">
            <a:extLst>
              <a:ext uri="{FF2B5EF4-FFF2-40B4-BE49-F238E27FC236}">
                <a16:creationId xmlns:a16="http://schemas.microsoft.com/office/drawing/2014/main" id="{81EBA2EC-AD1B-207A-E654-BC44A87B5920}"/>
              </a:ext>
            </a:extLst>
          </p:cNvPr>
          <p:cNvSpPr txBox="1"/>
          <p:nvPr/>
        </p:nvSpPr>
        <p:spPr>
          <a:xfrm>
            <a:off x="5039875" y="3696443"/>
            <a:ext cx="1409700"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SUNDAY</a:t>
            </a:r>
          </a:p>
        </p:txBody>
      </p:sp>
    </p:spTree>
    <p:extLst>
      <p:ext uri="{BB962C8B-B14F-4D97-AF65-F5344CB8AC3E}">
        <p14:creationId xmlns:p14="http://schemas.microsoft.com/office/powerpoint/2010/main" val="29535187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2952750" y="1028702"/>
            <a:ext cx="6286500" cy="507831"/>
          </a:xfrm>
          <a:prstGeom prst="rect">
            <a:avLst/>
          </a:prstGeom>
          <a:noFill/>
        </p:spPr>
        <p:txBody>
          <a:bodyPr wrap="square" rtlCol="0">
            <a:spAutoFit/>
          </a:bodyPr>
          <a:lstStyle/>
          <a:p>
            <a:pPr algn="ctr">
              <a:defRPr/>
            </a:pPr>
            <a:r>
              <a:rPr lang="en-US" sz="2700" b="1">
                <a:solidFill>
                  <a:srgbClr val="002060"/>
                </a:solidFill>
              </a:rPr>
              <a:t>CADENA</a:t>
            </a:r>
            <a:endParaRPr lang="en-US" sz="2700" b="1"/>
          </a:p>
        </p:txBody>
      </p:sp>
      <p:pic>
        <p:nvPicPr>
          <p:cNvPr id="9" name="Picture 8"/>
          <p:cNvPicPr>
            <a:picLocks noChangeAspect="1"/>
          </p:cNvPicPr>
          <p:nvPr/>
        </p:nvPicPr>
        <p:blipFill>
          <a:blip r:embed="rId2"/>
          <a:stretch/>
        </p:blipFill>
        <p:spPr bwMode="auto">
          <a:xfrm>
            <a:off x="2170612" y="1150349"/>
            <a:ext cx="7543800" cy="4714875"/>
          </a:xfrm>
          <a:prstGeom prst="rect">
            <a:avLst/>
          </a:prstGeom>
        </p:spPr>
      </p:pic>
      <p:sp>
        <p:nvSpPr>
          <p:cNvPr id="8" name="TextBox 7"/>
          <p:cNvSpPr txBox="1"/>
          <p:nvPr/>
        </p:nvSpPr>
        <p:spPr bwMode="auto">
          <a:xfrm>
            <a:off x="2582092" y="1150349"/>
            <a:ext cx="6942908" cy="1685077"/>
          </a:xfrm>
          <a:prstGeom prst="rect">
            <a:avLst/>
          </a:prstGeom>
          <a:noFill/>
        </p:spPr>
        <p:txBody>
          <a:bodyPr wrap="square" rtlCol="0">
            <a:spAutoFit/>
          </a:bodyPr>
          <a:lstStyle/>
          <a:p>
            <a:pPr>
              <a:defRPr/>
            </a:pPr>
            <a:r>
              <a:rPr lang="en-US" sz="4500">
                <a:solidFill>
                  <a:schemeClr val="bg1"/>
                </a:solidFill>
              </a:rPr>
              <a:t>ATO Space Operations Office </a:t>
            </a:r>
            <a:endParaRPr/>
          </a:p>
          <a:p>
            <a:pPr>
              <a:defRPr/>
            </a:pPr>
            <a:endParaRPr lang="en-US" sz="1350"/>
          </a:p>
        </p:txBody>
      </p:sp>
      <p:pic>
        <p:nvPicPr>
          <p:cNvPr id="10" name="Picture 9"/>
          <p:cNvPicPr>
            <a:picLocks noChangeAspect="1"/>
          </p:cNvPicPr>
          <p:nvPr/>
        </p:nvPicPr>
        <p:blipFill>
          <a:blip r:embed="rId3"/>
          <a:srcRect l="6210" r="9146"/>
          <a:stretch/>
        </p:blipFill>
        <p:spPr bwMode="auto">
          <a:xfrm>
            <a:off x="2170612" y="4707775"/>
            <a:ext cx="1143000" cy="1157449"/>
          </a:xfrm>
          <a:prstGeom prst="rect">
            <a:avLst/>
          </a:prstGeom>
        </p:spPr>
      </p:pic>
      <p:pic>
        <p:nvPicPr>
          <p:cNvPr id="11" name="Picture 10"/>
          <p:cNvPicPr>
            <a:picLocks noChangeAspect="1"/>
          </p:cNvPicPr>
          <p:nvPr/>
        </p:nvPicPr>
        <p:blipFill>
          <a:blip r:embed="rId4"/>
          <a:srcRect l="16000" r="25333"/>
          <a:stretch/>
        </p:blipFill>
        <p:spPr bwMode="auto">
          <a:xfrm>
            <a:off x="8460379" y="4659496"/>
            <a:ext cx="1263145" cy="1205729"/>
          </a:xfrm>
          <a:prstGeom prst="rect">
            <a:avLst/>
          </a:prstGeom>
        </p:spPr>
      </p:pic>
      <p:sp>
        <p:nvSpPr>
          <p:cNvPr id="7"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61BBB-8AD0-A750-3539-FFC4BB510D1D}"/>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1ADF266-85DE-F949-726A-CDFAFBD197B0}"/>
              </a:ext>
            </a:extLst>
          </p:cNvPr>
          <p:cNvPicPr>
            <a:picLocks noChangeAspect="1"/>
          </p:cNvPicPr>
          <p:nvPr/>
        </p:nvPicPr>
        <p:blipFill>
          <a:blip r:embed="rId3"/>
          <a:stretch>
            <a:fillRect/>
          </a:stretch>
        </p:blipFill>
        <p:spPr>
          <a:xfrm>
            <a:off x="1535948" y="0"/>
            <a:ext cx="9120104" cy="6858000"/>
          </a:xfrm>
          <a:prstGeom prst="rect">
            <a:avLst/>
          </a:prstGeom>
        </p:spPr>
      </p:pic>
    </p:spTree>
    <p:extLst>
      <p:ext uri="{BB962C8B-B14F-4D97-AF65-F5344CB8AC3E}">
        <p14:creationId xmlns:p14="http://schemas.microsoft.com/office/powerpoint/2010/main" val="26861162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B5E70-13E2-4BB3-3F4B-4DA62754148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82736B9-9205-C711-28CE-A47A09CE302E}"/>
              </a:ext>
            </a:extLst>
          </p:cNvPr>
          <p:cNvPicPr>
            <a:picLocks noChangeAspect="1"/>
          </p:cNvPicPr>
          <p:nvPr/>
        </p:nvPicPr>
        <p:blipFill>
          <a:blip r:embed="rId3"/>
          <a:stretch>
            <a:fillRect/>
          </a:stretch>
        </p:blipFill>
        <p:spPr>
          <a:xfrm>
            <a:off x="1524000" y="8452"/>
            <a:ext cx="9144000" cy="6841096"/>
          </a:xfrm>
          <a:prstGeom prst="rect">
            <a:avLst/>
          </a:prstGeom>
        </p:spPr>
      </p:pic>
    </p:spTree>
    <p:extLst>
      <p:ext uri="{BB962C8B-B14F-4D97-AF65-F5344CB8AC3E}">
        <p14:creationId xmlns:p14="http://schemas.microsoft.com/office/powerpoint/2010/main" val="27927429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5DDA88-1FD7-3E9B-A386-15D6228C4D01}"/>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412932D5-FD31-4F48-BEBF-E2BF141DB467}"/>
              </a:ext>
            </a:extLst>
          </p:cNvPr>
          <p:cNvPicPr>
            <a:picLocks noChangeAspect="1"/>
          </p:cNvPicPr>
          <p:nvPr/>
        </p:nvPicPr>
        <p:blipFill>
          <a:blip r:embed="rId3"/>
          <a:stretch>
            <a:fillRect/>
          </a:stretch>
        </p:blipFill>
        <p:spPr>
          <a:xfrm>
            <a:off x="1524000" y="5985"/>
            <a:ext cx="9144000" cy="6846031"/>
          </a:xfrm>
          <a:prstGeom prst="rect">
            <a:avLst/>
          </a:prstGeom>
        </p:spPr>
      </p:pic>
    </p:spTree>
    <p:extLst>
      <p:ext uri="{BB962C8B-B14F-4D97-AF65-F5344CB8AC3E}">
        <p14:creationId xmlns:p14="http://schemas.microsoft.com/office/powerpoint/2010/main" val="1953584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61BBB-8AD0-A750-3539-FFC4BB510D1D}"/>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1736F987-3292-0009-1852-B7B24B88C773}"/>
              </a:ext>
            </a:extLst>
          </p:cNvPr>
          <p:cNvPicPr>
            <a:picLocks noChangeAspect="1"/>
          </p:cNvPicPr>
          <p:nvPr/>
        </p:nvPicPr>
        <p:blipFill>
          <a:blip r:embed="rId3"/>
          <a:stretch>
            <a:fillRect/>
          </a:stretch>
        </p:blipFill>
        <p:spPr>
          <a:xfrm>
            <a:off x="1524000" y="995"/>
            <a:ext cx="9144000" cy="6856010"/>
          </a:xfrm>
          <a:prstGeom prst="rect">
            <a:avLst/>
          </a:prstGeom>
        </p:spPr>
      </p:pic>
    </p:spTree>
    <p:extLst>
      <p:ext uri="{BB962C8B-B14F-4D97-AF65-F5344CB8AC3E}">
        <p14:creationId xmlns:p14="http://schemas.microsoft.com/office/powerpoint/2010/main" val="796448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B5E70-13E2-4BB3-3F4B-4DA62754148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E0EDEFD-0FB0-F578-8E39-F3C9E88CD5E4}"/>
              </a:ext>
            </a:extLst>
          </p:cNvPr>
          <p:cNvPicPr>
            <a:picLocks noChangeAspect="1"/>
          </p:cNvPicPr>
          <p:nvPr/>
        </p:nvPicPr>
        <p:blipFill>
          <a:blip r:embed="rId3"/>
          <a:stretch>
            <a:fillRect/>
          </a:stretch>
        </p:blipFill>
        <p:spPr>
          <a:xfrm>
            <a:off x="1526654" y="0"/>
            <a:ext cx="9138693" cy="6858000"/>
          </a:xfrm>
          <a:prstGeom prst="rect">
            <a:avLst/>
          </a:prstGeom>
        </p:spPr>
      </p:pic>
    </p:spTree>
    <p:extLst>
      <p:ext uri="{BB962C8B-B14F-4D97-AF65-F5344CB8AC3E}">
        <p14:creationId xmlns:p14="http://schemas.microsoft.com/office/powerpoint/2010/main" val="20462441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5DDA88-1FD7-3E9B-A386-15D6228C4D01}"/>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0B018783-E038-8FEB-F657-D8CBCB5F8706}"/>
              </a:ext>
            </a:extLst>
          </p:cNvPr>
          <p:cNvPicPr>
            <a:picLocks noChangeAspect="1"/>
          </p:cNvPicPr>
          <p:nvPr/>
        </p:nvPicPr>
        <p:blipFill>
          <a:blip r:embed="rId3"/>
          <a:stretch>
            <a:fillRect/>
          </a:stretch>
        </p:blipFill>
        <p:spPr>
          <a:xfrm>
            <a:off x="1524000" y="6952"/>
            <a:ext cx="9144000" cy="6844097"/>
          </a:xfrm>
          <a:prstGeom prst="rect">
            <a:avLst/>
          </a:prstGeom>
        </p:spPr>
      </p:pic>
    </p:spTree>
    <p:extLst>
      <p:ext uri="{BB962C8B-B14F-4D97-AF65-F5344CB8AC3E}">
        <p14:creationId xmlns:p14="http://schemas.microsoft.com/office/powerpoint/2010/main" val="8670639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4C14087-9C29-66E0-CBF3-F6699FFE79FF}"/>
              </a:ext>
            </a:extLst>
          </p:cNvPr>
          <p:cNvPicPr>
            <a:picLocks noChangeAspect="1"/>
          </p:cNvPicPr>
          <p:nvPr/>
        </p:nvPicPr>
        <p:blipFill>
          <a:blip r:embed="rId3"/>
          <a:stretch>
            <a:fillRect/>
          </a:stretch>
        </p:blipFill>
        <p:spPr>
          <a:xfrm>
            <a:off x="1524000" y="14418"/>
            <a:ext cx="9144000" cy="6829164"/>
          </a:xfrm>
          <a:prstGeom prst="rect">
            <a:avLst/>
          </a:prstGeom>
        </p:spPr>
      </p:pic>
    </p:spTree>
    <p:extLst>
      <p:ext uri="{BB962C8B-B14F-4D97-AF65-F5344CB8AC3E}">
        <p14:creationId xmlns:p14="http://schemas.microsoft.com/office/powerpoint/2010/main" val="20309551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A438F18-5D3B-D03C-5C01-1D0A9BB60A99}"/>
              </a:ext>
            </a:extLst>
          </p:cNvPr>
          <p:cNvPicPr>
            <a:picLocks noChangeAspect="1"/>
          </p:cNvPicPr>
          <p:nvPr/>
        </p:nvPicPr>
        <p:blipFill>
          <a:blip r:embed="rId3"/>
          <a:stretch>
            <a:fillRect/>
          </a:stretch>
        </p:blipFill>
        <p:spPr>
          <a:xfrm>
            <a:off x="1524000" y="5455"/>
            <a:ext cx="9144000" cy="6847091"/>
          </a:xfrm>
          <a:prstGeom prst="rect">
            <a:avLst/>
          </a:prstGeom>
        </p:spPr>
      </p:pic>
    </p:spTree>
    <p:extLst>
      <p:ext uri="{BB962C8B-B14F-4D97-AF65-F5344CB8AC3E}">
        <p14:creationId xmlns:p14="http://schemas.microsoft.com/office/powerpoint/2010/main" val="15714015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E4E1A-46FA-EBE5-F8A7-3322021E9CD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2E78605B-493C-69DA-132A-BE7AE9BBF4E8}"/>
              </a:ext>
            </a:extLst>
          </p:cNvPr>
          <p:cNvPicPr>
            <a:picLocks noChangeAspect="1"/>
          </p:cNvPicPr>
          <p:nvPr/>
        </p:nvPicPr>
        <p:blipFill>
          <a:blip r:embed="rId3"/>
          <a:stretch>
            <a:fillRect/>
          </a:stretch>
        </p:blipFill>
        <p:spPr>
          <a:xfrm>
            <a:off x="1524000" y="8467"/>
            <a:ext cx="9144000" cy="6841066"/>
          </a:xfrm>
          <a:prstGeom prst="rect">
            <a:avLst/>
          </a:prstGeom>
        </p:spPr>
      </p:pic>
    </p:spTree>
    <p:extLst>
      <p:ext uri="{BB962C8B-B14F-4D97-AF65-F5344CB8AC3E}">
        <p14:creationId xmlns:p14="http://schemas.microsoft.com/office/powerpoint/2010/main" val="9992353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4EC57-BC35-DAFB-60D9-57F4671DC84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9AA1602-A6EE-61A8-3B57-284E62F89467}"/>
              </a:ext>
            </a:extLst>
          </p:cNvPr>
          <p:cNvPicPr>
            <a:picLocks noChangeAspect="1"/>
          </p:cNvPicPr>
          <p:nvPr/>
        </p:nvPicPr>
        <p:blipFill>
          <a:blip r:embed="rId3"/>
          <a:stretch>
            <a:fillRect/>
          </a:stretch>
        </p:blipFill>
        <p:spPr>
          <a:xfrm>
            <a:off x="1527969" y="0"/>
            <a:ext cx="9136062" cy="6858000"/>
          </a:xfrm>
          <a:prstGeom prst="rect">
            <a:avLst/>
          </a:prstGeom>
        </p:spPr>
      </p:pic>
    </p:spTree>
    <p:extLst>
      <p:ext uri="{BB962C8B-B14F-4D97-AF65-F5344CB8AC3E}">
        <p14:creationId xmlns:p14="http://schemas.microsoft.com/office/powerpoint/2010/main" val="41994043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79AA1-7EA6-E534-6A86-E0602B9ABDED}"/>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E40B5C20-839C-15FB-8235-90E3C3CE1AF0}"/>
              </a:ext>
            </a:extLst>
          </p:cNvPr>
          <p:cNvPicPr>
            <a:picLocks noChangeAspect="1"/>
          </p:cNvPicPr>
          <p:nvPr/>
        </p:nvPicPr>
        <p:blipFill>
          <a:blip r:embed="rId3"/>
          <a:stretch>
            <a:fillRect/>
          </a:stretch>
        </p:blipFill>
        <p:spPr>
          <a:xfrm>
            <a:off x="1524000" y="11425"/>
            <a:ext cx="9144000" cy="6835150"/>
          </a:xfrm>
          <a:prstGeom prst="rect">
            <a:avLst/>
          </a:prstGeom>
        </p:spPr>
      </p:pic>
    </p:spTree>
    <p:extLst>
      <p:ext uri="{BB962C8B-B14F-4D97-AF65-F5344CB8AC3E}">
        <p14:creationId xmlns:p14="http://schemas.microsoft.com/office/powerpoint/2010/main" val="41521300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20516-EE22-81EF-1FD7-0D9581A97FF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EEA2D88-4569-5180-8F83-CB5D050BC181}"/>
              </a:ext>
            </a:extLst>
          </p:cNvPr>
          <p:cNvPicPr>
            <a:picLocks noChangeAspect="1"/>
          </p:cNvPicPr>
          <p:nvPr/>
        </p:nvPicPr>
        <p:blipFill>
          <a:blip r:embed="rId3"/>
          <a:stretch>
            <a:fillRect/>
          </a:stretch>
        </p:blipFill>
        <p:spPr>
          <a:xfrm>
            <a:off x="1524000" y="16436"/>
            <a:ext cx="9144000" cy="6825129"/>
          </a:xfrm>
          <a:prstGeom prst="rect">
            <a:avLst/>
          </a:prstGeom>
        </p:spPr>
      </p:pic>
    </p:spTree>
    <p:extLst>
      <p:ext uri="{BB962C8B-B14F-4D97-AF65-F5344CB8AC3E}">
        <p14:creationId xmlns:p14="http://schemas.microsoft.com/office/powerpoint/2010/main" val="1127811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272922" y="2286000"/>
            <a:ext cx="6711378" cy="3276600"/>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1026" name="3D3851FB-2A4A-44D6-9AD6-9E58541D092A" descr="72187812-590E-409A-B3FE-7340F66BE85E@fios-router"/>
          <p:cNvPicPr>
            <a:picLocks noChangeAspect="1" noChangeArrowheads="1"/>
          </p:cNvPicPr>
          <p:nvPr/>
        </p:nvPicPr>
        <p:blipFill>
          <a:blip r:embed="rId3"/>
          <a:stretch/>
        </p:blipFill>
        <p:spPr bwMode="auto">
          <a:xfrm>
            <a:off x="1909762" y="1164308"/>
            <a:ext cx="1985962" cy="1051391"/>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5 Imagen" descr="Logo ECNA"/>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861155" y="573083"/>
            <a:ext cx="1064895" cy="559950"/>
          </a:xfrm>
          <a:prstGeom prst="rect">
            <a:avLst/>
          </a:prstGeom>
          <a:noFill/>
          <a:ln>
            <a:noFill/>
          </a:ln>
        </p:spPr>
      </p:pic>
      <p:graphicFrame>
        <p:nvGraphicFramePr>
          <p:cNvPr id="7"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149087" y="1371813"/>
          <a:ext cx="11819393" cy="5363505"/>
        </p:xfrm>
        <a:graphic>
          <a:graphicData uri="http://schemas.openxmlformats.org/drawingml/2006/table">
            <a:tbl>
              <a:tblPr firstRow="1" bandRow="1"/>
              <a:tblGrid>
                <a:gridCol w="4880113">
                  <a:extLst>
                    <a:ext uri="{9D8B030D-6E8A-4147-A177-3AD203B41FA5}">
                      <a16:colId xmlns:a16="http://schemas.microsoft.com/office/drawing/2014/main" val="20000"/>
                    </a:ext>
                  </a:extLst>
                </a:gridCol>
                <a:gridCol w="4287520">
                  <a:extLst>
                    <a:ext uri="{9D8B030D-6E8A-4147-A177-3AD203B41FA5}">
                      <a16:colId xmlns:a16="http://schemas.microsoft.com/office/drawing/2014/main" val="20001"/>
                    </a:ext>
                  </a:extLst>
                </a:gridCol>
                <a:gridCol w="2651760">
                  <a:extLst>
                    <a:ext uri="{9D8B030D-6E8A-4147-A177-3AD203B41FA5}">
                      <a16:colId xmlns:a16="http://schemas.microsoft.com/office/drawing/2014/main" val="3692319164"/>
                    </a:ext>
                  </a:extLst>
                </a:gridCol>
              </a:tblGrid>
              <a:tr h="74263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indent="0" algn="l" defTabSz="914400" rtl="0" eaLnBrk="1" fontAlgn="t" latinLnBrk="0" hangingPunct="1">
                        <a:lnSpc>
                          <a:spcPct val="100000"/>
                        </a:lnSpc>
                        <a:spcBef>
                          <a:spcPts val="5"/>
                        </a:spcBef>
                        <a:buFont typeface="Wingdings"/>
                        <a:buNone/>
                        <a:tabLst>
                          <a:tab pos="177800" algn="l"/>
                          <a:tab pos="360363" algn="l"/>
                        </a:tabLst>
                      </a:pPr>
                      <a:r>
                        <a:rPr lang="en-US" sz="1800" b="1" i="0" u="none" strike="noStrike" kern="1200" dirty="0">
                          <a:solidFill>
                            <a:srgbClr val="000000"/>
                          </a:solidFill>
                          <a:effectLst/>
                          <a:latin typeface="Calibri" panose="020F0502020204030204" pitchFamily="34" charset="0"/>
                          <a:ea typeface="+mn-ea"/>
                          <a:cs typeface="+mn-cs"/>
                        </a:rPr>
                        <a:t>        Airport/Airspace Constraints </a:t>
                      </a:r>
                    </a:p>
                    <a:p>
                      <a:pPr marL="0" indent="0" algn="l" defTabSz="914400" rtl="0" eaLnBrk="1" fontAlgn="t" latinLnBrk="0" hangingPunct="1">
                        <a:lnSpc>
                          <a:spcPct val="100000"/>
                        </a:lnSpc>
                        <a:spcBef>
                          <a:spcPts val="5"/>
                        </a:spcBef>
                        <a:buFont typeface="Wingdings"/>
                        <a:buNone/>
                        <a:tabLst>
                          <a:tab pos="360363" algn="l"/>
                        </a:tabLst>
                      </a:pPr>
                      <a:r>
                        <a:rPr lang="en-US" sz="1600" b="0" i="0" u="none" strike="noStrike" kern="1200" dirty="0">
                          <a:solidFill>
                            <a:srgbClr val="000000"/>
                          </a:solidFill>
                          <a:effectLst/>
                          <a:latin typeface="Calibri" panose="020F0502020204030204" pitchFamily="34" charset="0"/>
                          <a:ea typeface="+mn-ea"/>
                          <a:cs typeface="+mn-cs"/>
                        </a:rPr>
                        <a:t>         (Equipment Outages/Significant</a:t>
                      </a:r>
                    </a:p>
                    <a:p>
                      <a:pPr marL="0" indent="0" algn="l" defTabSz="914400" rtl="0" eaLnBrk="1" fontAlgn="t" latinLnBrk="0" hangingPunct="1">
                        <a:lnSpc>
                          <a:spcPct val="100000"/>
                        </a:lnSpc>
                        <a:spcBef>
                          <a:spcPts val="5"/>
                        </a:spcBef>
                        <a:buFont typeface="Wingdings"/>
                        <a:buNone/>
                        <a:tabLst>
                          <a:tab pos="360363" algn="l"/>
                        </a:tabLst>
                      </a:pPr>
                      <a:r>
                        <a:rPr lang="en-US" sz="1600" b="0" i="0" u="none" strike="noStrike" kern="1200" dirty="0">
                          <a:solidFill>
                            <a:srgbClr val="000000"/>
                          </a:solidFill>
                          <a:effectLst/>
                          <a:latin typeface="Calibri" panose="020F0502020204030204" pitchFamily="34" charset="0"/>
                          <a:ea typeface="+mn-ea"/>
                          <a:cs typeface="+mn-cs"/>
                        </a:rPr>
                        <a:t>                NOTAMS/Special Events)</a:t>
                      </a:r>
                      <a:endParaRPr sz="1600" b="0" i="0" u="none" strike="noStrike" kern="1200" dirty="0">
                        <a:solidFill>
                          <a:srgbClr val="000000"/>
                        </a:solidFill>
                        <a:effectLst/>
                        <a:latin typeface="Calibri" panose="020F0502020204030204" pitchFamily="34" charset="0"/>
                        <a:ea typeface="+mn-ea"/>
                        <a:cs typeface="+mn-cs"/>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indent="0" algn="l" defTabSz="914400" rtl="0" eaLnBrk="1" fontAlgn="t" latinLnBrk="0" hangingPunct="1">
                        <a:lnSpc>
                          <a:spcPct val="100000"/>
                        </a:lnSpc>
                      </a:pPr>
                      <a:r>
                        <a:rPr lang="en-US" sz="1800" b="1" i="0" u="none" strike="noStrike" kern="1200" dirty="0">
                          <a:solidFill>
                            <a:srgbClr val="000000"/>
                          </a:solidFill>
                          <a:effectLst/>
                          <a:latin typeface="Calibri" panose="020F0502020204030204" pitchFamily="34" charset="0"/>
                          <a:ea typeface="+mn-ea"/>
                          <a:cs typeface="+mn-cs"/>
                        </a:rPr>
                        <a:t>                        Significant Weather</a:t>
                      </a:r>
                      <a:endParaRPr sz="1800" b="1" i="0" u="none" strike="noStrike" kern="1200" dirty="0">
                        <a:solidFill>
                          <a:srgbClr val="000000"/>
                        </a:solidFill>
                        <a:effectLst/>
                        <a:latin typeface="Calibri" panose="020F0502020204030204" pitchFamily="34" charset="0"/>
                        <a:ea typeface="+mn-ea"/>
                        <a:cs typeface="+mn-cs"/>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indent="0" algn="l" defTabSz="914400" rtl="0" eaLnBrk="1" fontAlgn="t" latinLnBrk="0" hangingPunct="1">
                        <a:lnSpc>
                          <a:spcPct val="100000"/>
                        </a:lnSpc>
                      </a:pPr>
                      <a:r>
                        <a:rPr lang="en-US" sz="1800" b="1" i="0" u="none" strike="noStrike" kern="1200" dirty="0">
                          <a:solidFill>
                            <a:srgbClr val="000000"/>
                          </a:solidFill>
                          <a:effectLst/>
                          <a:latin typeface="Calibri" panose="020F0502020204030204" pitchFamily="34" charset="0"/>
                          <a:ea typeface="+mn-ea"/>
                          <a:cs typeface="+mn-cs"/>
                        </a:rPr>
                        <a:t>                            Other</a:t>
                      </a:r>
                      <a:endParaRPr sz="1800" b="1" i="0" u="none" strike="noStrike" kern="1200" dirty="0">
                        <a:solidFill>
                          <a:srgbClr val="000000"/>
                        </a:solidFill>
                        <a:effectLst/>
                        <a:latin typeface="Calibri" panose="020F0502020204030204" pitchFamily="34" charset="0"/>
                        <a:ea typeface="+mn-ea"/>
                        <a:cs typeface="+mn-cs"/>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4600870">
                <a:tc>
                  <a:txBody>
                    <a:bodyPr/>
                    <a:lstStyle/>
                    <a:p>
                      <a:pPr marL="0" algn="l" defTabSz="914400" rtl="0" eaLnBrk="1" fontAlgn="t" latinLnBrk="0" hangingPunct="1"/>
                      <a:endParaRPr lang="en-US" sz="14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n-US" sz="14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n-US" sz="14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n-US" sz="14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r>
                        <a:rPr lang="en-US" sz="1400" b="0" i="0" u="none" strike="noStrike" kern="1200" dirty="0">
                          <a:solidFill>
                            <a:srgbClr val="000000"/>
                          </a:solidFill>
                          <a:effectLst/>
                          <a:latin typeface="Calibri" panose="020F0502020204030204" pitchFamily="34" charset="0"/>
                          <a:ea typeface="+mn-ea"/>
                          <a:cs typeface="+mn-cs"/>
                        </a:rPr>
                        <a:t>-</a:t>
                      </a:r>
                      <a:r>
                        <a:rPr lang="en-US" sz="1600" kern="1200" dirty="0">
                          <a:solidFill>
                            <a:schemeClr val="tx1"/>
                          </a:solidFill>
                          <a:effectLst/>
                          <a:latin typeface="+mn-lt"/>
                          <a:ea typeface="+mn-ea"/>
                          <a:cs typeface="+mn-cs"/>
                        </a:rPr>
                        <a:t>JET FUEL NOT AVAILABLE.</a:t>
                      </a:r>
                    </a:p>
                    <a:p>
                      <a:pPr marL="0" algn="l" defTabSz="914400" rtl="0" eaLnBrk="1" fontAlgn="t" latinLnBrk="0" hangingPunct="1"/>
                      <a:endParaRPr lang="en-US" sz="1600" kern="1200" dirty="0">
                        <a:solidFill>
                          <a:schemeClr val="tx1"/>
                        </a:solidFill>
                        <a:effectLst/>
                        <a:latin typeface="+mn-lt"/>
                        <a:ea typeface="+mn-ea"/>
                        <a:cs typeface="+mn-cs"/>
                      </a:endParaRPr>
                    </a:p>
                    <a:p>
                      <a:pPr marL="0" algn="l" defTabSz="914400" rtl="0" eaLnBrk="1" fontAlgn="t" latinLnBrk="0" hangingPunct="1"/>
                      <a:r>
                        <a:rPr lang="en-US" sz="1600" kern="1200" dirty="0">
                          <a:solidFill>
                            <a:schemeClr val="tx1"/>
                          </a:solidFill>
                          <a:effectLst/>
                          <a:latin typeface="+mn-lt"/>
                          <a:ea typeface="+mn-ea"/>
                          <a:cs typeface="+mn-cs"/>
                        </a:rPr>
                        <a:t>-A3747/26 NOTAMN MUFH 2610221300/1900 </a:t>
                      </a:r>
                    </a:p>
                    <a:p>
                      <a:pPr marL="0" algn="l" defTabSz="914400" rtl="0" eaLnBrk="1" fontAlgn="t" latinLnBrk="0" hangingPunct="1"/>
                      <a:r>
                        <a:rPr lang="en-US" sz="1600" kern="1200" dirty="0">
                          <a:solidFill>
                            <a:schemeClr val="tx1"/>
                          </a:solidFill>
                          <a:effectLst/>
                          <a:latin typeface="+mn-lt"/>
                          <a:ea typeface="+mn-ea"/>
                          <a:cs typeface="+mn-cs"/>
                        </a:rPr>
                        <a:t>MUR 43 ACT SFC/FL200.</a:t>
                      </a:r>
                    </a:p>
                    <a:p>
                      <a:pPr marL="0" algn="l" defTabSz="914400" rtl="0" eaLnBrk="1" fontAlgn="t" latinLnBrk="0" hangingPunct="1"/>
                      <a:endParaRPr lang="en-US" sz="1600" kern="1200" dirty="0">
                        <a:solidFill>
                          <a:schemeClr val="tx1"/>
                        </a:solidFill>
                        <a:effectLst/>
                        <a:latin typeface="+mn-lt"/>
                        <a:ea typeface="+mn-ea"/>
                        <a:cs typeface="+mn-cs"/>
                      </a:endParaRPr>
                    </a:p>
                    <a:p>
                      <a:pPr marL="0" algn="l" defTabSz="914400" rtl="0" eaLnBrk="1" fontAlgn="t" latinLnBrk="0" hangingPunct="1"/>
                      <a:r>
                        <a:rPr lang="en-US" sz="1600" kern="1200" dirty="0">
                          <a:solidFill>
                            <a:schemeClr val="tx1"/>
                          </a:solidFill>
                          <a:effectLst/>
                          <a:latin typeface="+mn-lt"/>
                          <a:ea typeface="+mn-ea"/>
                          <a:cs typeface="+mn-cs"/>
                        </a:rPr>
                        <a:t>-A3748/26 NOTAMN MUHA 2610221300/1900 </a:t>
                      </a:r>
                    </a:p>
                    <a:p>
                      <a:pPr marL="0" algn="l" defTabSz="914400" rtl="0" eaLnBrk="1" fontAlgn="t" latinLnBrk="0" hangingPunct="1"/>
                      <a:r>
                        <a:rPr lang="en-US" sz="1600" kern="1200" dirty="0">
                          <a:solidFill>
                            <a:schemeClr val="tx1"/>
                          </a:solidFill>
                          <a:effectLst/>
                          <a:latin typeface="+mn-lt"/>
                          <a:ea typeface="+mn-ea"/>
                          <a:cs typeface="+mn-cs"/>
                        </a:rPr>
                        <a:t>RWY 24 DUTAN-5B SID NOT AVBL.</a:t>
                      </a:r>
                    </a:p>
                    <a:p>
                      <a:pPr marL="0" algn="l" defTabSz="914400" rtl="0" eaLnBrk="1" fontAlgn="t" latinLnBrk="0" hangingPunct="1"/>
                      <a:endParaRPr lang="en-US" sz="1600" kern="1200" dirty="0">
                        <a:solidFill>
                          <a:schemeClr val="tx1"/>
                        </a:solidFill>
                        <a:effectLst/>
                        <a:latin typeface="+mn-lt"/>
                        <a:ea typeface="+mn-ea"/>
                        <a:cs typeface="+mn-cs"/>
                      </a:endParaRPr>
                    </a:p>
                    <a:p>
                      <a:pPr marL="0" algn="l" defTabSz="914400" rtl="0" eaLnBrk="1" fontAlgn="t" latinLnBrk="0" hangingPunct="1"/>
                      <a:r>
                        <a:rPr lang="en-US" sz="1600" kern="1200" dirty="0">
                          <a:solidFill>
                            <a:schemeClr val="tx1"/>
                          </a:solidFill>
                          <a:effectLst/>
                          <a:latin typeface="+mn-lt"/>
                          <a:ea typeface="+mn-ea"/>
                          <a:cs typeface="+mn-cs"/>
                        </a:rPr>
                        <a:t>-A3749/26 NOTAMN MUHA 2610221300/1900 </a:t>
                      </a:r>
                    </a:p>
                    <a:p>
                      <a:pPr marL="0" algn="l" defTabSz="914400" rtl="0" eaLnBrk="1" fontAlgn="t" latinLnBrk="0" hangingPunct="1"/>
                      <a:r>
                        <a:rPr lang="en-US" sz="1600" kern="1200" dirty="0">
                          <a:solidFill>
                            <a:schemeClr val="tx1"/>
                          </a:solidFill>
                          <a:effectLst/>
                          <a:latin typeface="+mn-lt"/>
                          <a:ea typeface="+mn-ea"/>
                          <a:cs typeface="+mn-cs"/>
                        </a:rPr>
                        <a:t>RWY 06 DUTAN-1A STAR NOT AVBL.</a:t>
                      </a: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82563"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182563"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182563" marR="0" lvl="0" indent="0" algn="ctr" defTabSz="914400" rtl="0" eaLnBrk="1" fontAlgn="t" latinLnBrk="0" hangingPunct="1">
                        <a:lnSpc>
                          <a:spcPct val="100000"/>
                        </a:lnSpc>
                        <a:spcBef>
                          <a:spcPts val="0"/>
                        </a:spcBef>
                        <a:spcAft>
                          <a:spcPts val="0"/>
                        </a:spcAft>
                        <a:buClrTx/>
                        <a:buSzTx/>
                        <a:buFont typeface="Arial" panose="020B0604020202020204" pitchFamily="34" charset="0"/>
                        <a:buNone/>
                        <a:tabLst/>
                        <a:defRPr/>
                      </a:pPr>
                      <a:r>
                        <a:rPr lang="en-US" sz="2800" b="0" i="0" u="none" strike="noStrike" kern="1200" dirty="0">
                          <a:solidFill>
                            <a:srgbClr val="000000"/>
                          </a:solidFill>
                          <a:effectLst/>
                          <a:latin typeface="Calibri" panose="020F0502020204030204" pitchFamily="34" charset="0"/>
                          <a:ea typeface="+mn-ea"/>
                          <a:cs typeface="+mn-cs"/>
                        </a:rPr>
                        <a:t>NOSIG</a:t>
                      </a: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lvl="0" indent="-34290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1800" kern="1200" noProof="0" dirty="0">
                          <a:solidFill>
                            <a:schemeClr val="tx1"/>
                          </a:solidFill>
                          <a:effectLst/>
                          <a:latin typeface="+mn-lt"/>
                          <a:ea typeface="+mn-ea"/>
                          <a:cs typeface="+mn-cs"/>
                        </a:rPr>
                        <a:t>ANTICIPATED DEMAND: </a:t>
                      </a:r>
                      <a:r>
                        <a:rPr lang="en-US" sz="1800" b="1" kern="1200" noProof="0" dirty="0">
                          <a:solidFill>
                            <a:srgbClr val="FF0000"/>
                          </a:solidFill>
                          <a:effectLst/>
                          <a:latin typeface="+mn-lt"/>
                          <a:ea typeface="+mn-ea"/>
                          <a:cs typeface="+mn-cs"/>
                        </a:rPr>
                        <a:t>MEDIUM</a:t>
                      </a:r>
                    </a:p>
                    <a:p>
                      <a:pPr marL="0" marR="0" lvl="0" indent="-34290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1800" kern="1200" noProof="0" dirty="0">
                          <a:solidFill>
                            <a:schemeClr val="tx1"/>
                          </a:solidFill>
                          <a:effectLst/>
                          <a:latin typeface="+mn-lt"/>
                          <a:ea typeface="+mn-ea"/>
                          <a:cs typeface="+mn-cs"/>
                        </a:rPr>
                        <a:t>STAFFING: </a:t>
                      </a:r>
                      <a:r>
                        <a:rPr lang="en-US" sz="1800" b="1" kern="1200" noProof="0" dirty="0">
                          <a:solidFill>
                            <a:srgbClr val="FF0000"/>
                          </a:solidFill>
                          <a:effectLst/>
                          <a:latin typeface="+mn-lt"/>
                          <a:ea typeface="+mn-ea"/>
                          <a:cs typeface="+mn-cs"/>
                        </a:rPr>
                        <a:t>ADEQUATE</a:t>
                      </a:r>
                    </a:p>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txBody>
                  <a:tcPr marL="0" marR="0" marT="0" marB="0" anchor="ctr">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2" name="Imagen 1"/>
          <p:cNvPicPr>
            <a:picLocks noChangeAspect="1"/>
          </p:cNvPicPr>
          <p:nvPr/>
        </p:nvPicPr>
        <p:blipFill>
          <a:blip r:embed="rId5"/>
          <a:stretch>
            <a:fillRect/>
          </a:stretch>
        </p:blipFill>
        <p:spPr>
          <a:xfrm>
            <a:off x="170299" y="122732"/>
            <a:ext cx="1971207" cy="900701"/>
          </a:xfrm>
          <a:prstGeom prst="rect">
            <a:avLst/>
          </a:prstGeom>
        </p:spPr>
      </p:pic>
      <p:sp>
        <p:nvSpPr>
          <p:cNvPr id="8" name="TextBox 3"/>
          <p:cNvSpPr txBox="1"/>
          <p:nvPr/>
        </p:nvSpPr>
        <p:spPr>
          <a:xfrm>
            <a:off x="1902373" y="161577"/>
            <a:ext cx="765153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COMPASS Weekly Planning Web Conference</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9" name="Rectángulo 10"/>
          <p:cNvSpPr/>
          <p:nvPr/>
        </p:nvSpPr>
        <p:spPr>
          <a:xfrm>
            <a:off x="2325055" y="643739"/>
            <a:ext cx="7441352"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Thursday – Oct 22</a:t>
            </a:r>
            <a:r>
              <a:rPr kumimoji="0" lang="en-US" sz="2400" b="1" i="0" u="none" strike="noStrike" kern="1200" cap="none" spc="0" normalizeH="0" baseline="30000" noProof="0" dirty="0">
                <a:ln>
                  <a:noFill/>
                </a:ln>
                <a:solidFill>
                  <a:srgbClr val="FF0000"/>
                </a:solidFill>
                <a:effectLst/>
                <a:uLnTx/>
                <a:uFillTx/>
                <a:latin typeface="Arial" panose="020B0604020202020204"/>
                <a:ea typeface="+mn-ea"/>
                <a:cs typeface="+mn-cs"/>
              </a:rPr>
              <a:t>th</a:t>
            </a: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2026 </a:t>
            </a:r>
          </a:p>
        </p:txBody>
      </p:sp>
      <p:pic>
        <p:nvPicPr>
          <p:cNvPr id="10" name="Imagen 9"/>
          <p:cNvPicPr>
            <a:picLocks noChangeAspect="1"/>
          </p:cNvPicPr>
          <p:nvPr/>
        </p:nvPicPr>
        <p:blipFill>
          <a:blip r:embed="rId6"/>
          <a:stretch>
            <a:fillRect/>
          </a:stretch>
        </p:blipFill>
        <p:spPr>
          <a:xfrm>
            <a:off x="9123529" y="38621"/>
            <a:ext cx="1227845" cy="1210236"/>
          </a:xfrm>
          <a:prstGeom prst="rect">
            <a:avLst/>
          </a:prstGeom>
        </p:spPr>
      </p:pic>
      <p:pic>
        <p:nvPicPr>
          <p:cNvPr id="4" name="Imagen 3"/>
          <p:cNvPicPr>
            <a:picLocks noChangeAspect="1"/>
          </p:cNvPicPr>
          <p:nvPr/>
        </p:nvPicPr>
        <p:blipFill>
          <a:blip r:embed="rId7"/>
          <a:stretch>
            <a:fillRect/>
          </a:stretch>
        </p:blipFill>
        <p:spPr>
          <a:xfrm>
            <a:off x="5106767" y="2226798"/>
            <a:ext cx="4115109" cy="2345202"/>
          </a:xfrm>
          <a:prstGeom prst="rect">
            <a:avLst/>
          </a:prstGeom>
        </p:spPr>
      </p:pic>
    </p:spTree>
    <p:extLst>
      <p:ext uri="{BB962C8B-B14F-4D97-AF65-F5344CB8AC3E}">
        <p14:creationId xmlns:p14="http://schemas.microsoft.com/office/powerpoint/2010/main" val="29759314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5 Imagen" descr="Logo ECNA"/>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861155" y="573083"/>
            <a:ext cx="1064895" cy="559950"/>
          </a:xfrm>
          <a:prstGeom prst="rect">
            <a:avLst/>
          </a:prstGeom>
          <a:noFill/>
          <a:ln>
            <a:noFill/>
          </a:ln>
        </p:spPr>
      </p:pic>
      <p:pic>
        <p:nvPicPr>
          <p:cNvPr id="11" name="Imagen 10"/>
          <p:cNvPicPr>
            <a:picLocks noChangeAspect="1"/>
          </p:cNvPicPr>
          <p:nvPr/>
        </p:nvPicPr>
        <p:blipFill>
          <a:blip r:embed="rId5"/>
          <a:stretch>
            <a:fillRect/>
          </a:stretch>
        </p:blipFill>
        <p:spPr>
          <a:xfrm>
            <a:off x="391147" y="234736"/>
            <a:ext cx="1624424" cy="748848"/>
          </a:xfrm>
          <a:prstGeom prst="rect">
            <a:avLst/>
          </a:prstGeom>
        </p:spPr>
      </p:pic>
      <p:sp>
        <p:nvSpPr>
          <p:cNvPr id="12" name="TextBox 3"/>
          <p:cNvSpPr txBox="1"/>
          <p:nvPr/>
        </p:nvSpPr>
        <p:spPr>
          <a:xfrm>
            <a:off x="1902373" y="161577"/>
            <a:ext cx="765153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COMPASS Weekly Planning Web Conference</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pic>
        <p:nvPicPr>
          <p:cNvPr id="2" name="Imagen 1"/>
          <p:cNvPicPr>
            <a:picLocks noChangeAspect="1"/>
          </p:cNvPicPr>
          <p:nvPr/>
        </p:nvPicPr>
        <p:blipFill>
          <a:blip r:embed="rId6"/>
          <a:stretch>
            <a:fillRect/>
          </a:stretch>
        </p:blipFill>
        <p:spPr>
          <a:xfrm>
            <a:off x="9153706" y="196809"/>
            <a:ext cx="1225402" cy="1213209"/>
          </a:xfrm>
          <a:prstGeom prst="rect">
            <a:avLst/>
          </a:prstGeom>
        </p:spPr>
      </p:pic>
      <p:sp>
        <p:nvSpPr>
          <p:cNvPr id="9" name="Rectángulo 10"/>
          <p:cNvSpPr/>
          <p:nvPr/>
        </p:nvSpPr>
        <p:spPr>
          <a:xfrm>
            <a:off x="2325055" y="643739"/>
            <a:ext cx="7441352"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Thursday – Oct 22</a:t>
            </a:r>
            <a:r>
              <a:rPr kumimoji="0" lang="en-US" sz="2400" b="1" i="0" u="none" strike="noStrike" kern="1200" cap="none" spc="0" normalizeH="0" baseline="30000" noProof="0" dirty="0">
                <a:ln>
                  <a:noFill/>
                </a:ln>
                <a:solidFill>
                  <a:srgbClr val="FF0000"/>
                </a:solidFill>
                <a:effectLst/>
                <a:uLnTx/>
                <a:uFillTx/>
                <a:latin typeface="Arial" panose="020B0604020202020204"/>
                <a:ea typeface="+mn-ea"/>
                <a:cs typeface="+mn-cs"/>
              </a:rPr>
              <a:t>th</a:t>
            </a: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2026 </a:t>
            </a:r>
          </a:p>
        </p:txBody>
      </p:sp>
      <p:pic>
        <p:nvPicPr>
          <p:cNvPr id="3" name="Imagen 2"/>
          <p:cNvPicPr>
            <a:picLocks noChangeAspect="1"/>
          </p:cNvPicPr>
          <p:nvPr/>
        </p:nvPicPr>
        <p:blipFill>
          <a:blip r:embed="rId7"/>
          <a:stretch>
            <a:fillRect/>
          </a:stretch>
        </p:blipFill>
        <p:spPr>
          <a:xfrm>
            <a:off x="510453" y="1579963"/>
            <a:ext cx="7353387" cy="4806043"/>
          </a:xfrm>
          <a:prstGeom prst="rect">
            <a:avLst/>
          </a:prstGeom>
        </p:spPr>
      </p:pic>
      <p:sp>
        <p:nvSpPr>
          <p:cNvPr id="6" name="CuadroTexto 5"/>
          <p:cNvSpPr txBox="1"/>
          <p:nvPr/>
        </p:nvSpPr>
        <p:spPr>
          <a:xfrm>
            <a:off x="7988407" y="3961619"/>
            <a:ext cx="3766713" cy="523220"/>
          </a:xfrm>
          <a:prstGeom prst="rect">
            <a:avLst/>
          </a:prstGeom>
          <a:solidFill>
            <a:schemeClr val="tx1"/>
          </a:solid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U" sz="1400" b="0" i="0" u="none" strike="noStrike" kern="1200" cap="none" spc="0" normalizeH="0" baseline="0" noProof="0" dirty="0">
                <a:ln>
                  <a:noFill/>
                </a:ln>
                <a:solidFill>
                  <a:srgbClr val="FFFFFF"/>
                </a:solidFill>
                <a:effectLst/>
                <a:uLnTx/>
                <a:uFillTx/>
                <a:latin typeface="Arial" panose="020B0604020202020204"/>
                <a:ea typeface="+mn-ea"/>
                <a:cs typeface="+mn-cs"/>
              </a:rPr>
              <a:t>20 MIT SOUTHBOUND TRAFFICS OVERFLYING MUFH FM 1530Z/1730Z.</a:t>
            </a:r>
            <a:endParaRPr kumimoji="0" lang="es-MX" sz="14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3" name="CuadroTexto 12"/>
          <p:cNvSpPr txBox="1"/>
          <p:nvPr/>
        </p:nvSpPr>
        <p:spPr>
          <a:xfrm>
            <a:off x="7988407" y="3310458"/>
            <a:ext cx="3766712" cy="523220"/>
          </a:xfrm>
          <a:prstGeom prst="rect">
            <a:avLst/>
          </a:prstGeom>
          <a:solidFill>
            <a:schemeClr val="tx1"/>
          </a:solid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U" sz="1400" b="0" i="0" u="none" strike="noStrike" kern="1200" cap="none" spc="0" normalizeH="0" baseline="0" noProof="0" dirty="0">
                <a:ln>
                  <a:noFill/>
                </a:ln>
                <a:solidFill>
                  <a:srgbClr val="FFFFFF"/>
                </a:solidFill>
                <a:effectLst/>
                <a:uLnTx/>
                <a:uFillTx/>
                <a:latin typeface="Arial" panose="020B0604020202020204"/>
                <a:ea typeface="+mn-ea"/>
                <a:cs typeface="+mn-cs"/>
              </a:rPr>
              <a:t>20 MIT KMIA DEPARTURES ENTERING MUFH FM 1530Z/1730Z.</a:t>
            </a:r>
            <a:endParaRPr kumimoji="0" lang="es-MX" sz="1400" b="0" i="0" u="none" strike="noStrike" kern="1200" cap="none" spc="0" normalizeH="0" baseline="0" noProof="0" dirty="0">
              <a:ln>
                <a:noFill/>
              </a:ln>
              <a:solidFill>
                <a:srgbClr val="FFFFFF"/>
              </a:solidFill>
              <a:effectLst/>
              <a:uLnTx/>
              <a:uFillTx/>
              <a:latin typeface="Arial" panose="020B0604020202020204"/>
              <a:ea typeface="+mn-ea"/>
              <a:cs typeface="+mn-cs"/>
            </a:endParaRPr>
          </a:p>
        </p:txBody>
      </p:sp>
      <p:sp>
        <p:nvSpPr>
          <p:cNvPr id="14" name="CuadroTexto 13"/>
          <p:cNvSpPr txBox="1"/>
          <p:nvPr/>
        </p:nvSpPr>
        <p:spPr>
          <a:xfrm>
            <a:off x="8388402" y="2217206"/>
            <a:ext cx="2966720" cy="861774"/>
          </a:xfrm>
          <a:prstGeom prst="rect">
            <a:avLst/>
          </a:prstGeom>
          <a:solidFill>
            <a:schemeClr val="tx1"/>
          </a:solidFill>
        </p:spPr>
        <p:txBody>
          <a:bodyPr wrap="square" rtlCol="0">
            <a:spAutoFit/>
          </a:bodyPr>
          <a:lstStyle/>
          <a:p>
            <a:pPr marL="285750" marR="0" lvl="0" indent="-285750" algn="ctr"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FFFFFF"/>
                </a:solidFill>
                <a:effectLst/>
                <a:uLnTx/>
                <a:uFillTx/>
                <a:latin typeface="Arial" panose="020B0604020202020204"/>
                <a:ea typeface="+mn-ea"/>
                <a:cs typeface="+mn-cs"/>
              </a:rPr>
              <a:t>DUE TO DIFFICULTIES AT THE ATLANTA MESSENGER CENTER.</a:t>
            </a:r>
            <a:r>
              <a:rPr kumimoji="0" lang="es-CU" sz="1600" b="0" i="0" u="none" strike="noStrike" kern="1200" cap="none" spc="0" normalizeH="0" baseline="0" noProof="0" dirty="0">
                <a:ln>
                  <a:noFill/>
                </a:ln>
                <a:solidFill>
                  <a:srgbClr val="FFFFFF"/>
                </a:solidFill>
                <a:effectLst/>
                <a:uLnTx/>
                <a:uFillTx/>
                <a:latin typeface="Arial" panose="020B0604020202020204"/>
                <a:ea typeface="+mn-ea"/>
                <a:cs typeface="+mn-cs"/>
              </a:rPr>
              <a:t> </a:t>
            </a:r>
            <a:r>
              <a:rPr kumimoji="0" lang="es-CU" sz="1800" b="0" i="0" u="none" strike="noStrike" kern="1200" cap="none" spc="0" normalizeH="0" baseline="0" noProof="0" dirty="0">
                <a:ln>
                  <a:noFill/>
                </a:ln>
                <a:solidFill>
                  <a:srgbClr val="1D1A36"/>
                </a:solidFill>
                <a:effectLst/>
                <a:uLnTx/>
                <a:uFillTx/>
                <a:latin typeface="Arial" panose="020B0604020202020204"/>
                <a:ea typeface="+mn-ea"/>
                <a:cs typeface="+mn-cs"/>
              </a:rPr>
              <a:t>: </a:t>
            </a:r>
            <a:endParaRPr kumimoji="0" lang="es-MX" sz="1800" b="0" i="0" u="none" strike="noStrike" kern="1200" cap="none" spc="0" normalizeH="0" baseline="0" noProof="0" dirty="0">
              <a:ln>
                <a:noFill/>
              </a:ln>
              <a:solidFill>
                <a:srgbClr val="1D1A36"/>
              </a:solidFill>
              <a:effectLst/>
              <a:uLnTx/>
              <a:uFillTx/>
              <a:latin typeface="Arial" panose="020B0604020202020204"/>
              <a:ea typeface="+mn-ea"/>
              <a:cs typeface="+mn-cs"/>
            </a:endParaRPr>
          </a:p>
        </p:txBody>
      </p:sp>
    </p:spTree>
    <p:extLst>
      <p:ext uri="{BB962C8B-B14F-4D97-AF65-F5344CB8AC3E}">
        <p14:creationId xmlns:p14="http://schemas.microsoft.com/office/powerpoint/2010/main" val="32959401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886200" y="1752599"/>
            <a:ext cx="6048446" cy="3505199"/>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1928884" y="1676400"/>
            <a:ext cx="1828800" cy="1828800"/>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52749" y="-56289"/>
            <a:ext cx="628650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3524250" y="270381"/>
            <a:ext cx="5630636" cy="400110"/>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Arial" panose="020B0604020202020204"/>
                <a:ea typeface="+mn-ea"/>
                <a:cs typeface="+mn-cs"/>
              </a:rPr>
              <a:t>MKJK – OCTOBER 22, 2026</a:t>
            </a:r>
          </a:p>
        </p:txBody>
      </p:sp>
      <p:sp>
        <p:nvSpPr>
          <p:cNvPr id="9" name="TextBox 8">
            <a:extLst>
              <a:ext uri="{FF2B5EF4-FFF2-40B4-BE49-F238E27FC236}">
                <a16:creationId xmlns:a16="http://schemas.microsoft.com/office/drawing/2014/main" id="{80388C2C-C13E-B3CF-758E-58D333A746AC}"/>
              </a:ext>
            </a:extLst>
          </p:cNvPr>
          <p:cNvSpPr txBox="1"/>
          <p:nvPr/>
        </p:nvSpPr>
        <p:spPr>
          <a:xfrm>
            <a:off x="3524251" y="2002971"/>
            <a:ext cx="257175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1D1A36"/>
              </a:solidFill>
              <a:effectLst/>
              <a:uLnTx/>
              <a:uFillTx/>
              <a:latin typeface="Arial" panose="020B0604020202020204"/>
              <a:ea typeface="+mn-ea"/>
              <a:cs typeface="+mn-cs"/>
            </a:endParaRPr>
          </a:p>
        </p:txBody>
      </p:sp>
      <p:graphicFrame>
        <p:nvGraphicFramePr>
          <p:cNvPr id="10" name="object 7">
            <a:extLst>
              <a:ext uri="{FF2B5EF4-FFF2-40B4-BE49-F238E27FC236}">
                <a16:creationId xmlns:a16="http://schemas.microsoft.com/office/drawing/2014/main" id="{110ADD6A-2CD2-8FC7-5EA4-FDA3A031607A}"/>
              </a:ext>
            </a:extLst>
          </p:cNvPr>
          <p:cNvGraphicFramePr>
            <a:graphicFrameLocks noGrp="1"/>
          </p:cNvGraphicFramePr>
          <p:nvPr/>
        </p:nvGraphicFramePr>
        <p:xfrm>
          <a:off x="0" y="654658"/>
          <a:ext cx="12191998" cy="8810556"/>
        </p:xfrm>
        <a:graphic>
          <a:graphicData uri="http://schemas.openxmlformats.org/drawingml/2006/table">
            <a:tbl>
              <a:tblPr firstRow="1" bandRow="1"/>
              <a:tblGrid>
                <a:gridCol w="6755642">
                  <a:extLst>
                    <a:ext uri="{9D8B030D-6E8A-4147-A177-3AD203B41FA5}">
                      <a16:colId xmlns:a16="http://schemas.microsoft.com/office/drawing/2014/main" val="20000"/>
                    </a:ext>
                  </a:extLst>
                </a:gridCol>
                <a:gridCol w="3753134">
                  <a:extLst>
                    <a:ext uri="{9D8B030D-6E8A-4147-A177-3AD203B41FA5}">
                      <a16:colId xmlns:a16="http://schemas.microsoft.com/office/drawing/2014/main" val="20001"/>
                    </a:ext>
                  </a:extLst>
                </a:gridCol>
                <a:gridCol w="1683222">
                  <a:extLst>
                    <a:ext uri="{9D8B030D-6E8A-4147-A177-3AD203B41FA5}">
                      <a16:colId xmlns:a16="http://schemas.microsoft.com/office/drawing/2014/main" val="3692319164"/>
                    </a:ext>
                  </a:extLst>
                </a:gridCol>
              </a:tblGrid>
              <a:tr h="51247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 </a:t>
                      </a:r>
                    </a:p>
                    <a:p>
                      <a:pPr marL="176213" indent="0" algn="ctr">
                        <a:lnSpc>
                          <a:spcPct val="100000"/>
                        </a:lnSpc>
                        <a:spcBef>
                          <a:spcPts val="5"/>
                        </a:spcBef>
                        <a:buFont typeface="Wingdings"/>
                        <a:buNone/>
                        <a:tabLst>
                          <a:tab pos="360363" algn="l"/>
                        </a:tabLst>
                      </a:pPr>
                      <a:r>
                        <a:rPr lang="en-US" sz="1600" b="1" spc="-20" dirty="0">
                          <a:latin typeface="Calibri"/>
                          <a:cs typeface="Calibri"/>
                        </a:rPr>
                        <a:t>(Equipment Outages/Significant NOTAMS/Special Events)</a:t>
                      </a:r>
                      <a:endParaRPr lang="en-US"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a:t>
                      </a:r>
                      <a:r>
                        <a:rPr lang="en-US" sz="2000" b="1" kern="1200" spc="-20" dirty="0" err="1">
                          <a:solidFill>
                            <a:schemeClr val="tx1"/>
                          </a:solidFill>
                          <a:latin typeface="Calibri"/>
                          <a:ea typeface="+mn-ea"/>
                          <a:cs typeface="Calibri"/>
                        </a:rPr>
                        <a:t>Wx</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1500" b="1" kern="1200" spc="-20" dirty="0">
                          <a:solidFill>
                            <a:schemeClr val="tx1"/>
                          </a:solidFill>
                          <a:latin typeface="Calibri"/>
                          <a:ea typeface="+mn-ea"/>
                          <a:cs typeface="Calibri"/>
                        </a:rPr>
                        <a:t>OTHER INFO</a:t>
                      </a:r>
                      <a:endParaRPr sz="15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826128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u="none" dirty="0"/>
                        <a:t>TMMs: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u="none" dirty="0"/>
                        <a:t>MKJK: AIC02/23: ALL TFC DEPARTING KMIA DESTINED SKBO SHALL ROUTE IN KFIR VIA EMABU UP525 SINID DLY BTW 1400 &amp; 2000UTC.</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500" b="0" i="0" u="non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500" b="1" i="0" u="none" kern="1200" dirty="0">
                          <a:solidFill>
                            <a:schemeClr val="tx1"/>
                          </a:solidFill>
                          <a:effectLst/>
                          <a:latin typeface="Calibri" panose="020F0502020204030204"/>
                          <a:ea typeface="+mn-ea"/>
                          <a:cs typeface="+mn-cs"/>
                        </a:rPr>
                        <a:t>SEE NOTAMs </a:t>
                      </a:r>
                      <a:r>
                        <a:rPr lang="en-JM" sz="1500" b="1" i="0" kern="1200" dirty="0">
                          <a:solidFill>
                            <a:schemeClr val="tx1"/>
                          </a:solidFill>
                          <a:effectLst/>
                          <a:latin typeface="Calibri" panose="020F0502020204030204"/>
                          <a:ea typeface="+mn-ea"/>
                          <a:cs typeface="+mn-cs"/>
                        </a:rPr>
                        <a:t>A0332/26 , A0333/26 &amp; A0334/26 REGARDING ACFT STAND CLOSURES &amp; ADJUSTED TAXI PROCEDURES TO SOME ACFT STANDS DUE THE AIRPORT REHAB WORKS AT MKJP</a:t>
                      </a:r>
                      <a:r>
                        <a:rPr lang="en-JM" sz="1500" b="0" i="0" kern="1200" dirty="0">
                          <a:solidFill>
                            <a:schemeClr val="tx1"/>
                          </a:solidFill>
                          <a:effectLst/>
                          <a:latin typeface="Calibri" panose="020F0502020204030204"/>
                          <a:ea typeface="+mn-ea"/>
                          <a:cs typeface="+mn-cs"/>
                        </a:rPr>
                        <a:t>. TIL 31 OCT 0200UTC 2026.</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500" b="0"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i="0" kern="1200" dirty="0">
                          <a:solidFill>
                            <a:schemeClr val="tx1"/>
                          </a:solidFill>
                          <a:effectLst/>
                          <a:latin typeface="Calibri" panose="020F0502020204030204"/>
                          <a:ea typeface="+mn-ea"/>
                          <a:cs typeface="+mn-cs"/>
                        </a:rPr>
                        <a:t>A0407/26 - SECN OF RWY 12 (FIRST 500M FM THR) BLW MIN.FRICTION LVL AND MAY BE SLIPPERY WHEN WET. </a:t>
                      </a:r>
                      <a:r>
                        <a:rPr lang="en-JM" sz="1600" b="0" i="0" kern="1200" dirty="0">
                          <a:solidFill>
                            <a:schemeClr val="tx1"/>
                          </a:solidFill>
                          <a:effectLst/>
                          <a:latin typeface="Calibri" panose="020F0502020204030204"/>
                          <a:ea typeface="+mn-ea"/>
                          <a:cs typeface="+mn-cs"/>
                        </a:rPr>
                        <a:t>05 OCT 1924UTC TIL 30 N0V 2200UTC 2026.</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0"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dirty="0"/>
                        <a:t>MKJS – TWY A REHAB WORKS IN PROGRESS (16 SEP TIL 24 NOV 2026) SEE NOTAMs: A0360/26, A0361/26 &amp; A0362/26 RE IMPACT TO ACFT MOVEMENT.</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dirty="0"/>
                    </a:p>
                    <a:p>
                      <a:pPr lvl="0"/>
                      <a:r>
                        <a:rPr lang="en-JM" sz="1600" b="1" dirty="0"/>
                        <a:t>MKJS TWY E: SECTION BETWEEN AIRCRAFT STANDS 14 &amp; 18 TEMP. REALIGNED FOR REHABWORKS. CONSTRUCTION ZONE MARKED WITH BARRIERS AND OBST LIGHTS. AIRCRAFT STANDS 16 AND 18: CLOSED DUE TO REHABILITATION WORKS. </a:t>
                      </a:r>
                      <a:r>
                        <a:rPr lang="en-JM" sz="1600" b="0" i="0" kern="1200" dirty="0">
                          <a:solidFill>
                            <a:schemeClr val="tx1"/>
                          </a:solidFill>
                          <a:effectLst/>
                          <a:latin typeface="Calibri" panose="020F0502020204030204"/>
                          <a:ea typeface="+mn-ea"/>
                          <a:cs typeface="+mn-cs"/>
                        </a:rPr>
                        <a:t>12 OCT 0200UTC TIL 18 DEC 1100UTC 2026. </a:t>
                      </a:r>
                      <a:r>
                        <a:rPr lang="en-JM" sz="1600" b="1" i="0" kern="1200" dirty="0">
                          <a:solidFill>
                            <a:schemeClr val="tx1"/>
                          </a:solidFill>
                          <a:effectLst/>
                          <a:latin typeface="Calibri" panose="020F0502020204030204"/>
                          <a:ea typeface="+mn-ea"/>
                          <a:cs typeface="+mn-cs"/>
                        </a:rPr>
                        <a:t>SEE NOTAMS A0411/26 &amp; A0412/26</a:t>
                      </a:r>
                      <a:endParaRPr lang="en-JM" sz="1600" b="1"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i="0" kern="1200" dirty="0">
                          <a:solidFill>
                            <a:schemeClr val="tx1"/>
                          </a:solidFill>
                          <a:effectLst/>
                          <a:latin typeface="Calibri" panose="020F0502020204030204"/>
                          <a:ea typeface="+mn-ea"/>
                          <a:cs typeface="+mn-cs"/>
                        </a:rPr>
                        <a:t>A0421/26 - RWY 09 AWOS U/S. </a:t>
                      </a:r>
                      <a:r>
                        <a:rPr lang="en-JM" sz="1600" b="0" i="0" kern="1200" dirty="0">
                          <a:solidFill>
                            <a:schemeClr val="tx1"/>
                          </a:solidFill>
                          <a:effectLst/>
                          <a:latin typeface="Calibri" panose="020F0502020204030204"/>
                          <a:ea typeface="+mn-ea"/>
                          <a:cs typeface="+mn-cs"/>
                        </a:rPr>
                        <a:t>20 OCT 1600UTC TIL 27 OCT 2200UTC 2026</a:t>
                      </a:r>
                      <a:endParaRPr lang="en-JM" sz="16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dirty="0">
                          <a:solidFill>
                            <a:schemeClr val="tx1"/>
                          </a:solidFill>
                        </a:rPr>
                        <a:t>     </a:t>
                      </a:r>
                      <a:endParaRPr lang="en-US"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600" b="1"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t>      </a:t>
                      </a: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JM" sz="1600" b="0" i="0" u="none" strike="noStrike" dirty="0">
                          <a:solidFill>
                            <a:srgbClr val="000000"/>
                          </a:solidFill>
                          <a:effectLst/>
                          <a:latin typeface="Calibri" panose="020F0502020204030204" pitchFamily="34" charset="0"/>
                          <a:cs typeface="Calibri" panose="020F0502020204030204" pitchFamily="34" charset="0"/>
                        </a:rPr>
                        <a:t>BROAD TROUGH IN THE REGION</a:t>
                      </a:r>
                    </a:p>
                    <a:p>
                      <a:pPr algn="ctr"/>
                      <a:r>
                        <a:rPr lang="en-JM" sz="1600" b="0" i="0" u="none" strike="noStrike" dirty="0">
                          <a:solidFill>
                            <a:srgbClr val="000000"/>
                          </a:solidFill>
                          <a:effectLst/>
                          <a:latin typeface="Calibri" panose="020F0502020204030204" pitchFamily="34" charset="0"/>
                          <a:cs typeface="Calibri" panose="020F0502020204030204" pitchFamily="34" charset="0"/>
                        </a:rPr>
                        <a:t>  SHWRS +  TSs</a:t>
                      </a: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r>
                        <a:rPr lang="en-JM" sz="1600" b="1" i="0" u="sng" strike="noStrike" dirty="0">
                          <a:solidFill>
                            <a:srgbClr val="000000"/>
                          </a:solidFill>
                          <a:effectLst/>
                          <a:latin typeface="Calibri" panose="020F0502020204030204" pitchFamily="34" charset="0"/>
                          <a:cs typeface="Calibri" panose="020F0502020204030204" pitchFamily="34" charset="0"/>
                        </a:rPr>
                        <a:t>GRAND CAYMAN TMA</a:t>
                      </a:r>
                    </a:p>
                    <a:p>
                      <a:pPr marL="0" marR="0" lvl="0" indent="0" algn="ctr" defTabSz="914400" rtl="0" eaLnBrk="1" fontAlgn="auto" latinLnBrk="0" hangingPunct="1">
                        <a:lnSpc>
                          <a:spcPct val="100000"/>
                        </a:lnSpc>
                        <a:spcBef>
                          <a:spcPts val="0"/>
                        </a:spcBef>
                        <a:spcAft>
                          <a:spcPts val="0"/>
                        </a:spcAft>
                        <a:buClrTx/>
                        <a:buSzTx/>
                        <a:buFontTx/>
                        <a:buNone/>
                        <a:tabLst/>
                        <a:defRPr/>
                      </a:pPr>
                      <a:r>
                        <a:rPr lang="en-JM" sz="1600" b="0" i="0" u="none" strike="noStrike" dirty="0">
                          <a:solidFill>
                            <a:srgbClr val="000000"/>
                          </a:solidFill>
                          <a:effectLst/>
                          <a:latin typeface="Calibri" panose="020F0502020204030204" pitchFamily="34" charset="0"/>
                          <a:cs typeface="Calibri" panose="020F0502020204030204" pitchFamily="34" charset="0"/>
                        </a:rPr>
                        <a:t> ISO SHWRS &amp; TSs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JM" sz="1600" b="0" i="0" u="none" strike="noStrike" dirty="0">
                        <a:solidFill>
                          <a:srgbClr val="000000"/>
                        </a:solidFill>
                        <a:effectLst/>
                        <a:latin typeface="Calibri" panose="020F0502020204030204" pitchFamily="34" charset="0"/>
                        <a:cs typeface="Calibri" panose="020F0502020204030204" pitchFamily="34" charset="0"/>
                      </a:endParaRPr>
                    </a:p>
                  </a:txBody>
                  <a:tcP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0" indent="0" algn="l">
                        <a:buFont typeface="Arial" panose="020B0604020202020204" pitchFamily="34" charset="0"/>
                        <a:buNone/>
                      </a:pPr>
                      <a:r>
                        <a:rPr lang="en-JM" sz="1600" b="1" i="0" kern="1200" dirty="0">
                          <a:solidFill>
                            <a:schemeClr val="tx1"/>
                          </a:solidFill>
                          <a:effectLst/>
                          <a:latin typeface="Calibri" panose="020F0502020204030204" pitchFamily="34" charset="0"/>
                          <a:ea typeface="+mn-ea"/>
                          <a:cs typeface="Calibri" panose="020F0502020204030204" pitchFamily="34" charset="0"/>
                        </a:rPr>
                        <a:t>MODERATE-HIGH TFC VOL EXPECTED</a:t>
                      </a:r>
                    </a:p>
                    <a:p>
                      <a:pPr marL="0" indent="0" algn="l">
                        <a:buFont typeface="Arial" panose="020B0604020202020204" pitchFamily="34" charset="0"/>
                        <a:buNone/>
                      </a:pPr>
                      <a:endParaRPr lang="en-JM" sz="1600" b="1" i="0" kern="1200" dirty="0">
                        <a:solidFill>
                          <a:schemeClr val="tx1"/>
                        </a:solidFill>
                        <a:effectLst/>
                        <a:latin typeface="Calibri" panose="020F0502020204030204" pitchFamily="34" charset="0"/>
                        <a:ea typeface="+mn-ea"/>
                        <a:cs typeface="Calibri" panose="020F0502020204030204" pitchFamily="34" charset="0"/>
                      </a:endParaRPr>
                    </a:p>
                    <a:p>
                      <a:pPr marL="0" indent="0" algn="l">
                        <a:buFont typeface="Arial" panose="020B0604020202020204" pitchFamily="34" charset="0"/>
                        <a:buNone/>
                      </a:pPr>
                      <a:r>
                        <a:rPr lang="en-JM" sz="1600" b="1" i="0" u="none" strike="noStrike" kern="1200" dirty="0">
                          <a:solidFill>
                            <a:schemeClr val="tx1"/>
                          </a:solidFill>
                          <a:effectLst/>
                          <a:latin typeface="Calibri" panose="020F0502020204030204" pitchFamily="34" charset="0"/>
                          <a:ea typeface="+mn-ea"/>
                          <a:cs typeface="Calibri" panose="020F0502020204030204" pitchFamily="34" charset="0"/>
                        </a:rPr>
                        <a:t>STAFFING : ADEQUATE</a:t>
                      </a:r>
                    </a:p>
                    <a:p>
                      <a:pPr marL="0" indent="0" algn="l">
                        <a:buFont typeface="Arial" panose="020B0604020202020204" pitchFamily="34" charset="0"/>
                        <a:buNone/>
                      </a:pPr>
                      <a:endParaRPr lang="en-JM" sz="1500" b="1" i="0" u="none" strike="noStrike" kern="1200" dirty="0">
                        <a:solidFill>
                          <a:schemeClr val="tx1"/>
                        </a:solidFill>
                        <a:effectLst/>
                        <a:latin typeface="Calibri" panose="020F0502020204030204" pitchFamily="34" charset="0"/>
                        <a:ea typeface="+mn-ea"/>
                        <a:cs typeface="Calibri" panose="020F0502020204030204" pitchFamily="34" charset="0"/>
                      </a:endParaRPr>
                    </a:p>
                  </a:txBody>
                  <a:tcP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2" name="Picture 1" descr="Text&#10;&#10;Description automatically generated">
            <a:extLst>
              <a:ext uri="{FF2B5EF4-FFF2-40B4-BE49-F238E27FC236}">
                <a16:creationId xmlns:a16="http://schemas.microsoft.com/office/drawing/2014/main" id="{3B472D20-FC8E-D4DF-CA08-25D7A3C903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3938954" cy="734794"/>
          </a:xfrm>
          <a:prstGeom prst="rect">
            <a:avLst/>
          </a:prstGeom>
        </p:spPr>
      </p:pic>
      <p:pic>
        <p:nvPicPr>
          <p:cNvPr id="6" name="Picture 5">
            <a:extLst>
              <a:ext uri="{FF2B5EF4-FFF2-40B4-BE49-F238E27FC236}">
                <a16:creationId xmlns:a16="http://schemas.microsoft.com/office/drawing/2014/main" id="{5EAA4C6B-2BEF-2E28-B9B9-838C03A31C96}"/>
              </a:ext>
            </a:extLst>
          </p:cNvPr>
          <p:cNvPicPr>
            <a:picLocks noChangeAspect="1"/>
          </p:cNvPicPr>
          <p:nvPr/>
        </p:nvPicPr>
        <p:blipFill>
          <a:blip r:embed="rId4"/>
          <a:stretch>
            <a:fillRect/>
          </a:stretch>
        </p:blipFill>
        <p:spPr>
          <a:xfrm>
            <a:off x="7124094" y="1825636"/>
            <a:ext cx="1419423" cy="790685"/>
          </a:xfrm>
          <a:prstGeom prst="rect">
            <a:avLst/>
          </a:prstGeom>
        </p:spPr>
      </p:pic>
      <p:pic>
        <p:nvPicPr>
          <p:cNvPr id="11" name="Picture 10">
            <a:extLst>
              <a:ext uri="{FF2B5EF4-FFF2-40B4-BE49-F238E27FC236}">
                <a16:creationId xmlns:a16="http://schemas.microsoft.com/office/drawing/2014/main" id="{3306135F-25AD-656C-1051-B6FD53DC5BDB}"/>
              </a:ext>
            </a:extLst>
          </p:cNvPr>
          <p:cNvPicPr>
            <a:picLocks noChangeAspect="1"/>
          </p:cNvPicPr>
          <p:nvPr/>
        </p:nvPicPr>
        <p:blipFill>
          <a:blip r:embed="rId5"/>
          <a:stretch>
            <a:fillRect/>
          </a:stretch>
        </p:blipFill>
        <p:spPr>
          <a:xfrm>
            <a:off x="8602639" y="1844688"/>
            <a:ext cx="1400370" cy="771633"/>
          </a:xfrm>
          <a:prstGeom prst="rect">
            <a:avLst/>
          </a:prstGeom>
        </p:spPr>
      </p:pic>
      <p:pic>
        <p:nvPicPr>
          <p:cNvPr id="14" name="Picture 13">
            <a:extLst>
              <a:ext uri="{FF2B5EF4-FFF2-40B4-BE49-F238E27FC236}">
                <a16:creationId xmlns:a16="http://schemas.microsoft.com/office/drawing/2014/main" id="{B1BD9FCB-E405-15BE-D5FF-769779E8F1DC}"/>
              </a:ext>
            </a:extLst>
          </p:cNvPr>
          <p:cNvPicPr>
            <a:picLocks noChangeAspect="1"/>
          </p:cNvPicPr>
          <p:nvPr/>
        </p:nvPicPr>
        <p:blipFill>
          <a:blip r:embed="rId6"/>
          <a:stretch>
            <a:fillRect/>
          </a:stretch>
        </p:blipFill>
        <p:spPr>
          <a:xfrm>
            <a:off x="7138383" y="2724051"/>
            <a:ext cx="1390844" cy="733527"/>
          </a:xfrm>
          <a:prstGeom prst="rect">
            <a:avLst/>
          </a:prstGeom>
        </p:spPr>
      </p:pic>
      <p:pic>
        <p:nvPicPr>
          <p:cNvPr id="17" name="Picture 16">
            <a:extLst>
              <a:ext uri="{FF2B5EF4-FFF2-40B4-BE49-F238E27FC236}">
                <a16:creationId xmlns:a16="http://schemas.microsoft.com/office/drawing/2014/main" id="{69906858-F906-51D8-36AA-67242D6D5DD7}"/>
              </a:ext>
            </a:extLst>
          </p:cNvPr>
          <p:cNvPicPr>
            <a:picLocks noChangeAspect="1"/>
          </p:cNvPicPr>
          <p:nvPr/>
        </p:nvPicPr>
        <p:blipFill>
          <a:blip r:embed="rId7"/>
          <a:stretch>
            <a:fillRect/>
          </a:stretch>
        </p:blipFill>
        <p:spPr>
          <a:xfrm>
            <a:off x="8617844" y="2724051"/>
            <a:ext cx="1428949" cy="724001"/>
          </a:xfrm>
          <a:prstGeom prst="rect">
            <a:avLst/>
          </a:prstGeom>
        </p:spPr>
      </p:pic>
      <p:pic>
        <p:nvPicPr>
          <p:cNvPr id="20" name="Picture 19">
            <a:extLst>
              <a:ext uri="{FF2B5EF4-FFF2-40B4-BE49-F238E27FC236}">
                <a16:creationId xmlns:a16="http://schemas.microsoft.com/office/drawing/2014/main" id="{34514A0F-F0E4-FEE7-FDA3-C3014BF1443C}"/>
              </a:ext>
            </a:extLst>
          </p:cNvPr>
          <p:cNvPicPr>
            <a:picLocks noChangeAspect="1"/>
          </p:cNvPicPr>
          <p:nvPr/>
        </p:nvPicPr>
        <p:blipFill>
          <a:blip r:embed="rId8"/>
          <a:stretch>
            <a:fillRect/>
          </a:stretch>
        </p:blipFill>
        <p:spPr>
          <a:xfrm>
            <a:off x="6810435" y="4372106"/>
            <a:ext cx="3630102" cy="1886213"/>
          </a:xfrm>
          <a:prstGeom prst="rect">
            <a:avLst/>
          </a:prstGeom>
        </p:spPr>
      </p:pic>
    </p:spTree>
    <p:extLst>
      <p:ext uri="{BB962C8B-B14F-4D97-AF65-F5344CB8AC3E}">
        <p14:creationId xmlns:p14="http://schemas.microsoft.com/office/powerpoint/2010/main" val="33097441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Rectángulo 3"/>
          <p:cNvSpPr/>
          <p:nvPr/>
        </p:nvSpPr>
        <p:spPr bwMode="auto">
          <a:xfrm>
            <a:off x="4114800" y="445573"/>
            <a:ext cx="6172200" cy="584775"/>
          </a:xfrm>
          <a:prstGeom prst="rect">
            <a:avLst/>
          </a:prstGeom>
        </p:spPr>
        <p:txBody>
          <a:bodyPr wrap="square">
            <a:spAutoFit/>
          </a:bodyPr>
          <a:lstStyle/>
          <a:p>
            <a:pPr>
              <a:defRPr/>
            </a:pPr>
            <a:r>
              <a:rPr lang="en-US" sz="3200" b="1">
                <a:solidFill>
                  <a:srgbClr val="002060"/>
                </a:solidFill>
              </a:rPr>
              <a:t>            CADENA                                   </a:t>
            </a:r>
            <a:endParaRPr lang="es-MX" sz="3200"/>
          </a:p>
        </p:txBody>
      </p:sp>
      <p:pic>
        <p:nvPicPr>
          <p:cNvPr id="8" name="Imagen 7"/>
          <p:cNvPicPr>
            <a:picLocks noChangeAspect="1"/>
          </p:cNvPicPr>
          <p:nvPr/>
        </p:nvPicPr>
        <p:blipFill>
          <a:blip r:embed="rId2"/>
          <a:stretch/>
        </p:blipFill>
        <p:spPr bwMode="auto">
          <a:xfrm>
            <a:off x="1905000" y="434853"/>
            <a:ext cx="1828800" cy="513892"/>
          </a:xfrm>
          <a:prstGeom prst="rect">
            <a:avLst/>
          </a:prstGeom>
        </p:spPr>
      </p:pic>
      <p:pic>
        <p:nvPicPr>
          <p:cNvPr id="10" name="Imagen 9"/>
          <p:cNvPicPr>
            <a:picLocks noChangeAspect="1"/>
          </p:cNvPicPr>
          <p:nvPr/>
        </p:nvPicPr>
        <p:blipFill>
          <a:blip r:embed="rId3"/>
          <a:stretch/>
        </p:blipFill>
        <p:spPr bwMode="auto">
          <a:xfrm>
            <a:off x="2800166" y="1295401"/>
            <a:ext cx="6557963" cy="4462035"/>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6" name="TextBox 3"/>
          <p:cNvSpPr txBox="1"/>
          <p:nvPr/>
        </p:nvSpPr>
        <p:spPr>
          <a:xfrm>
            <a:off x="4909456" y="-5620"/>
            <a:ext cx="2373096" cy="523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67" name="Imagen 6" descr="Imagen 6"/>
          <p:cNvPicPr>
            <a:picLocks noChangeAspect="1"/>
          </p:cNvPicPr>
          <p:nvPr/>
        </p:nvPicPr>
        <p:blipFill>
          <a:blip r:embed="rId2"/>
          <a:stretch>
            <a:fillRect/>
          </a:stretch>
        </p:blipFill>
        <p:spPr>
          <a:xfrm>
            <a:off x="211892" y="147573"/>
            <a:ext cx="2042081" cy="594415"/>
          </a:xfrm>
          <a:prstGeom prst="rect">
            <a:avLst/>
          </a:prstGeom>
          <a:ln w="12700">
            <a:miter lim="400000"/>
          </a:ln>
        </p:spPr>
      </p:pic>
      <p:pic>
        <p:nvPicPr>
          <p:cNvPr id="1268" name="Imagen 11" descr="Imagen 11"/>
          <p:cNvPicPr>
            <a:picLocks noChangeAspect="1"/>
          </p:cNvPicPr>
          <p:nvPr/>
        </p:nvPicPr>
        <p:blipFill>
          <a:blip r:embed="rId3"/>
          <a:stretch>
            <a:fillRect/>
          </a:stretch>
        </p:blipFill>
        <p:spPr>
          <a:xfrm>
            <a:off x="9256969" y="47221"/>
            <a:ext cx="2796161" cy="795118"/>
          </a:xfrm>
          <a:prstGeom prst="rect">
            <a:avLst/>
          </a:prstGeom>
          <a:ln w="12700">
            <a:miter lim="400000"/>
          </a:ln>
        </p:spPr>
      </p:pic>
      <p:graphicFrame>
        <p:nvGraphicFramePr>
          <p:cNvPr id="1269" name="object 7"/>
          <p:cNvGraphicFramePr/>
          <p:nvPr/>
        </p:nvGraphicFramePr>
        <p:xfrm>
          <a:off x="-13975" y="787245"/>
          <a:ext cx="12059215" cy="6032541"/>
        </p:xfrm>
        <a:graphic>
          <a:graphicData uri="http://schemas.openxmlformats.org/drawingml/2006/table">
            <a:tbl>
              <a:tblPr firstRow="1"/>
              <a:tblGrid>
                <a:gridCol w="6037740">
                  <a:extLst>
                    <a:ext uri="{9D8B030D-6E8A-4147-A177-3AD203B41FA5}">
                      <a16:colId xmlns:a16="http://schemas.microsoft.com/office/drawing/2014/main" val="20000"/>
                    </a:ext>
                  </a:extLst>
                </a:gridCol>
                <a:gridCol w="6021475">
                  <a:extLst>
                    <a:ext uri="{9D8B030D-6E8A-4147-A177-3AD203B41FA5}">
                      <a16:colId xmlns:a16="http://schemas.microsoft.com/office/drawing/2014/main" val="20001"/>
                    </a:ext>
                  </a:extLst>
                </a:gridCol>
              </a:tblGrid>
              <a:tr h="419100">
                <a:tc gridSpan="2">
                  <a:txBody>
                    <a:bodyPr/>
                    <a:lstStyle/>
                    <a:p>
                      <a:pPr indent="176212" algn="ctr">
                        <a:tabLst>
                          <a:tab pos="355600" algn="l"/>
                        </a:tabLst>
                        <a:defRPr sz="1000" spc="-16">
                          <a:solidFill>
                            <a:srgbClr val="000000"/>
                          </a:solidFill>
                          <a:latin typeface="Montserrat"/>
                          <a:ea typeface="Montserrat"/>
                          <a:cs typeface="Montserrat"/>
                          <a:sym typeface="Montserrat"/>
                        </a:defRPr>
                      </a:pPr>
                      <a:r>
                        <a:t>Airport/Airspace Constraints </a:t>
                      </a:r>
                      <a:endParaRPr spc="-10">
                        <a:latin typeface="+mj-lt"/>
                        <a:ea typeface="+mj-ea"/>
                        <a:cs typeface="+mj-cs"/>
                        <a:sym typeface="Calibri"/>
                      </a:endParaRPr>
                    </a:p>
                    <a:p>
                      <a:pPr indent="176212" algn="ctr">
                        <a:tabLst>
                          <a:tab pos="355600" algn="l"/>
                        </a:tabLst>
                        <a:defRPr sz="1000" spc="-16">
                          <a:solidFill>
                            <a:srgbClr val="000000"/>
                          </a:solidFill>
                          <a:latin typeface="Montserrat"/>
                          <a:ea typeface="Montserrat"/>
                          <a:cs typeface="Montserrat"/>
                          <a:sym typeface="Montserrat"/>
                        </a:defRPr>
                      </a:pPr>
                      <a:r>
                        <a:t>(Equipment Outages/Significant NOTAM/Special Events)</a:t>
                      </a:r>
                    </a:p>
                  </a:txBody>
                  <a:tcPr marL="0" marR="0" marT="0" marB="0" horzOverflow="overflow">
                    <a:lnB w="12700">
                      <a:solidFill>
                        <a:srgbClr val="FFFFFF"/>
                      </a:solidFill>
                    </a:lnB>
                    <a:solidFill>
                      <a:srgbClr val="92CDDD"/>
                    </a:solidFill>
                  </a:tcPr>
                </a:tc>
                <a:tc hMerge="1">
                  <a:txBody>
                    <a:bodyPr/>
                    <a:lstStyle/>
                    <a:p>
                      <a:endParaRPr lang="en-US"/>
                    </a:p>
                  </a:txBody>
                  <a:tcPr/>
                </a:tc>
                <a:extLst>
                  <a:ext uri="{0D108BD9-81ED-4DB2-BD59-A6C34878D82A}">
                    <a16:rowId xmlns:a16="http://schemas.microsoft.com/office/drawing/2014/main" val="10000"/>
                  </a:ext>
                </a:extLst>
              </a:tr>
              <a:tr h="5613441">
                <a:tc>
                  <a:txBody>
                    <a:bodyPr/>
                    <a:lstStyle/>
                    <a:p>
                      <a:pPr marL="158113" indent="-72389" algn="l">
                        <a:buSzPct val="100000"/>
                        <a:buFont typeface="Arial"/>
                        <a:buChar char="•"/>
                        <a:tabLst>
                          <a:tab pos="342900" algn="l"/>
                          <a:tab pos="342900" algn="l"/>
                        </a:tabLst>
                        <a:defRPr sz="700" b="1" spc="-1">
                          <a:solidFill>
                            <a:srgbClr val="000000"/>
                          </a:solidFill>
                          <a:latin typeface="+mn-lt"/>
                          <a:ea typeface="+mn-ea"/>
                          <a:cs typeface="+mn-cs"/>
                          <a:sym typeface="Menlo Regular"/>
                        </a:defRPr>
                      </a:pPr>
                      <a:r>
                        <a:t>STAFFING: ADEQUATE   VOLUME: LOW</a:t>
                      </a:r>
                    </a:p>
                    <a:p>
                      <a:pPr algn="l">
                        <a:tabLst>
                          <a:tab pos="342900" algn="l"/>
                          <a:tab pos="342900" algn="l"/>
                        </a:tabLst>
                        <a:defRPr sz="700" b="1" spc="-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MMMX ——— </a:t>
                      </a:r>
                    </a:p>
                    <a:p>
                      <a:pPr algn="l" defTabSz="457200">
                        <a:defRPr sz="700" b="1">
                          <a:solidFill>
                            <a:srgbClr val="000000"/>
                          </a:solidFill>
                          <a:latin typeface="+mn-lt"/>
                          <a:ea typeface="+mn-ea"/>
                          <a:cs typeface="+mn-cs"/>
                          <a:sym typeface="Menlo Regular"/>
                        </a:defRPr>
                      </a:pPr>
                      <a:r>
                        <a:t>B3174/26 NOTAMN D) 22 23 25 1630-1640, 24 1730-1740, 26 0500-1200 1630-1640 E) RWY 05L/23R CLSD</a:t>
                      </a:r>
                    </a:p>
                    <a:p>
                      <a:pPr algn="l" defTabSz="457200">
                        <a:defRPr sz="700" b="1">
                          <a:solidFill>
                            <a:srgbClr val="000000"/>
                          </a:solidFill>
                          <a:latin typeface="+mn-lt"/>
                          <a:ea typeface="+mn-ea"/>
                          <a:cs typeface="+mn-cs"/>
                          <a:sym typeface="Menlo Regular"/>
                        </a:defRPr>
                      </a:pPr>
                      <a:r>
                        <a:t>B3175/26 NOTAMN D) 22 23 25 0630-1200 1730-1740, 24 0630-1200 1600-1700 26 1730-1740 E) RWY 05R/23L CLSD</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MMSM ———</a:t>
                      </a:r>
                    </a:p>
                    <a:p>
                      <a:pPr algn="l" defTabSz="457200">
                        <a:defRPr sz="700" b="1">
                          <a:solidFill>
                            <a:srgbClr val="000000"/>
                          </a:solidFill>
                          <a:latin typeface="+mn-lt"/>
                          <a:ea typeface="+mn-ea"/>
                          <a:cs typeface="+mn-cs"/>
                          <a:sym typeface="Menlo Regular"/>
                        </a:defRPr>
                      </a:pPr>
                      <a:r>
                        <a:t>A8157/26 NOTAMN B) 2608251523 C) 2611250559 E) CRANE 61.54M HGT GEOGRAPHIC SITUATION: 194358.85N 0990149.98W</a:t>
                      </a:r>
                    </a:p>
                    <a:p>
                      <a:pPr algn="l" defTabSz="457200">
                        <a:defRPr sz="700" b="1">
                          <a:solidFill>
                            <a:srgbClr val="000000"/>
                          </a:solidFill>
                          <a:latin typeface="+mn-lt"/>
                          <a:ea typeface="+mn-ea"/>
                          <a:cs typeface="+mn-cs"/>
                          <a:sym typeface="Menlo Regular"/>
                        </a:defRPr>
                      </a:pPr>
                      <a:r>
                        <a:t>A8158/26 NOTAMN B) 2608251526 C) 2611250559 E) CRANE 61.54M HGT GEOGRAPHIC SITUATION: 194357.76N 0990150.92W B3123/26 NOTAMR B2929/26 D) OCT 25 1000-1100, 26 0330-0430 1400-0100, 20-24 27-30 1400-0100, 31 1400-2359, NOV 01 0000-0100 1000-1100, 02 0330-0430 1400-0100, 03 04 1400-0100 E) RWY 04C/22C CLSD</a:t>
                      </a:r>
                    </a:p>
                    <a:p>
                      <a:pPr algn="l" defTabSz="457200">
                        <a:defRPr sz="700" b="1">
                          <a:solidFill>
                            <a:srgbClr val="000000"/>
                          </a:solidFill>
                          <a:latin typeface="+mn-lt"/>
                          <a:ea typeface="+mn-ea"/>
                          <a:cs typeface="+mn-cs"/>
                          <a:sym typeface="Menlo Regular"/>
                        </a:defRPr>
                      </a:pPr>
                      <a:r>
                        <a:t>B3142/26 NOTAMR B3141/26 D) OCT 20-NOV 04 0200-0300 1130-1230 E) RWY 04L/22R CLSD</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MMGL ———</a:t>
                      </a:r>
                    </a:p>
                    <a:p>
                      <a:pPr algn="l" defTabSz="457200">
                        <a:defRPr sz="700" b="1">
                          <a:solidFill>
                            <a:srgbClr val="000000"/>
                          </a:solidFill>
                          <a:latin typeface="+mn-lt"/>
                          <a:ea typeface="+mn-ea"/>
                          <a:cs typeface="+mn-cs"/>
                          <a:sym typeface="Menlo Regular"/>
                        </a:defRPr>
                      </a:pPr>
                      <a:r>
                        <a:t>A8278/26 NOTAMR A6922/26 B) 2608310000 C) 2611302359 E) OBST 60M HGT GEOGRAPHIC SITUATION: </a:t>
                      </a:r>
                    </a:p>
                    <a:p>
                      <a:pPr algn="l" defTabSz="457200">
                        <a:defRPr sz="700" b="1">
                          <a:solidFill>
                            <a:srgbClr val="000000"/>
                          </a:solidFill>
                          <a:latin typeface="+mn-lt"/>
                          <a:ea typeface="+mn-ea"/>
                          <a:cs typeface="+mn-cs"/>
                          <a:sym typeface="Menlo Regular"/>
                        </a:defRPr>
                      </a:pPr>
                      <a:r>
                        <a:t>NEW TERMINAL 2 PROJECT</a:t>
                      </a:r>
                    </a:p>
                    <a:p>
                      <a:pPr algn="l" defTabSz="457200">
                        <a:defRPr sz="700" b="1">
                          <a:solidFill>
                            <a:srgbClr val="000000"/>
                          </a:solidFill>
                          <a:latin typeface="+mn-lt"/>
                          <a:ea typeface="+mn-ea"/>
                          <a:cs typeface="+mn-cs"/>
                          <a:sym typeface="Menlo Regular"/>
                        </a:defRPr>
                      </a:pPr>
                      <a:r>
                        <a:t>A8876/26 NOTAMN B) 2609101600 C) 2611302359 E) CRANE 45M HGT GEOGRAPHIC SITUATION:</a:t>
                      </a:r>
                    </a:p>
                    <a:p>
                      <a:pPr algn="l" defTabSz="457200">
                        <a:defRPr sz="700" b="1">
                          <a:solidFill>
                            <a:srgbClr val="000000"/>
                          </a:solidFill>
                          <a:latin typeface="+mn-lt"/>
                          <a:ea typeface="+mn-ea"/>
                          <a:cs typeface="+mn-cs"/>
                          <a:sym typeface="Menlo Regular"/>
                        </a:defRPr>
                      </a:pPr>
                      <a:r>
                        <a:t>AEROPUERTO INTERNACIONAL DE GUADALAJARA</a:t>
                      </a:r>
                    </a:p>
                    <a:p>
                      <a:pPr algn="l" defTabSz="457200">
                        <a:defRPr sz="700" b="1">
                          <a:solidFill>
                            <a:srgbClr val="000000"/>
                          </a:solidFill>
                          <a:latin typeface="+mn-lt"/>
                          <a:ea typeface="+mn-ea"/>
                          <a:cs typeface="+mn-cs"/>
                          <a:sym typeface="Menlo Regular"/>
                        </a:defRPr>
                      </a:pPr>
                      <a:r>
                        <a:t>B2978/26 NOTAMR B2874/26 D) 22 23 1700-2359 E) RWY 11R/29L CLSD</a:t>
                      </a:r>
                    </a:p>
                    <a:p>
                      <a:pPr algn="l" defTabSz="457200">
                        <a:defRPr sz="700" b="1">
                          <a:solidFill>
                            <a:srgbClr val="000000"/>
                          </a:solidFill>
                          <a:latin typeface="+mn-lt"/>
                          <a:ea typeface="+mn-ea"/>
                          <a:cs typeface="+mn-cs"/>
                          <a:sym typeface="Menlo Regular"/>
                        </a:defRPr>
                      </a:pPr>
                      <a:r>
                        <a:t>B2979/26 NOTAMR B2873/26 D) 22 23 1700-2359 E) RWY 11R/29L USEFUL ONLY AS TWY BTN TWY A8 AND THR RWY 11R</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MMPR ———</a:t>
                      </a:r>
                    </a:p>
                    <a:p>
                      <a:pPr algn="l" defTabSz="457200">
                        <a:defRPr sz="700" b="1">
                          <a:solidFill>
                            <a:srgbClr val="000000"/>
                          </a:solidFill>
                          <a:latin typeface="+mn-lt"/>
                          <a:ea typeface="+mn-ea"/>
                          <a:cs typeface="+mn-cs"/>
                          <a:sym typeface="Menlo Regular"/>
                        </a:defRPr>
                      </a:pPr>
                      <a:r>
                        <a:t>B3128/26 NOTAMN B) 2610190830 C) 2610241200 D) DLY 0830-1200 E) RWY 04/22 CLSD</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MMMY ———</a:t>
                      </a:r>
                    </a:p>
                    <a:p>
                      <a:pPr algn="l" defTabSz="457200">
                        <a:defRPr sz="700" b="1">
                          <a:solidFill>
                            <a:srgbClr val="000000"/>
                          </a:solidFill>
                          <a:latin typeface="+mn-lt"/>
                          <a:ea typeface="+mn-ea"/>
                          <a:cs typeface="+mn-cs"/>
                          <a:sym typeface="Menlo Regular"/>
                        </a:defRPr>
                      </a:pPr>
                      <a:r>
                        <a:t>A9058/26 NOTAMN B) 2609121257 C) 2611121400 D) 12 1257-1400, SEP 13-NOV 12 1200-1400 E) DUE TO THE REOPENING OF THE RWY FOLLOWING MAINTENANCE WORK AND HIGH DEMAND FOR DEPARTURES, RWY 30 PREFERRED FOR ARR AND DEP, SUBJECT TO WIND AND OPERATIONAL CONDITIONS. ACFT UNABLE TO COMPLY SHALL ADVISE ATC ON INITIAL CONTACT</a:t>
                      </a:r>
                    </a:p>
                    <a:p>
                      <a:pPr algn="l" defTabSz="457200">
                        <a:defRPr sz="700" b="1">
                          <a:solidFill>
                            <a:srgbClr val="000000"/>
                          </a:solidFill>
                          <a:latin typeface="+mn-lt"/>
                          <a:ea typeface="+mn-ea"/>
                          <a:cs typeface="+mn-cs"/>
                          <a:sym typeface="Menlo Regular"/>
                        </a:defRPr>
                      </a:pPr>
                      <a:r>
                        <a:t>A9051/26 NOTAMN B) 2609120552 C) 2612120505 E) RWY 16/34 NOT USEFUL FOR ACFT WITH WT GREATER THAN 75000KG</a:t>
                      </a:r>
                    </a:p>
                    <a:p>
                      <a:pPr algn="l" defTabSz="457200">
                        <a:defRPr sz="700" b="1">
                          <a:solidFill>
                            <a:srgbClr val="000000"/>
                          </a:solidFill>
                          <a:latin typeface="+mn-lt"/>
                          <a:ea typeface="+mn-ea"/>
                          <a:cs typeface="+mn-cs"/>
                          <a:sym typeface="Menlo Regular"/>
                        </a:defRPr>
                      </a:pPr>
                      <a:r>
                        <a:t>(400 PCR)</a:t>
                      </a:r>
                    </a:p>
                    <a:p>
                      <a:pPr algn="l" defTabSz="457200">
                        <a:defRPr sz="700" b="1">
                          <a:solidFill>
                            <a:srgbClr val="000000"/>
                          </a:solidFill>
                          <a:latin typeface="+mn-lt"/>
                          <a:ea typeface="+mn-ea"/>
                          <a:cs typeface="+mn-cs"/>
                          <a:sym typeface="Menlo Regular"/>
                        </a:defRPr>
                      </a:pPr>
                      <a:r>
                        <a:t>B2509/26 NOTAMN B) 2610060615 C) 2611061200 D) DLY 0615-1200 E) RWY 12/30 CLSD</a:t>
                      </a:r>
                    </a:p>
                    <a:p>
                      <a:pPr algn="l" defTabSz="4572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r>
                        <a:t>------- MMUN ———</a:t>
                      </a:r>
                    </a:p>
                    <a:p>
                      <a:pPr algn="l" defTabSz="304800">
                        <a:defRPr sz="700" b="1">
                          <a:solidFill>
                            <a:srgbClr val="000000"/>
                          </a:solidFill>
                          <a:latin typeface="+mn-lt"/>
                          <a:ea typeface="+mn-ea"/>
                          <a:cs typeface="+mn-cs"/>
                          <a:sym typeface="Menlo Regular"/>
                        </a:defRPr>
                      </a:pPr>
                      <a:r>
                        <a:t>A7759/26 NOTAMR A5281/26 B) 2608142008 C) 2611131700 E) CRANE 40M HGT IN TERMINAL 1</a:t>
                      </a:r>
                    </a:p>
                    <a:p>
                      <a:pPr algn="l" defTabSz="3048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MMCZ ——— </a:t>
                      </a:r>
                    </a:p>
                    <a:p>
                      <a:pPr algn="l" defTabSz="457200">
                        <a:defRPr sz="700" b="1">
                          <a:solidFill>
                            <a:srgbClr val="333333"/>
                          </a:solidFill>
                          <a:latin typeface="Helvetica Neue"/>
                          <a:ea typeface="Helvetica Neue"/>
                          <a:cs typeface="Helvetica Neue"/>
                          <a:sym typeface="Helvetica Neue"/>
                        </a:defRPr>
                      </a:pPr>
                      <a:endParaRPr>
                        <a:solidFill>
                          <a:srgbClr val="000000"/>
                        </a:solidFill>
                        <a:latin typeface="+mn-lt"/>
                        <a:ea typeface="+mn-ea"/>
                        <a:cs typeface="+mn-cs"/>
                        <a:sym typeface="Menlo Regular"/>
                      </a:endParaRPr>
                    </a:p>
                    <a:p>
                      <a:pPr algn="l">
                        <a:tabLst>
                          <a:tab pos="342900" algn="l"/>
                          <a:tab pos="342900" algn="l"/>
                        </a:tabLst>
                        <a:defRPr sz="700" b="1" spc="-1">
                          <a:solidFill>
                            <a:srgbClr val="000000"/>
                          </a:solidFill>
                          <a:latin typeface="+mn-lt"/>
                          <a:ea typeface="+mn-ea"/>
                          <a:cs typeface="+mn-cs"/>
                          <a:sym typeface="Menlo Regular"/>
                        </a:defRPr>
                      </a:pPr>
                      <a:r>
                        <a:t>------- MMTL ———</a:t>
                      </a:r>
                    </a:p>
                    <a:p>
                      <a:pPr algn="l">
                        <a:tabLst>
                          <a:tab pos="342900" algn="l"/>
                          <a:tab pos="342900" algn="l"/>
                        </a:tabLst>
                        <a:defRPr sz="700" b="1" spc="-1">
                          <a:solidFill>
                            <a:srgbClr val="000000"/>
                          </a:solidFill>
                          <a:latin typeface="+mn-lt"/>
                          <a:ea typeface="+mn-ea"/>
                          <a:cs typeface="+mn-cs"/>
                          <a:sym typeface="Menlo Regular"/>
                        </a:defRPr>
                      </a:pPr>
                      <a:r>
                        <a:t>A8410/26 NOTAMR A6054/26 B) 2608312045 C) 2611302359 E) AP HR OF SER ARE NOW FROM 1200 TO 2359 UTC</a:t>
                      </a:r>
                    </a:p>
                    <a:p>
                      <a:pPr algn="l">
                        <a:tabLst>
                          <a:tab pos="342900" algn="l"/>
                          <a:tab pos="342900" algn="l"/>
                        </a:tabLst>
                        <a:defRPr sz="700" b="1" spc="-1">
                          <a:solidFill>
                            <a:srgbClr val="000000"/>
                          </a:solidFill>
                          <a:latin typeface="+mn-lt"/>
                          <a:ea typeface="+mn-ea"/>
                          <a:cs typeface="+mn-cs"/>
                          <a:sym typeface="Menlo Regular"/>
                        </a:defRPr>
                      </a:pPr>
                      <a:endParaRPr/>
                    </a:p>
                    <a:p>
                      <a:pPr algn="l">
                        <a:tabLst>
                          <a:tab pos="342900" algn="l"/>
                          <a:tab pos="342900" algn="l"/>
                        </a:tabLst>
                        <a:defRPr sz="700" b="1" spc="-1">
                          <a:solidFill>
                            <a:srgbClr val="000000"/>
                          </a:solidFill>
                          <a:latin typeface="+mn-lt"/>
                          <a:ea typeface="+mn-ea"/>
                          <a:cs typeface="+mn-cs"/>
                          <a:sym typeface="Menlo Regular"/>
                        </a:defRPr>
                      </a:pPr>
                      <a:r>
                        <a:t>------- MMMD ———</a:t>
                      </a:r>
                    </a:p>
                    <a:p>
                      <a:pPr algn="l">
                        <a:tabLst>
                          <a:tab pos="342900" algn="l"/>
                          <a:tab pos="342900" algn="l"/>
                        </a:tabLst>
                        <a:defRPr sz="700" b="1" spc="-1">
                          <a:solidFill>
                            <a:srgbClr val="000000"/>
                          </a:solidFill>
                          <a:latin typeface="+mn-lt"/>
                          <a:ea typeface="+mn-ea"/>
                          <a:cs typeface="+mn-cs"/>
                          <a:sym typeface="Menlo Regular"/>
                        </a:defRPr>
                      </a:pPr>
                      <a:r>
                        <a:t>B1800/26 NOTAMN A) MMMD B) 2609092024 C) 2612092300 D) DLY 1500-2300 E) ARR AND DEP ARE NOT AVBL BY AWY B-UB-646 FOR MMMD AP</a:t>
                      </a:r>
                    </a:p>
                  </a:txBody>
                  <a:tcPr marL="0" marR="0" marT="0" marB="0" horzOverflow="overflow">
                    <a:lnT w="12700">
                      <a:solidFill>
                        <a:srgbClr val="FFFFFF"/>
                      </a:solidFill>
                    </a:lnT>
                    <a:solidFill>
                      <a:srgbClr val="92CDDD"/>
                    </a:solidFill>
                  </a:tcPr>
                </a:tc>
                <a:tc>
                  <a:txBody>
                    <a:bodyPr/>
                    <a:lstStyle/>
                    <a:p>
                      <a:pPr algn="l" defTabSz="3048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r>
                        <a:t>———— MMFR ———</a:t>
                      </a:r>
                    </a:p>
                    <a:p>
                      <a:pPr algn="l" defTabSz="304800">
                        <a:defRPr sz="700" b="1">
                          <a:solidFill>
                            <a:srgbClr val="000000"/>
                          </a:solidFill>
                          <a:latin typeface="+mn-lt"/>
                          <a:ea typeface="+mn-ea"/>
                          <a:cs typeface="+mn-cs"/>
                          <a:sym typeface="Menlo Regular"/>
                        </a:defRPr>
                      </a:pPr>
                      <a:r>
                        <a:t>B1837/26 NOTAMR B1216/26 A) MMFR B) 2609141707 C) 2703131500 E) THE GOVERNMENT OF THE UNITED STATES OF AMERICA HAS ISSUED AN ADVISORY REGARDING A POTENTIALLY HAZARDOUS SITUATION WITHIN THE MAZATLAN OCEANIC (MMFO), MEXICO (MMFR), CENTRAL AMERICA (MHTG), BOGOTA(SKED),GUAYAQUIL (SEFG), AND PANAMA (MPZL) FLIGHT INFORMATION REGIONS AND IN THE PORTION OF THE NO FIR AREA (XX01) DEFINED BY 050000N 1200110W - 100143N 1043152W - 012432N 0915806W - 031924N 0915806W - 031924N 0900000W - 145857N 0900000W - 145857N 1200110W - 050000N 1200110W IT IS RECOMMENDED THAT OPERATORS EXERCISE CAUTION WHILE OPERATING IN THE AREAS OVER THE PACIFIC OCEAN AND THE GULF OF CALIFORNIA WITHIN THESE FLIGHT INFORMATION REGIONS (FIR) DUE TO MILITARY ACTIVITIES AND GNSS INTERFERENCE. THERE IS A POTENTIAL RISK TO AIRCRAFT AT ALL ALTITUDES, INCLUDING OVERFLIGHTS AND THE ARRIVAL AND DEPARTURE PHASES OF FLIGHT. AIR NAVIGATION AND AIR TRAFFIC CONTROL SERVICES MAINTAIN THEIR SURVEILLANCE SYSTEMS (SURVEILLANCE RADAR) AND CONVENTIONAL RADIO NAVIGATION AIDS (VOR/DME) NATIONWIDE FULLY OPERATIONAL, AS THESE ARE NOT VULNERABLE TO GNSS INTERFERENCE F) SFC G) UNL</a:t>
                      </a:r>
                    </a:p>
                    <a:p>
                      <a:pPr algn="l" defTabSz="3048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r>
                        <a:t>B2354/26 NOTAMR B1839/26 B) 2610021858 C) 2610302359 E) DUE TO VARIOUS FAA NOTIFICATIONS REGARDING POTENTIALLY HAZARDOUS GPS TESTING ACTIVITY WHICH MAY CAUSE INTERFERENCE, GNSS/GPS NAVIGATION SYSTEMS (INCLUDING WAAS, GBAS,AND ADS-B) AND RNAV PROCEDURES MAY BE UNAVAILABLE OR DEGRADED IN AWY SEGMENTS WITHIN ACC MMMZ AND MMTY. PILOTS MUST ANTICIPATE POSSIBLE GNSS/GPS UNAVAILABILITY, AND IN ITS CASE THE USE OF CONVENTIONAL NAVIGATION AIDS AS NECESSARY, MONITOR EMERGENCY FREQUENCY 121.5MHZ, AND REPORT ANY GPS ANOMALIES TO ATC. ATC MAY APPLY NON-GNSS PROCEDURES AS REQUIRED.</a:t>
                      </a:r>
                    </a:p>
                    <a:p>
                      <a:pPr algn="l" defTabSz="3048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MMFO ———</a:t>
                      </a:r>
                    </a:p>
                    <a:p>
                      <a:pPr algn="l" defTabSz="457200">
                        <a:defRPr sz="700" b="1">
                          <a:solidFill>
                            <a:srgbClr val="000000"/>
                          </a:solidFill>
                          <a:latin typeface="+mn-lt"/>
                          <a:ea typeface="+mn-ea"/>
                          <a:cs typeface="+mn-cs"/>
                          <a:sym typeface="Menlo Regular"/>
                        </a:defRPr>
                      </a:pPr>
                      <a:r>
                        <a:t>B1841/26 NOTAMN A) MMFO B) 2609142130 C) 2703131500 E) THE GOVERNMENT OF THE UNITED STATES OF AMERICA HAS ISSUED AN ADVISORY REGARDING A POTENTIALLY HAZARDOUS SITUATION WITHIN THE MAZATLAN OCEANIC (MMFO), MEXICO (MMFR), IT IS RECOMMENDED THAT OPERATORS EXERCISE CAUTION WHILE OPERATING IN THE AREAS OVER THE PACIFIC OCEAN AND THE GULF OF CALIFORNIA WITHIN THESE FLIGHT INFORMATION REGIONS (FIR) DUE TO MILITARY ACTIVITIES AND GNSS INTERFERENCE. THERE IS A POTENTIAL RISK TO AIRCRAFT AT ALL ALTITUDES, INCLUDING OVERFLIGHTS AND THE ARRIVAL AND DEPARTURE PHASES OF FLIGHT. AIR NAVIGATION AND AIR TRAFFIC CONTROL SERVICES MAINTAIN THEIR SURVEILLANCE SYSTEMS (SURVEILLANCE RADAR) AND CONVENTIONAL RADIO NAVIGATION AIDS (VOR/DME) NATIONWIDE FULLY OPERATIONAL, AS THESE ARE NOT VULNERABLE TO GNSS INTERFERENCE</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B2362/26 NOTAMR B2355/26 B) 2610021930 C) 2610302359 E) DUE TO VARIOUS FAA NOTIFICATIONS REGARDING POTENTIALLY HAZARDOUS GPS TESTING ACTIVITY WHICH MAY CAUSE INTERFERENCE, GNSS/GPS NAVIGATION SYSTEMS (INCLUDING WAAS, GBAS,AND ADS-B) AND RNAV PROCEDURES MAY BE UNAVAILABLE OR DEGRADED IN AWY SEGMENTS WITHIN ACC MMMZ AND MMTY. PILOTS MUST ANTICIPATE POSSIBLE GNSS/GPS UNAVAILABILITY, AND IN ITS CASE THE USE OF CONVENTIONAL NAVIGATION AIDS AS NECESSARY, MONITOR EMERGENCY FREQUENCY 121.5MHZ, AND REPORT ANY GPS ANOMALIES TO ATC. ATC MAY APPLY NON-GNSS PROCEDURES AS REQUIRED.</a:t>
                      </a:r>
                    </a:p>
                    <a:p>
                      <a:pPr algn="l" defTabSz="4572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r>
                        <a:t>SPACE OPS</a:t>
                      </a:r>
                    </a:p>
                    <a:p>
                      <a:pPr algn="l" defTabSz="3048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r>
                        <a:t>B2888/26 NOTAMN B) 2610202214 C) 2610270130 D) 22 2145-0228, 23 2130-0213,24 2116-0159, 25 2102-0145, 26 2047-0130 E) DANGEROUS AREA FOR REENTRY OF ROCKET SPACEX 15-15 STAGE 1 LATERAL LIMIT AREA FORMED BY THE UNION OF THE FLW POINTS: MMFR F) SFC G) UNL</a:t>
                      </a:r>
                    </a:p>
                    <a:p>
                      <a:pPr algn="l" defTabSz="3048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r>
                        <a:t>B3055/26 NOTAMN B) 2610240529 C) 2610300845 D) 24 0529-1012, 25 0514-0957, 26 0500-0943, 27 0445-0928, 28 0431-0914, 29 0417-0900, 30 0402-0845 E) DANGEROUS AREA FOR REENTRY OF ROCKET SPACEX 15-16 STAGE 1  LATERAL LIMIT AREA FORMED BY THE UNION OF THE FLW POINTS:  (MMFR) F) SFC G) UNL</a:t>
                      </a:r>
                    </a:p>
                  </a:txBody>
                  <a:tcPr marL="0" marR="0" marT="0" marB="0" horzOverflow="overflow">
                    <a:lnT w="12700">
                      <a:solidFill>
                        <a:srgbClr val="FFFFFF"/>
                      </a:solidFill>
                    </a:lnT>
                    <a:solidFill>
                      <a:srgbClr val="92CDDD"/>
                    </a:solidFill>
                  </a:tcPr>
                </a:tc>
                <a:extLst>
                  <a:ext uri="{0D108BD9-81ED-4DB2-BD59-A6C34878D82A}">
                    <a16:rowId xmlns:a16="http://schemas.microsoft.com/office/drawing/2014/main" val="10001"/>
                  </a:ext>
                </a:extLst>
              </a:tr>
            </a:tbl>
          </a:graphicData>
        </a:graphic>
      </p:graphicFrame>
      <p:sp>
        <p:nvSpPr>
          <p:cNvPr id="1270" name="Rectángulo 10"/>
          <p:cNvSpPr txBox="1"/>
          <p:nvPr/>
        </p:nvSpPr>
        <p:spPr>
          <a:xfrm>
            <a:off x="3945640" y="440771"/>
            <a:ext cx="4300721" cy="3401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Oct 22 2026</a:t>
            </a:r>
          </a:p>
        </p:txBody>
      </p:sp>
    </p:spTree>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2" name="TextBox 3"/>
          <p:cNvSpPr txBox="1"/>
          <p:nvPr/>
        </p:nvSpPr>
        <p:spPr>
          <a:xfrm>
            <a:off x="4909456" y="-5619"/>
            <a:ext cx="2373095" cy="523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73" name="Imagen 6" descr="Imagen 6"/>
          <p:cNvPicPr>
            <a:picLocks noChangeAspect="1"/>
          </p:cNvPicPr>
          <p:nvPr/>
        </p:nvPicPr>
        <p:blipFill>
          <a:blip r:embed="rId2"/>
          <a:stretch>
            <a:fillRect/>
          </a:stretch>
        </p:blipFill>
        <p:spPr>
          <a:xfrm>
            <a:off x="211892" y="147573"/>
            <a:ext cx="2042081" cy="594415"/>
          </a:xfrm>
          <a:prstGeom prst="rect">
            <a:avLst/>
          </a:prstGeom>
          <a:ln w="12700">
            <a:miter lim="400000"/>
          </a:ln>
        </p:spPr>
      </p:pic>
      <p:pic>
        <p:nvPicPr>
          <p:cNvPr id="1274" name="Imagen 11" descr="Imagen 11"/>
          <p:cNvPicPr>
            <a:picLocks noChangeAspect="1"/>
          </p:cNvPicPr>
          <p:nvPr/>
        </p:nvPicPr>
        <p:blipFill>
          <a:blip r:embed="rId3"/>
          <a:stretch>
            <a:fillRect/>
          </a:stretch>
        </p:blipFill>
        <p:spPr>
          <a:xfrm>
            <a:off x="9256969" y="47221"/>
            <a:ext cx="2796161" cy="795118"/>
          </a:xfrm>
          <a:prstGeom prst="rect">
            <a:avLst/>
          </a:prstGeom>
          <a:ln w="12700">
            <a:miter lim="400000"/>
          </a:ln>
        </p:spPr>
      </p:pic>
      <p:sp>
        <p:nvSpPr>
          <p:cNvPr id="1275" name="Rectángulo 10"/>
          <p:cNvSpPr txBox="1"/>
          <p:nvPr/>
        </p:nvSpPr>
        <p:spPr>
          <a:xfrm>
            <a:off x="3945640" y="440771"/>
            <a:ext cx="4300721" cy="3401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Oct 22 2026</a:t>
            </a:r>
          </a:p>
        </p:txBody>
      </p:sp>
      <p:pic>
        <p:nvPicPr>
          <p:cNvPr id="1276" name="Captura de pantalla 2026-10-21 a la(s) 8.01.57 p.m..png" descr="Captura de pantalla 2026-10-21 a la(s) 8.01.57 p.m..png"/>
          <p:cNvPicPr>
            <a:picLocks noChangeAspect="1"/>
          </p:cNvPicPr>
          <p:nvPr/>
        </p:nvPicPr>
        <p:blipFill>
          <a:blip r:embed="rId4"/>
          <a:stretch>
            <a:fillRect/>
          </a:stretch>
        </p:blipFill>
        <p:spPr>
          <a:xfrm>
            <a:off x="6482535" y="762874"/>
            <a:ext cx="5310614" cy="3019554"/>
          </a:xfrm>
          <a:prstGeom prst="rect">
            <a:avLst/>
          </a:prstGeom>
          <a:ln w="12700">
            <a:miter lim="400000"/>
          </a:ln>
        </p:spPr>
      </p:pic>
      <p:pic>
        <p:nvPicPr>
          <p:cNvPr id="1277" name="Captura de pantalla 2026-10-21 a la(s) 8.02.11 p.m..png" descr="Captura de pantalla 2026-10-21 a la(s) 8.02.11 p.m..png"/>
          <p:cNvPicPr>
            <a:picLocks noChangeAspect="1"/>
          </p:cNvPicPr>
          <p:nvPr/>
        </p:nvPicPr>
        <p:blipFill>
          <a:blip r:embed="rId5"/>
          <a:stretch>
            <a:fillRect/>
          </a:stretch>
        </p:blipFill>
        <p:spPr>
          <a:xfrm>
            <a:off x="555268" y="3787366"/>
            <a:ext cx="5360377" cy="3019554"/>
          </a:xfrm>
          <a:prstGeom prst="rect">
            <a:avLst/>
          </a:prstGeom>
          <a:ln w="12700">
            <a:miter lim="400000"/>
          </a:ln>
        </p:spPr>
      </p:pic>
      <p:pic>
        <p:nvPicPr>
          <p:cNvPr id="1278" name="Captura de pantalla 2026-10-21 a la(s) 8.02.22 p.m..png" descr="Captura de pantalla 2026-10-21 a la(s) 8.02.22 p.m..png"/>
          <p:cNvPicPr>
            <a:picLocks noChangeAspect="1"/>
          </p:cNvPicPr>
          <p:nvPr/>
        </p:nvPicPr>
        <p:blipFill>
          <a:blip r:embed="rId6"/>
          <a:srcRect/>
          <a:stretch>
            <a:fillRect/>
          </a:stretch>
        </p:blipFill>
        <p:spPr>
          <a:xfrm>
            <a:off x="6470041" y="3788792"/>
            <a:ext cx="5365931" cy="3047850"/>
          </a:xfrm>
          <a:prstGeom prst="rect">
            <a:avLst/>
          </a:prstGeom>
          <a:ln w="12700">
            <a:miter lim="400000"/>
          </a:ln>
        </p:spPr>
      </p:pic>
      <p:pic>
        <p:nvPicPr>
          <p:cNvPr id="1279" name="Captura de pantalla 2026-10-21 a la(s) 8.01.44 p.m..png" descr="Captura de pantalla 2026-10-21 a la(s) 8.01.44 p.m..png"/>
          <p:cNvPicPr>
            <a:picLocks noChangeAspect="1"/>
          </p:cNvPicPr>
          <p:nvPr/>
        </p:nvPicPr>
        <p:blipFill>
          <a:blip r:embed="rId7"/>
          <a:stretch>
            <a:fillRect/>
          </a:stretch>
        </p:blipFill>
        <p:spPr>
          <a:xfrm>
            <a:off x="594174" y="775331"/>
            <a:ext cx="5282566" cy="2978692"/>
          </a:xfrm>
          <a:prstGeom prst="rect">
            <a:avLst/>
          </a:prstGeom>
          <a:ln w="12700">
            <a:miter lim="400000"/>
          </a:ln>
        </p:spPr>
      </p:pic>
    </p:spTree>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1" name="TextBox 3"/>
          <p:cNvSpPr txBox="1"/>
          <p:nvPr/>
        </p:nvSpPr>
        <p:spPr>
          <a:xfrm>
            <a:off x="4909456" y="-5619"/>
            <a:ext cx="2373095" cy="5232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82" name="Imagen 6" descr="Imagen 6"/>
          <p:cNvPicPr>
            <a:picLocks noChangeAspect="1"/>
          </p:cNvPicPr>
          <p:nvPr/>
        </p:nvPicPr>
        <p:blipFill>
          <a:blip r:embed="rId2"/>
          <a:stretch>
            <a:fillRect/>
          </a:stretch>
        </p:blipFill>
        <p:spPr>
          <a:xfrm>
            <a:off x="211892" y="147573"/>
            <a:ext cx="2042081" cy="594415"/>
          </a:xfrm>
          <a:prstGeom prst="rect">
            <a:avLst/>
          </a:prstGeom>
          <a:ln w="12700">
            <a:miter lim="400000"/>
          </a:ln>
        </p:spPr>
      </p:pic>
      <p:pic>
        <p:nvPicPr>
          <p:cNvPr id="1283" name="Imagen 11" descr="Imagen 11"/>
          <p:cNvPicPr>
            <a:picLocks noChangeAspect="1"/>
          </p:cNvPicPr>
          <p:nvPr/>
        </p:nvPicPr>
        <p:blipFill>
          <a:blip r:embed="rId3"/>
          <a:stretch>
            <a:fillRect/>
          </a:stretch>
        </p:blipFill>
        <p:spPr>
          <a:xfrm>
            <a:off x="9256969" y="47221"/>
            <a:ext cx="2796161" cy="795118"/>
          </a:xfrm>
          <a:prstGeom prst="rect">
            <a:avLst/>
          </a:prstGeom>
          <a:ln w="12700">
            <a:miter lim="400000"/>
          </a:ln>
        </p:spPr>
      </p:pic>
      <p:sp>
        <p:nvSpPr>
          <p:cNvPr id="1284" name="Rectángulo 10"/>
          <p:cNvSpPr txBox="1"/>
          <p:nvPr/>
        </p:nvSpPr>
        <p:spPr>
          <a:xfrm>
            <a:off x="3945640" y="440771"/>
            <a:ext cx="4300721" cy="3401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Oct 22 2026</a:t>
            </a:r>
          </a:p>
        </p:txBody>
      </p:sp>
      <p:pic>
        <p:nvPicPr>
          <p:cNvPr id="1285" name="Captura de pantalla 2026-10-21 a la(s) 8.16.56 p.m..png" descr="Captura de pantalla 2026-10-21 a la(s) 8.16.56 p.m..png"/>
          <p:cNvPicPr>
            <a:picLocks noChangeAspect="1"/>
          </p:cNvPicPr>
          <p:nvPr/>
        </p:nvPicPr>
        <p:blipFill>
          <a:blip r:embed="rId4"/>
          <a:srcRect/>
          <a:stretch>
            <a:fillRect/>
          </a:stretch>
        </p:blipFill>
        <p:spPr>
          <a:xfrm>
            <a:off x="330606" y="736805"/>
            <a:ext cx="5459525" cy="3079269"/>
          </a:xfrm>
          <a:prstGeom prst="rect">
            <a:avLst/>
          </a:prstGeom>
          <a:ln w="12700">
            <a:miter lim="400000"/>
          </a:ln>
        </p:spPr>
      </p:pic>
      <p:pic>
        <p:nvPicPr>
          <p:cNvPr id="1286" name="Captura de pantalla 2026-10-21 a la(s) 8.17.05 p.m..png" descr="Captura de pantalla 2026-10-21 a la(s) 8.17.05 p.m..png"/>
          <p:cNvPicPr>
            <a:picLocks noChangeAspect="1"/>
          </p:cNvPicPr>
          <p:nvPr/>
        </p:nvPicPr>
        <p:blipFill>
          <a:blip r:embed="rId5"/>
          <a:stretch>
            <a:fillRect/>
          </a:stretch>
        </p:blipFill>
        <p:spPr>
          <a:xfrm>
            <a:off x="6244457" y="763231"/>
            <a:ext cx="5328525" cy="3001326"/>
          </a:xfrm>
          <a:prstGeom prst="rect">
            <a:avLst/>
          </a:prstGeom>
          <a:ln w="12700">
            <a:miter lim="400000"/>
          </a:ln>
        </p:spPr>
      </p:pic>
      <p:pic>
        <p:nvPicPr>
          <p:cNvPr id="1287" name="Captura de pantalla 2026-10-21 a la(s) 8.17.15 p.m..png" descr="Captura de pantalla 2026-10-21 a la(s) 8.17.15 p.m..png"/>
          <p:cNvPicPr>
            <a:picLocks noChangeAspect="1"/>
          </p:cNvPicPr>
          <p:nvPr/>
        </p:nvPicPr>
        <p:blipFill>
          <a:blip r:embed="rId6"/>
          <a:stretch>
            <a:fillRect/>
          </a:stretch>
        </p:blipFill>
        <p:spPr>
          <a:xfrm>
            <a:off x="315530" y="3774126"/>
            <a:ext cx="5459525" cy="3063100"/>
          </a:xfrm>
          <a:prstGeom prst="rect">
            <a:avLst/>
          </a:prstGeom>
          <a:ln w="12700">
            <a:miter lim="400000"/>
          </a:ln>
        </p:spPr>
      </p:pic>
      <p:pic>
        <p:nvPicPr>
          <p:cNvPr id="1288" name="Captura de pantalla 2026-10-21 a la(s) 8.17.31 p.m..png" descr="Captura de pantalla 2026-10-21 a la(s) 8.17.31 p.m..png"/>
          <p:cNvPicPr>
            <a:picLocks noChangeAspect="1"/>
          </p:cNvPicPr>
          <p:nvPr/>
        </p:nvPicPr>
        <p:blipFill>
          <a:blip r:embed="rId7"/>
          <a:stretch>
            <a:fillRect/>
          </a:stretch>
        </p:blipFill>
        <p:spPr>
          <a:xfrm>
            <a:off x="6246059" y="3793743"/>
            <a:ext cx="5373130" cy="3023866"/>
          </a:xfrm>
          <a:prstGeom prst="rect">
            <a:avLst/>
          </a:prstGeom>
          <a:ln w="12700">
            <a:miter lim="400000"/>
          </a:ln>
        </p:spPr>
      </p:pic>
    </p:spTree>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4267200" y="1676401"/>
            <a:ext cx="4724399" cy="3917027"/>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2133600" y="1676400"/>
            <a:ext cx="1828800" cy="1120462"/>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le 1"/>
          <p:cNvSpPr txBox="1"/>
          <p:nvPr/>
        </p:nvSpPr>
        <p:spPr bwMode="auto">
          <a:xfrm>
            <a:off x="2425285" y="1501360"/>
            <a:ext cx="7341431" cy="615413"/>
          </a:xfrm>
          <a:prstGeom prst="rect">
            <a:avLst/>
          </a:prstGeom>
        </p:spPr>
        <p:txBody>
          <a:bodyPr>
            <a:normAutofit/>
          </a:bodyPr>
          <a:lstStyle>
            <a:lvl1pPr algn="l" defTabSz="914400">
              <a:lnSpc>
                <a:spcPct val="90000"/>
              </a:lnSpc>
              <a:spcBef>
                <a:spcPts val="0"/>
              </a:spcBef>
              <a:buNone/>
              <a:defRPr sz="4400">
                <a:solidFill>
                  <a:schemeClr val="tx1"/>
                </a:solidFill>
                <a:latin typeface="+mj-lt"/>
                <a:ea typeface="+mj-ea"/>
                <a:cs typeface="+mj-cs"/>
              </a:defRPr>
            </a:lvl1pPr>
          </a:lstStyle>
          <a:p>
            <a:pPr algn="ctr">
              <a:defRPr/>
            </a:pPr>
            <a:r>
              <a:rPr lang="en-US" sz="3300" b="1">
                <a:solidFill>
                  <a:srgbClr val="002060"/>
                </a:solidFill>
              </a:rPr>
              <a:t>Any additional comments or questions?</a:t>
            </a:r>
            <a:endParaRPr/>
          </a:p>
        </p:txBody>
      </p:sp>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grpSp>
        <p:nvGrpSpPr>
          <p:cNvPr id="14" name="Group 13"/>
          <p:cNvGrpSpPr>
            <a:grpSpLocks noChangeAspect="1"/>
          </p:cNvGrpSpPr>
          <p:nvPr/>
        </p:nvGrpSpPr>
        <p:grpSpPr bwMode="auto">
          <a:xfrm>
            <a:off x="5044439" y="3276600"/>
            <a:ext cx="2103120" cy="1373464"/>
            <a:chOff x="2432876" y="2519483"/>
            <a:chExt cx="4465821" cy="2971800"/>
          </a:xfrm>
        </p:grpSpPr>
        <p:pic>
          <p:nvPicPr>
            <p:cNvPr id="8" name="Picture 7"/>
            <p:cNvPicPr>
              <a:picLocks noChangeAspect="1"/>
            </p:cNvPicPr>
            <p:nvPr/>
          </p:nvPicPr>
          <p:blipFill>
            <a:blip r:embed="rId2"/>
            <a:stretch/>
          </p:blipFill>
          <p:spPr bwMode="auto">
            <a:xfrm>
              <a:off x="2432876" y="2519483"/>
              <a:ext cx="4465821" cy="2971800"/>
            </a:xfrm>
            <a:prstGeom prst="rect">
              <a:avLst/>
            </a:prstGeom>
          </p:spPr>
        </p:pic>
        <p:pic>
          <p:nvPicPr>
            <p:cNvPr id="10" name="Picture 9"/>
            <p:cNvPicPr>
              <a:picLocks noChangeAspect="1"/>
            </p:cNvPicPr>
            <p:nvPr/>
          </p:nvPicPr>
          <p:blipFill>
            <a:blip r:embed="rId3"/>
            <a:stretch/>
          </p:blipFill>
          <p:spPr bwMode="auto">
            <a:xfrm>
              <a:off x="3810000" y="3428010"/>
              <a:ext cx="1219200" cy="1203369"/>
            </a:xfrm>
            <a:prstGeom prst="rect">
              <a:avLst/>
            </a:prstGeom>
          </p:spPr>
        </p:pic>
      </p:gr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Text Placeholder 1"/>
          <p:cNvSpPr>
            <a:spLocks noGrp="1"/>
          </p:cNvSpPr>
          <p:nvPr>
            <p:ph type="body" sz="quarter" idx="10"/>
          </p:nvPr>
        </p:nvSpPr>
        <p:spPr bwMode="auto"/>
        <p:txBody>
          <a:bodyPr/>
          <a:lstStyle/>
          <a:p>
            <a:pPr>
              <a:defRPr/>
            </a:pPr>
            <a:r>
              <a:rPr lang="es-ES"/>
              <a:t>THANK YOU</a:t>
            </a:r>
            <a:endParaRPr/>
          </a:p>
        </p:txBody>
      </p:sp>
    </p:spTree>
  </p:cSld>
  <p:clrMapOvr>
    <a:masterClrMapping/>
  </p:clrMapOvr>
</p:sld>
</file>

<file path=ppt/theme/theme1.xml><?xml version="1.0" encoding="utf-8"?>
<a:theme xmlns:a="http://schemas.openxmlformats.org/drawingml/2006/main" name="1_CANSO Title Pag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a:ea typeface="Arial"/>
        <a:cs typeface="Arial"/>
      </a:majorFont>
      <a:minorFont>
        <a:latin typeface="Calibri"/>
        <a:ea typeface="Arial"/>
        <a:cs typeface="Arial"/>
      </a:minorFont>
    </a:fontScheme>
    <a:fmtScheme name="Office Them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End Slid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4.xml><?xml version="1.0" encoding="utf-8"?>
<a:theme xmlns:a="http://schemas.openxmlformats.org/drawingml/2006/main" name="3_Content">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2_Content">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CANSO Title Page">
  <a:themeElements>
    <a:clrScheme name="CANSO Title Page">
      <a:dk1>
        <a:srgbClr val="1D1A36"/>
      </a:dk1>
      <a:lt1>
        <a:srgbClr val="FFFFFF"/>
      </a:lt1>
      <a:dk2>
        <a:srgbClr val="A7A7A7"/>
      </a:dk2>
      <a:lt2>
        <a:srgbClr val="535353"/>
      </a:lt2>
      <a:accent1>
        <a:srgbClr val="38EC9B"/>
      </a:accent1>
      <a:accent2>
        <a:srgbClr val="747981"/>
      </a:accent2>
      <a:accent3>
        <a:srgbClr val="A6A9B3"/>
      </a:accent3>
      <a:accent4>
        <a:srgbClr val="FF00A2"/>
      </a:accent4>
      <a:accent5>
        <a:srgbClr val="7475CA"/>
      </a:accent5>
      <a:accent6>
        <a:srgbClr val="FF7500"/>
      </a:accent6>
      <a:hlink>
        <a:srgbClr val="0000FF"/>
      </a:hlink>
      <a:folHlink>
        <a:srgbClr val="FF00FF"/>
      </a:folHlink>
    </a:clrScheme>
    <a:fontScheme name="CANSO Title Page">
      <a:majorFont>
        <a:latin typeface="Calibri"/>
        <a:ea typeface="Calibri"/>
        <a:cs typeface="Calibri"/>
      </a:majorFont>
      <a:minorFont>
        <a:latin typeface="Menlo Regular"/>
        <a:ea typeface="Menlo Regular"/>
        <a:cs typeface="Menlo Regular"/>
      </a:minorFont>
    </a:fontScheme>
    <a:fmtScheme name="CANSO Title Pag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D1A36"/>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D1A36"/>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674</TotalTime>
  <Words>3269</Words>
  <Application>Microsoft Office PowerPoint</Application>
  <DocSecurity>0</DocSecurity>
  <PresentationFormat>Widescreen</PresentationFormat>
  <Paragraphs>621</Paragraphs>
  <Slides>52</Slides>
  <Notes>24</Notes>
  <HiddenSlides>0</HiddenSlides>
  <MMClips>0</MMClips>
  <ScaleCrop>false</ScaleCrop>
  <HeadingPairs>
    <vt:vector size="6" baseType="variant">
      <vt:variant>
        <vt:lpstr>Fonts Used</vt:lpstr>
      </vt:variant>
      <vt:variant>
        <vt:i4>15</vt:i4>
      </vt:variant>
      <vt:variant>
        <vt:lpstr>Theme</vt:lpstr>
      </vt:variant>
      <vt:variant>
        <vt:i4>10</vt:i4>
      </vt:variant>
      <vt:variant>
        <vt:lpstr>Slide Titles</vt:lpstr>
      </vt:variant>
      <vt:variant>
        <vt:i4>52</vt:i4>
      </vt:variant>
    </vt:vector>
  </HeadingPairs>
  <TitlesOfParts>
    <vt:vector size="77" baseType="lpstr">
      <vt:lpstr>Aptos</vt:lpstr>
      <vt:lpstr>Arial</vt:lpstr>
      <vt:lpstr>Biome</vt:lpstr>
      <vt:lpstr>Calibri</vt:lpstr>
      <vt:lpstr>Calibri Light</vt:lpstr>
      <vt:lpstr>Helvetica</vt:lpstr>
      <vt:lpstr>Menlo Regular</vt:lpstr>
      <vt:lpstr>Montserrat</vt:lpstr>
      <vt:lpstr>Montserrat Medium</vt:lpstr>
      <vt:lpstr>Montserrat Regular</vt:lpstr>
      <vt:lpstr>Montserrat SemiBold</vt:lpstr>
      <vt:lpstr>Noto Sans Medium</vt:lpstr>
      <vt:lpstr>Noto Sans SemiBold</vt:lpstr>
      <vt:lpstr>Tahoma</vt:lpstr>
      <vt:lpstr>Wingdings</vt:lpstr>
      <vt:lpstr>1_CANSO Title Page</vt:lpstr>
      <vt:lpstr>Office Theme</vt:lpstr>
      <vt:lpstr>End Slide</vt:lpstr>
      <vt:lpstr>3_Content</vt:lpstr>
      <vt:lpstr>Tema de Office</vt:lpstr>
      <vt:lpstr>1_Office Theme</vt:lpstr>
      <vt:lpstr>2_Office Theme</vt:lpstr>
      <vt:lpstr>3_Office Theme</vt:lpstr>
      <vt:lpstr>2_Content</vt:lpstr>
      <vt:lpstr>CANSO Title Page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Rebecca Hunter</dc:creator>
  <cp:keywords/>
  <dc:description/>
  <cp:lastModifiedBy>Hof, Joe</cp:lastModifiedBy>
  <cp:revision>207</cp:revision>
  <dcterms:created xsi:type="dcterms:W3CDTF">2021-06-16T15:37:59Z</dcterms:created>
  <dcterms:modified xsi:type="dcterms:W3CDTF">2026-10-22T13:43:35Z</dcterms:modified>
  <cp:category/>
  <dc:identifier/>
  <cp:contentStatus/>
  <dc:language/>
  <cp:version/>
</cp:coreProperties>
</file>