
<file path=[Content_Types].xml><?xml version="1.0" encoding="utf-8"?>
<Types xmlns="http://schemas.openxmlformats.org/package/2006/content-types">
  <Default Extension="png" ContentType="image/png"/>
  <Default Extension="tmp"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theme/theme3.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4.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5.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6.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7.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9" r:id="rId2"/>
    <p:sldMasterId id="2147483671" r:id="rId3"/>
    <p:sldMasterId id="2147483673" r:id="rId4"/>
    <p:sldMasterId id="2147483683" r:id="rId5"/>
    <p:sldMasterId id="2147483688" r:id="rId6"/>
    <p:sldMasterId id="2147483694" r:id="rId7"/>
    <p:sldMasterId id="2147483706" r:id="rId8"/>
  </p:sldMasterIdLst>
  <p:notesMasterIdLst>
    <p:notesMasterId r:id="rId54"/>
  </p:notesMasterIdLst>
  <p:sldIdLst>
    <p:sldId id="256" r:id="rId9"/>
    <p:sldId id="257" r:id="rId10"/>
    <p:sldId id="2147473533" r:id="rId11"/>
    <p:sldId id="279" r:id="rId12"/>
    <p:sldId id="290" r:id="rId13"/>
    <p:sldId id="259" r:id="rId14"/>
    <p:sldId id="260" r:id="rId15"/>
    <p:sldId id="261" r:id="rId16"/>
    <p:sldId id="262" r:id="rId17"/>
    <p:sldId id="263" r:id="rId18"/>
    <p:sldId id="264" r:id="rId19"/>
    <p:sldId id="2147473534" r:id="rId20"/>
    <p:sldId id="265" r:id="rId21"/>
    <p:sldId id="266" r:id="rId22"/>
    <p:sldId id="2147473536" r:id="rId23"/>
    <p:sldId id="267" r:id="rId24"/>
    <p:sldId id="1050" r:id="rId25"/>
    <p:sldId id="268" r:id="rId26"/>
    <p:sldId id="2147473539" r:id="rId27"/>
    <p:sldId id="269" r:id="rId28"/>
    <p:sldId id="270" r:id="rId29"/>
    <p:sldId id="433" r:id="rId30"/>
    <p:sldId id="426" r:id="rId31"/>
    <p:sldId id="271" r:id="rId32"/>
    <p:sldId id="1331" r:id="rId33"/>
    <p:sldId id="1332" r:id="rId34"/>
    <p:sldId id="1333" r:id="rId35"/>
    <p:sldId id="1321" r:id="rId36"/>
    <p:sldId id="1324" r:id="rId37"/>
    <p:sldId id="1323" r:id="rId38"/>
    <p:sldId id="1325" r:id="rId39"/>
    <p:sldId id="1326" r:id="rId40"/>
    <p:sldId id="1327" r:id="rId41"/>
    <p:sldId id="1290" r:id="rId42"/>
    <p:sldId id="272" r:id="rId43"/>
    <p:sldId id="2147473535" r:id="rId44"/>
    <p:sldId id="273" r:id="rId45"/>
    <p:sldId id="864" r:id="rId46"/>
    <p:sldId id="274" r:id="rId47"/>
    <p:sldId id="2147473537" r:id="rId48"/>
    <p:sldId id="2147473538" r:id="rId49"/>
    <p:sldId id="258" r:id="rId50"/>
    <p:sldId id="275" r:id="rId51"/>
    <p:sldId id="277" r:id="rId52"/>
    <p:sldId id="278" r:id="rId53"/>
  </p:sldIdLst>
  <p:sldSz cx="12192000" cy="6858000"/>
  <p:notesSz cx="12192000" cy="68580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8BBABE-7D36-4E67-9552-97E69F2F389B}" v="11" dt="2026-07-16T13:56:26.0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1" d="100"/>
          <a:sy n="81" d="100"/>
        </p:scale>
        <p:origin x="643"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presProps" Target="pres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tableStyles" Target="tableStyles.xml"/><Relationship Id="rId5" Type="http://schemas.openxmlformats.org/officeDocument/2006/relationships/slideMaster" Target="slideMasters/slideMaster5.xml"/><Relationship Id="rId19" Type="http://schemas.openxmlformats.org/officeDocument/2006/relationships/slide" Target="slides/slide11.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43.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microsoft.com/office/2016/11/relationships/changesInfo" Target="changesInfos/changesInfo1.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theme" Target="theme/theme1.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lavia Eliana Moreno" userId="85bfda6ecc52b922" providerId="LiveId" clId="{6EDEE108-36FA-4DF4-9711-D9E0CF8A2B17}"/>
    <pc:docChg chg="undo custSel addSld delSld modSld delMainMaster modMainMaster">
      <pc:chgData name="Flavia Eliana Moreno" userId="85bfda6ecc52b922" providerId="LiveId" clId="{6EDEE108-36FA-4DF4-9711-D9E0CF8A2B17}" dt="2026-07-19T10:20:39.845" v="286" actId="47"/>
      <pc:docMkLst>
        <pc:docMk/>
      </pc:docMkLst>
      <pc:sldChg chg="modSp mod">
        <pc:chgData name="Flavia Eliana Moreno" userId="85bfda6ecc52b922" providerId="LiveId" clId="{6EDEE108-36FA-4DF4-9711-D9E0CF8A2B17}" dt="2026-07-19T10:19:57.563" v="252" actId="20577"/>
        <pc:sldMkLst>
          <pc:docMk/>
          <pc:sldMk cId="0" sldId="256"/>
        </pc:sldMkLst>
        <pc:spChg chg="mod">
          <ac:chgData name="Flavia Eliana Moreno" userId="85bfda6ecc52b922" providerId="LiveId" clId="{6EDEE108-36FA-4DF4-9711-D9E0CF8A2B17}" dt="2026-07-19T10:19:57.563" v="252" actId="20577"/>
          <ac:spMkLst>
            <pc:docMk/>
            <pc:sldMk cId="0" sldId="256"/>
            <ac:spMk id="10" creationId="{00000000-0000-0000-0000-000000000000}"/>
          </ac:spMkLst>
        </pc:spChg>
      </pc:sldChg>
      <pc:sldChg chg="addSp delSp modSp mod">
        <pc:chgData name="Flavia Eliana Moreno" userId="85bfda6ecc52b922" providerId="LiveId" clId="{6EDEE108-36FA-4DF4-9711-D9E0CF8A2B17}" dt="2026-07-19T10:19:59.758" v="253" actId="478"/>
        <pc:sldMkLst>
          <pc:docMk/>
          <pc:sldMk cId="0" sldId="257"/>
        </pc:sldMkLst>
        <pc:picChg chg="add del mod">
          <ac:chgData name="Flavia Eliana Moreno" userId="85bfda6ecc52b922" providerId="LiveId" clId="{6EDEE108-36FA-4DF4-9711-D9E0CF8A2B17}" dt="2026-07-19T10:19:59.758" v="253" actId="478"/>
          <ac:picMkLst>
            <pc:docMk/>
            <pc:sldMk cId="0" sldId="257"/>
            <ac:picMk id="4" creationId="{7314C9AF-B87B-481F-0D2C-F98DFF6E4AC8}"/>
          </ac:picMkLst>
        </pc:picChg>
      </pc:sldChg>
      <pc:sldChg chg="add del">
        <pc:chgData name="Flavia Eliana Moreno" userId="85bfda6ecc52b922" providerId="LiveId" clId="{6EDEE108-36FA-4DF4-9711-D9E0CF8A2B17}" dt="2026-07-19T10:20:38.460" v="285" actId="47"/>
        <pc:sldMkLst>
          <pc:docMk/>
          <pc:sldMk cId="0" sldId="258"/>
        </pc:sldMkLst>
      </pc:sldChg>
      <pc:sldChg chg="addSp delSp modSp add del mod">
        <pc:chgData name="Flavia Eliana Moreno" userId="85bfda6ecc52b922" providerId="LiveId" clId="{6EDEE108-36FA-4DF4-9711-D9E0CF8A2B17}" dt="2026-07-19T10:20:04.862" v="256" actId="47"/>
        <pc:sldMkLst>
          <pc:docMk/>
          <pc:sldMk cId="683524259" sldId="280"/>
        </pc:sldMkLst>
        <pc:picChg chg="add del mod ord">
          <ac:chgData name="Flavia Eliana Moreno" userId="85bfda6ecc52b922" providerId="LiveId" clId="{6EDEE108-36FA-4DF4-9711-D9E0CF8A2B17}" dt="2026-07-19T10:20:01.329" v="254" actId="478"/>
          <ac:picMkLst>
            <pc:docMk/>
            <pc:sldMk cId="683524259" sldId="280"/>
            <ac:picMk id="6" creationId="{7397267D-5845-3030-E408-632E415E0D98}"/>
          </ac:picMkLst>
        </pc:picChg>
      </pc:sldChg>
      <pc:sldChg chg="add del">
        <pc:chgData name="Flavia Eliana Moreno" userId="85bfda6ecc52b922" providerId="LiveId" clId="{6EDEE108-36FA-4DF4-9711-D9E0CF8A2B17}" dt="2026-07-19T10:20:08.609" v="258" actId="47"/>
        <pc:sldMkLst>
          <pc:docMk/>
          <pc:sldMk cId="1759052105" sldId="289"/>
        </pc:sldMkLst>
      </pc:sldChg>
      <pc:sldChg chg="add del">
        <pc:chgData name="Flavia Eliana Moreno" userId="85bfda6ecc52b922" providerId="LiveId" clId="{6EDEE108-36FA-4DF4-9711-D9E0CF8A2B17}" dt="2026-07-19T10:20:21.924" v="265" actId="47"/>
        <pc:sldMkLst>
          <pc:docMk/>
          <pc:sldMk cId="2953518732" sldId="426"/>
        </pc:sldMkLst>
      </pc:sldChg>
      <pc:sldChg chg="add del">
        <pc:chgData name="Flavia Eliana Moreno" userId="85bfda6ecc52b922" providerId="LiveId" clId="{6EDEE108-36FA-4DF4-9711-D9E0CF8A2B17}" dt="2026-07-19T10:20:20.092" v="263" actId="47"/>
        <pc:sldMkLst>
          <pc:docMk/>
          <pc:sldMk cId="2481621707" sldId="433"/>
        </pc:sldMkLst>
      </pc:sldChg>
      <pc:sldChg chg="modSp add del mod">
        <pc:chgData name="Flavia Eliana Moreno" userId="85bfda6ecc52b922" providerId="LiveId" clId="{6EDEE108-36FA-4DF4-9711-D9E0CF8A2B17}" dt="2026-07-19T10:20:15.092" v="260" actId="47"/>
        <pc:sldMkLst>
          <pc:docMk/>
          <pc:sldMk cId="3663333652" sldId="864"/>
        </pc:sldMkLst>
        <pc:graphicFrameChg chg="mod modGraphic">
          <ac:chgData name="Flavia Eliana Moreno" userId="85bfda6ecc52b922" providerId="LiveId" clId="{6EDEE108-36FA-4DF4-9711-D9E0CF8A2B17}" dt="2026-07-16T13:15:51.432" v="123" actId="1036"/>
          <ac:graphicFrameMkLst>
            <pc:docMk/>
            <pc:sldMk cId="3663333652" sldId="864"/>
            <ac:graphicFrameMk id="2" creationId="{21CB853A-94BC-0536-51C7-F656E5A0C033}"/>
          </ac:graphicFrameMkLst>
        </pc:graphicFrameChg>
      </pc:sldChg>
      <pc:sldChg chg="modSp add del mod">
        <pc:chgData name="Flavia Eliana Moreno" userId="85bfda6ecc52b922" providerId="LiveId" clId="{6EDEE108-36FA-4DF4-9711-D9E0CF8A2B17}" dt="2026-07-19T10:20:16.377" v="261" actId="47"/>
        <pc:sldMkLst>
          <pc:docMk/>
          <pc:sldMk cId="3362046907" sldId="865"/>
        </pc:sldMkLst>
        <pc:graphicFrameChg chg="modGraphic">
          <ac:chgData name="Flavia Eliana Moreno" userId="85bfda6ecc52b922" providerId="LiveId" clId="{6EDEE108-36FA-4DF4-9711-D9E0CF8A2B17}" dt="2026-07-16T13:17:45.516" v="170" actId="404"/>
          <ac:graphicFrameMkLst>
            <pc:docMk/>
            <pc:sldMk cId="3362046907" sldId="865"/>
            <ac:graphicFrameMk id="2" creationId="{21CB853A-94BC-0536-51C7-F656E5A0C033}"/>
          </ac:graphicFrameMkLst>
        </pc:graphicFrameChg>
        <pc:picChg chg="mod">
          <ac:chgData name="Flavia Eliana Moreno" userId="85bfda6ecc52b922" providerId="LiveId" clId="{6EDEE108-36FA-4DF4-9711-D9E0CF8A2B17}" dt="2026-07-16T13:17:37.081" v="158" actId="1035"/>
          <ac:picMkLst>
            <pc:docMk/>
            <pc:sldMk cId="3362046907" sldId="865"/>
            <ac:picMk id="12" creationId="{0EB9BFE2-141F-7A0E-3A9F-8460FCA26DC5}"/>
          </ac:picMkLst>
        </pc:picChg>
        <pc:picChg chg="mod">
          <ac:chgData name="Flavia Eliana Moreno" userId="85bfda6ecc52b922" providerId="LiveId" clId="{6EDEE108-36FA-4DF4-9711-D9E0CF8A2B17}" dt="2026-07-16T13:17:49.939" v="185" actId="1035"/>
          <ac:picMkLst>
            <pc:docMk/>
            <pc:sldMk cId="3362046907" sldId="865"/>
            <ac:picMk id="15" creationId="{30A89555-238C-6589-1D89-23D2EC34DF97}"/>
          </ac:picMkLst>
        </pc:picChg>
      </pc:sldChg>
      <pc:sldChg chg="add del">
        <pc:chgData name="Flavia Eliana Moreno" userId="85bfda6ecc52b922" providerId="LiveId" clId="{6EDEE108-36FA-4DF4-9711-D9E0CF8A2B17}" dt="2026-07-19T10:20:12.431" v="259" actId="47"/>
        <pc:sldMkLst>
          <pc:docMk/>
          <pc:sldMk cId="2812698033" sldId="1050"/>
        </pc:sldMkLst>
      </pc:sldChg>
      <pc:sldChg chg="add del">
        <pc:chgData name="Flavia Eliana Moreno" userId="85bfda6ecc52b922" providerId="LiveId" clId="{6EDEE108-36FA-4DF4-9711-D9E0CF8A2B17}" dt="2026-07-19T10:20:23.829" v="266" actId="47"/>
        <pc:sldMkLst>
          <pc:docMk/>
          <pc:sldMk cId="4101428531" sldId="1325"/>
        </pc:sldMkLst>
      </pc:sldChg>
      <pc:sldChg chg="add del">
        <pc:chgData name="Flavia Eliana Moreno" userId="85bfda6ecc52b922" providerId="LiveId" clId="{6EDEE108-36FA-4DF4-9711-D9E0CF8A2B17}" dt="2026-07-19T10:20:24.314" v="267" actId="47"/>
        <pc:sldMkLst>
          <pc:docMk/>
          <pc:sldMk cId="2246624420" sldId="1326"/>
        </pc:sldMkLst>
      </pc:sldChg>
      <pc:sldChg chg="add del">
        <pc:chgData name="Flavia Eliana Moreno" userId="85bfda6ecc52b922" providerId="LiveId" clId="{6EDEE108-36FA-4DF4-9711-D9E0CF8A2B17}" dt="2026-07-19T10:20:24.735" v="268" actId="47"/>
        <pc:sldMkLst>
          <pc:docMk/>
          <pc:sldMk cId="4141647391" sldId="1327"/>
        </pc:sldMkLst>
      </pc:sldChg>
      <pc:sldChg chg="add del">
        <pc:chgData name="Flavia Eliana Moreno" userId="85bfda6ecc52b922" providerId="LiveId" clId="{6EDEE108-36FA-4DF4-9711-D9E0CF8A2B17}" dt="2026-07-19T10:20:25.206" v="269" actId="47"/>
        <pc:sldMkLst>
          <pc:docMk/>
          <pc:sldMk cId="3939126211" sldId="1328"/>
        </pc:sldMkLst>
      </pc:sldChg>
      <pc:sldChg chg="add del">
        <pc:chgData name="Flavia Eliana Moreno" userId="85bfda6ecc52b922" providerId="LiveId" clId="{6EDEE108-36FA-4DF4-9711-D9E0CF8A2B17}" dt="2026-07-19T10:20:25.598" v="270" actId="47"/>
        <pc:sldMkLst>
          <pc:docMk/>
          <pc:sldMk cId="785376103" sldId="1329"/>
        </pc:sldMkLst>
      </pc:sldChg>
      <pc:sldChg chg="add del">
        <pc:chgData name="Flavia Eliana Moreno" userId="85bfda6ecc52b922" providerId="LiveId" clId="{6EDEE108-36FA-4DF4-9711-D9E0CF8A2B17}" dt="2026-07-19T10:20:26.197" v="271" actId="47"/>
        <pc:sldMkLst>
          <pc:docMk/>
          <pc:sldMk cId="3338410703" sldId="1330"/>
        </pc:sldMkLst>
      </pc:sldChg>
      <pc:sldChg chg="add del">
        <pc:chgData name="Flavia Eliana Moreno" userId="85bfda6ecc52b922" providerId="LiveId" clId="{6EDEE108-36FA-4DF4-9711-D9E0CF8A2B17}" dt="2026-07-19T10:20:26.829" v="272" actId="47"/>
        <pc:sldMkLst>
          <pc:docMk/>
          <pc:sldMk cId="2886388167" sldId="1331"/>
        </pc:sldMkLst>
      </pc:sldChg>
      <pc:sldChg chg="add del">
        <pc:chgData name="Flavia Eliana Moreno" userId="85bfda6ecc52b922" providerId="LiveId" clId="{6EDEE108-36FA-4DF4-9711-D9E0CF8A2B17}" dt="2026-07-19T10:20:27.473" v="273" actId="47"/>
        <pc:sldMkLst>
          <pc:docMk/>
          <pc:sldMk cId="3829560419" sldId="1332"/>
        </pc:sldMkLst>
      </pc:sldChg>
      <pc:sldChg chg="add del">
        <pc:chgData name="Flavia Eliana Moreno" userId="85bfda6ecc52b922" providerId="LiveId" clId="{6EDEE108-36FA-4DF4-9711-D9E0CF8A2B17}" dt="2026-07-19T10:20:28.050" v="274" actId="47"/>
        <pc:sldMkLst>
          <pc:docMk/>
          <pc:sldMk cId="1723284902" sldId="1333"/>
        </pc:sldMkLst>
      </pc:sldChg>
      <pc:sldChg chg="add del">
        <pc:chgData name="Flavia Eliana Moreno" userId="85bfda6ecc52b922" providerId="LiveId" clId="{6EDEE108-36FA-4DF4-9711-D9E0CF8A2B17}" dt="2026-07-19T10:20:28.559" v="275" actId="47"/>
        <pc:sldMkLst>
          <pc:docMk/>
          <pc:sldMk cId="2150367092" sldId="1334"/>
        </pc:sldMkLst>
      </pc:sldChg>
      <pc:sldChg chg="add del">
        <pc:chgData name="Flavia Eliana Moreno" userId="85bfda6ecc52b922" providerId="LiveId" clId="{6EDEE108-36FA-4DF4-9711-D9E0CF8A2B17}" dt="2026-07-19T10:20:28.965" v="276" actId="47"/>
        <pc:sldMkLst>
          <pc:docMk/>
          <pc:sldMk cId="349047494" sldId="1335"/>
        </pc:sldMkLst>
      </pc:sldChg>
      <pc:sldChg chg="add del">
        <pc:chgData name="Flavia Eliana Moreno" userId="85bfda6ecc52b922" providerId="LiveId" clId="{6EDEE108-36FA-4DF4-9711-D9E0CF8A2B17}" dt="2026-07-19T10:20:29.368" v="277" actId="47"/>
        <pc:sldMkLst>
          <pc:docMk/>
          <pc:sldMk cId="3281729473" sldId="1336"/>
        </pc:sldMkLst>
      </pc:sldChg>
      <pc:sldChg chg="add del">
        <pc:chgData name="Flavia Eliana Moreno" userId="85bfda6ecc52b922" providerId="LiveId" clId="{6EDEE108-36FA-4DF4-9711-D9E0CF8A2B17}" dt="2026-07-19T10:20:29.764" v="278" actId="47"/>
        <pc:sldMkLst>
          <pc:docMk/>
          <pc:sldMk cId="1241657417" sldId="1337"/>
        </pc:sldMkLst>
      </pc:sldChg>
      <pc:sldChg chg="add del">
        <pc:chgData name="Flavia Eliana Moreno" userId="85bfda6ecc52b922" providerId="LiveId" clId="{6EDEE108-36FA-4DF4-9711-D9E0CF8A2B17}" dt="2026-07-19T10:20:30.961" v="279" actId="47"/>
        <pc:sldMkLst>
          <pc:docMk/>
          <pc:sldMk cId="3756988681" sldId="1338"/>
        </pc:sldMkLst>
      </pc:sldChg>
      <pc:sldChg chg="add del">
        <pc:chgData name="Flavia Eliana Moreno" userId="85bfda6ecc52b922" providerId="LiveId" clId="{6EDEE108-36FA-4DF4-9711-D9E0CF8A2B17}" dt="2026-07-19T10:20:31.530" v="280" actId="47"/>
        <pc:sldMkLst>
          <pc:docMk/>
          <pc:sldMk cId="2334917586" sldId="1339"/>
        </pc:sldMkLst>
      </pc:sldChg>
      <pc:sldChg chg="add del">
        <pc:chgData name="Flavia Eliana Moreno" userId="85bfda6ecc52b922" providerId="LiveId" clId="{6EDEE108-36FA-4DF4-9711-D9E0CF8A2B17}" dt="2026-07-19T10:20:32.366" v="281" actId="47"/>
        <pc:sldMkLst>
          <pc:docMk/>
          <pc:sldMk cId="2211175185" sldId="1340"/>
        </pc:sldMkLst>
      </pc:sldChg>
      <pc:sldChg chg="add del">
        <pc:chgData name="Flavia Eliana Moreno" userId="85bfda6ecc52b922" providerId="LiveId" clId="{6EDEE108-36FA-4DF4-9711-D9E0CF8A2B17}" dt="2026-07-19T10:20:20.928" v="264" actId="47"/>
        <pc:sldMkLst>
          <pc:docMk/>
          <pc:sldMk cId="273731768" sldId="2147473522"/>
        </pc:sldMkLst>
      </pc:sldChg>
      <pc:sldChg chg="modSp add del mod">
        <pc:chgData name="Flavia Eliana Moreno" userId="85bfda6ecc52b922" providerId="LiveId" clId="{6EDEE108-36FA-4DF4-9711-D9E0CF8A2B17}" dt="2026-07-19T10:20:17.757" v="262" actId="47"/>
        <pc:sldMkLst>
          <pc:docMk/>
          <pc:sldMk cId="3881023362" sldId="2147473523"/>
        </pc:sldMkLst>
        <pc:spChg chg="mod">
          <ac:chgData name="Flavia Eliana Moreno" userId="85bfda6ecc52b922" providerId="LiveId" clId="{6EDEE108-36FA-4DF4-9711-D9E0CF8A2B17}" dt="2026-07-16T13:20:50.621" v="198" actId="20577"/>
          <ac:spMkLst>
            <pc:docMk/>
            <pc:sldMk cId="3881023362" sldId="2147473523"/>
            <ac:spMk id="3" creationId="{00000000-0000-0000-0000-000000000000}"/>
          </ac:spMkLst>
        </pc:spChg>
      </pc:sldChg>
      <pc:sldChg chg="addSp delSp modSp add del mod">
        <pc:chgData name="Flavia Eliana Moreno" userId="85bfda6ecc52b922" providerId="LiveId" clId="{6EDEE108-36FA-4DF4-9711-D9E0CF8A2B17}" dt="2026-07-19T10:20:03.936" v="255" actId="47"/>
        <pc:sldMkLst>
          <pc:docMk/>
          <pc:sldMk cId="1703786303" sldId="2147473524"/>
        </pc:sldMkLst>
        <pc:picChg chg="add mod ord">
          <ac:chgData name="Flavia Eliana Moreno" userId="85bfda6ecc52b922" providerId="LiveId" clId="{6EDEE108-36FA-4DF4-9711-D9E0CF8A2B17}" dt="2026-07-16T13:28:38.749" v="239" actId="1035"/>
          <ac:picMkLst>
            <pc:docMk/>
            <pc:sldMk cId="1703786303" sldId="2147473524"/>
            <ac:picMk id="5" creationId="{DB83A01F-796B-D69D-6C17-FEB11A6AEC88}"/>
          </ac:picMkLst>
        </pc:picChg>
      </pc:sldChg>
      <pc:sldChg chg="add del">
        <pc:chgData name="Flavia Eliana Moreno" userId="85bfda6ecc52b922" providerId="LiveId" clId="{6EDEE108-36FA-4DF4-9711-D9E0CF8A2B17}" dt="2026-07-19T10:20:36.638" v="283" actId="47"/>
        <pc:sldMkLst>
          <pc:docMk/>
          <pc:sldMk cId="0" sldId="2147473525"/>
        </pc:sldMkLst>
      </pc:sldChg>
      <pc:sldChg chg="add del">
        <pc:chgData name="Flavia Eliana Moreno" userId="85bfda6ecc52b922" providerId="LiveId" clId="{6EDEE108-36FA-4DF4-9711-D9E0CF8A2B17}" dt="2026-07-19T10:20:37.342" v="284" actId="47"/>
        <pc:sldMkLst>
          <pc:docMk/>
          <pc:sldMk cId="0" sldId="2147473526"/>
        </pc:sldMkLst>
      </pc:sldChg>
      <pc:sldChg chg="add del">
        <pc:chgData name="Flavia Eliana Moreno" userId="85bfda6ecc52b922" providerId="LiveId" clId="{6EDEE108-36FA-4DF4-9711-D9E0CF8A2B17}" dt="2026-07-19T10:20:39.845" v="286" actId="47"/>
        <pc:sldMkLst>
          <pc:docMk/>
          <pc:sldMk cId="0" sldId="2147473527"/>
        </pc:sldMkLst>
      </pc:sldChg>
      <pc:sldChg chg="add del">
        <pc:chgData name="Flavia Eliana Moreno" userId="85bfda6ecc52b922" providerId="LiveId" clId="{6EDEE108-36FA-4DF4-9711-D9E0CF8A2B17}" dt="2026-07-19T10:20:35.105" v="282" actId="47"/>
        <pc:sldMkLst>
          <pc:docMk/>
          <pc:sldMk cId="2102146714" sldId="2147473528"/>
        </pc:sldMkLst>
      </pc:sldChg>
      <pc:sldChg chg="add">
        <pc:chgData name="Flavia Eliana Moreno" userId="85bfda6ecc52b922" providerId="LiveId" clId="{6EDEE108-36FA-4DF4-9711-D9E0CF8A2B17}" dt="2026-07-19T10:20:06.914" v="257" actId="2890"/>
        <pc:sldMkLst>
          <pc:docMk/>
          <pc:sldMk cId="3696962613" sldId="2147473529"/>
        </pc:sldMkLst>
      </pc:sldChg>
      <pc:sldMasterChg chg="delSldLayout modSldLayout sldLayoutOrd">
        <pc:chgData name="Flavia Eliana Moreno" userId="85bfda6ecc52b922" providerId="LiveId" clId="{6EDEE108-36FA-4DF4-9711-D9E0CF8A2B17}" dt="2026-07-19T10:20:35.105" v="282" actId="47"/>
        <pc:sldMasterMkLst>
          <pc:docMk/>
          <pc:sldMasterMk cId="1331688368" sldId="2147483673"/>
        </pc:sldMasterMkLst>
        <pc:sldLayoutChg chg="modSp mod ord">
          <pc:chgData name="Flavia Eliana Moreno" userId="85bfda6ecc52b922" providerId="LiveId" clId="{6EDEE108-36FA-4DF4-9711-D9E0CF8A2B17}" dt="2026-07-16T13:16:25.436" v="126"/>
          <pc:sldLayoutMkLst>
            <pc:docMk/>
            <pc:sldMasterMk cId="1331688368" sldId="2147483673"/>
            <pc:sldLayoutMk cId="2214132716" sldId="2147483679"/>
          </pc:sldLayoutMkLst>
          <pc:spChg chg="mod">
            <ac:chgData name="Flavia Eliana Moreno" userId="85bfda6ecc52b922" providerId="LiveId" clId="{6EDEE108-36FA-4DF4-9711-D9E0CF8A2B17}" dt="2026-07-16T13:16:25.436" v="126"/>
            <ac:spMkLst>
              <pc:docMk/>
              <pc:sldMasterMk cId="1331688368" sldId="2147483673"/>
              <pc:sldLayoutMk cId="2214132716" sldId="2147483679"/>
              <ac:spMk id="3" creationId="{71041E31-A5EF-684A-A36D-882EB74C9C4C}"/>
            </ac:spMkLst>
          </pc:spChg>
          <pc:spChg chg="mod">
            <ac:chgData name="Flavia Eliana Moreno" userId="85bfda6ecc52b922" providerId="LiveId" clId="{6EDEE108-36FA-4DF4-9711-D9E0CF8A2B17}" dt="2026-07-16T13:16:25.436" v="126"/>
            <ac:spMkLst>
              <pc:docMk/>
              <pc:sldMasterMk cId="1331688368" sldId="2147483673"/>
              <pc:sldLayoutMk cId="2214132716" sldId="2147483679"/>
              <ac:spMk id="5" creationId="{0AE93411-C716-7147-A85E-58E0E47B18CD}"/>
            </ac:spMkLst>
          </pc:spChg>
          <pc:spChg chg="mod">
            <ac:chgData name="Flavia Eliana Moreno" userId="85bfda6ecc52b922" providerId="LiveId" clId="{6EDEE108-36FA-4DF4-9711-D9E0CF8A2B17}" dt="2026-07-16T13:16:25.436" v="126"/>
            <ac:spMkLst>
              <pc:docMk/>
              <pc:sldMasterMk cId="1331688368" sldId="2147483673"/>
              <pc:sldLayoutMk cId="2214132716" sldId="2147483679"/>
              <ac:spMk id="10" creationId="{D5587A24-E547-984E-96BC-32142ACA5F32}"/>
            </ac:spMkLst>
          </pc:spChg>
          <pc:spChg chg="mod">
            <ac:chgData name="Flavia Eliana Moreno" userId="85bfda6ecc52b922" providerId="LiveId" clId="{6EDEE108-36FA-4DF4-9711-D9E0CF8A2B17}" dt="2026-07-16T13:16:25.436" v="126"/>
            <ac:spMkLst>
              <pc:docMk/>
              <pc:sldMasterMk cId="1331688368" sldId="2147483673"/>
              <pc:sldLayoutMk cId="2214132716" sldId="2147483679"/>
              <ac:spMk id="12" creationId="{0FDF4C26-6A9B-904F-B471-E8C6417B2A25}"/>
            </ac:spMkLst>
          </pc:spChg>
          <pc:spChg chg="mod">
            <ac:chgData name="Flavia Eliana Moreno" userId="85bfda6ecc52b922" providerId="LiveId" clId="{6EDEE108-36FA-4DF4-9711-D9E0CF8A2B17}" dt="2026-07-16T13:16:25.436" v="126"/>
            <ac:spMkLst>
              <pc:docMk/>
              <pc:sldMasterMk cId="1331688368" sldId="2147483673"/>
              <pc:sldLayoutMk cId="2214132716" sldId="2147483679"/>
              <ac:spMk id="13" creationId="{7BF32E41-3F67-A74A-A0AD-580074D7EB32}"/>
            </ac:spMkLst>
          </pc:spChg>
        </pc:sldLayoutChg>
        <pc:sldLayoutChg chg="modSp mod ord">
          <pc:chgData name="Flavia Eliana Moreno" userId="85bfda6ecc52b922" providerId="LiveId" clId="{6EDEE108-36FA-4DF4-9711-D9E0CF8A2B17}" dt="2026-07-16T13:16:25.436" v="126"/>
          <pc:sldLayoutMkLst>
            <pc:docMk/>
            <pc:sldMasterMk cId="1331688368" sldId="2147483673"/>
            <pc:sldLayoutMk cId="419037810" sldId="2147483680"/>
          </pc:sldLayoutMkLst>
          <pc:spChg chg="mod">
            <ac:chgData name="Flavia Eliana Moreno" userId="85bfda6ecc52b922" providerId="LiveId" clId="{6EDEE108-36FA-4DF4-9711-D9E0CF8A2B17}" dt="2026-07-16T13:16:25.436" v="126"/>
            <ac:spMkLst>
              <pc:docMk/>
              <pc:sldMasterMk cId="1331688368" sldId="2147483673"/>
              <pc:sldLayoutMk cId="419037810" sldId="2147483680"/>
              <ac:spMk id="3" creationId="{71041E31-A5EF-684A-A36D-882EB74C9C4C}"/>
            </ac:spMkLst>
          </pc:spChg>
          <pc:spChg chg="mod">
            <ac:chgData name="Flavia Eliana Moreno" userId="85bfda6ecc52b922" providerId="LiveId" clId="{6EDEE108-36FA-4DF4-9711-D9E0CF8A2B17}" dt="2026-07-16T13:16:25.436" v="126"/>
            <ac:spMkLst>
              <pc:docMk/>
              <pc:sldMasterMk cId="1331688368" sldId="2147483673"/>
              <pc:sldLayoutMk cId="419037810" sldId="2147483680"/>
              <ac:spMk id="5" creationId="{0AE93411-C716-7147-A85E-58E0E47B18CD}"/>
            </ac:spMkLst>
          </pc:spChg>
          <pc:spChg chg="mod">
            <ac:chgData name="Flavia Eliana Moreno" userId="85bfda6ecc52b922" providerId="LiveId" clId="{6EDEE108-36FA-4DF4-9711-D9E0CF8A2B17}" dt="2026-07-16T13:16:25.436" v="126"/>
            <ac:spMkLst>
              <pc:docMk/>
              <pc:sldMasterMk cId="1331688368" sldId="2147483673"/>
              <pc:sldLayoutMk cId="419037810" sldId="2147483680"/>
              <ac:spMk id="10" creationId="{D5587A24-E547-984E-96BC-32142ACA5F32}"/>
            </ac:spMkLst>
          </pc:spChg>
        </pc:sldLayoutChg>
        <pc:sldLayoutChg chg="modSp mod ord">
          <pc:chgData name="Flavia Eliana Moreno" userId="85bfda6ecc52b922" providerId="LiveId" clId="{6EDEE108-36FA-4DF4-9711-D9E0CF8A2B17}" dt="2026-07-16T13:16:25.436" v="126"/>
          <pc:sldLayoutMkLst>
            <pc:docMk/>
            <pc:sldMasterMk cId="1331688368" sldId="2147483673"/>
            <pc:sldLayoutMk cId="2872112595" sldId="2147483681"/>
          </pc:sldLayoutMkLst>
          <pc:spChg chg="mod">
            <ac:chgData name="Flavia Eliana Moreno" userId="85bfda6ecc52b922" providerId="LiveId" clId="{6EDEE108-36FA-4DF4-9711-D9E0CF8A2B17}" dt="2026-07-16T13:16:25.436" v="126"/>
            <ac:spMkLst>
              <pc:docMk/>
              <pc:sldMasterMk cId="1331688368" sldId="2147483673"/>
              <pc:sldLayoutMk cId="2872112595" sldId="2147483681"/>
              <ac:spMk id="3" creationId="{71041E31-A5EF-684A-A36D-882EB74C9C4C}"/>
            </ac:spMkLst>
          </pc:spChg>
          <pc:spChg chg="mod">
            <ac:chgData name="Flavia Eliana Moreno" userId="85bfda6ecc52b922" providerId="LiveId" clId="{6EDEE108-36FA-4DF4-9711-D9E0CF8A2B17}" dt="2026-07-16T13:16:25.436" v="126"/>
            <ac:spMkLst>
              <pc:docMk/>
              <pc:sldMasterMk cId="1331688368" sldId="2147483673"/>
              <pc:sldLayoutMk cId="2872112595" sldId="2147483681"/>
              <ac:spMk id="5" creationId="{EA74A1D9-C2AD-B64F-9D82-AC82DB9B2229}"/>
            </ac:spMkLst>
          </pc:spChg>
          <pc:spChg chg="mod">
            <ac:chgData name="Flavia Eliana Moreno" userId="85bfda6ecc52b922" providerId="LiveId" clId="{6EDEE108-36FA-4DF4-9711-D9E0CF8A2B17}" dt="2026-07-16T13:16:25.436" v="126"/>
            <ac:spMkLst>
              <pc:docMk/>
              <pc:sldMasterMk cId="1331688368" sldId="2147483673"/>
              <pc:sldLayoutMk cId="2872112595" sldId="2147483681"/>
              <ac:spMk id="12" creationId="{0FDF4C26-6A9B-904F-B471-E8C6417B2A25}"/>
            </ac:spMkLst>
          </pc:spChg>
          <pc:spChg chg="mod">
            <ac:chgData name="Flavia Eliana Moreno" userId="85bfda6ecc52b922" providerId="LiveId" clId="{6EDEE108-36FA-4DF4-9711-D9E0CF8A2B17}" dt="2026-07-16T13:16:25.436" v="126"/>
            <ac:spMkLst>
              <pc:docMk/>
              <pc:sldMasterMk cId="1331688368" sldId="2147483673"/>
              <pc:sldLayoutMk cId="2872112595" sldId="2147483681"/>
              <ac:spMk id="13" creationId="{7BF32E41-3F67-A74A-A0AD-580074D7EB32}"/>
            </ac:spMkLst>
          </pc:spChg>
        </pc:sldLayoutChg>
        <pc:sldLayoutChg chg="modSp mod ord">
          <pc:chgData name="Flavia Eliana Moreno" userId="85bfda6ecc52b922" providerId="LiveId" clId="{6EDEE108-36FA-4DF4-9711-D9E0CF8A2B17}" dt="2026-07-16T13:16:25.436" v="126"/>
          <pc:sldLayoutMkLst>
            <pc:docMk/>
            <pc:sldMasterMk cId="1331688368" sldId="2147483673"/>
            <pc:sldLayoutMk cId="2077511083" sldId="2147483682"/>
          </pc:sldLayoutMkLst>
          <pc:spChg chg="mod">
            <ac:chgData name="Flavia Eliana Moreno" userId="85bfda6ecc52b922" providerId="LiveId" clId="{6EDEE108-36FA-4DF4-9711-D9E0CF8A2B17}" dt="2026-07-16T13:16:25.436" v="126"/>
            <ac:spMkLst>
              <pc:docMk/>
              <pc:sldMasterMk cId="1331688368" sldId="2147483673"/>
              <pc:sldLayoutMk cId="2077511083" sldId="2147483682"/>
              <ac:spMk id="3" creationId="{71041E31-A5EF-684A-A36D-882EB74C9C4C}"/>
            </ac:spMkLst>
          </pc:spChg>
          <pc:spChg chg="mod">
            <ac:chgData name="Flavia Eliana Moreno" userId="85bfda6ecc52b922" providerId="LiveId" clId="{6EDEE108-36FA-4DF4-9711-D9E0CF8A2B17}" dt="2026-07-16T13:16:25.436" v="126"/>
            <ac:spMkLst>
              <pc:docMk/>
              <pc:sldMasterMk cId="1331688368" sldId="2147483673"/>
              <pc:sldLayoutMk cId="2077511083" sldId="2147483682"/>
              <ac:spMk id="5" creationId="{EA74A1D9-C2AD-B64F-9D82-AC82DB9B2229}"/>
            </ac:spMkLst>
          </pc:spChg>
          <pc:spChg chg="mod">
            <ac:chgData name="Flavia Eliana Moreno" userId="85bfda6ecc52b922" providerId="LiveId" clId="{6EDEE108-36FA-4DF4-9711-D9E0CF8A2B17}" dt="2026-07-16T13:16:25.436" v="126"/>
            <ac:spMkLst>
              <pc:docMk/>
              <pc:sldMasterMk cId="1331688368" sldId="2147483673"/>
              <pc:sldLayoutMk cId="2077511083" sldId="2147483682"/>
              <ac:spMk id="12" creationId="{0FDF4C26-6A9B-904F-B471-E8C6417B2A25}"/>
            </ac:spMkLst>
          </pc:spChg>
          <pc:spChg chg="mod">
            <ac:chgData name="Flavia Eliana Moreno" userId="85bfda6ecc52b922" providerId="LiveId" clId="{6EDEE108-36FA-4DF4-9711-D9E0CF8A2B17}" dt="2026-07-16T13:16:25.436" v="126"/>
            <ac:spMkLst>
              <pc:docMk/>
              <pc:sldMasterMk cId="1331688368" sldId="2147483673"/>
              <pc:sldLayoutMk cId="2077511083" sldId="2147483682"/>
              <ac:spMk id="13" creationId="{7BF32E41-3F67-A74A-A0AD-580074D7EB32}"/>
            </ac:spMkLst>
          </pc:spChg>
        </pc:sldLayoutChg>
        <pc:sldLayoutChg chg="modSp del mod ord">
          <pc:chgData name="Flavia Eliana Moreno" userId="85bfda6ecc52b922" providerId="LiveId" clId="{6EDEE108-36FA-4DF4-9711-D9E0CF8A2B17}" dt="2026-07-19T10:20:35.105" v="282" actId="47"/>
          <pc:sldLayoutMkLst>
            <pc:docMk/>
            <pc:sldMasterMk cId="1331688368" sldId="2147483673"/>
            <pc:sldLayoutMk cId="4136169147" sldId="2147483683"/>
          </pc:sldLayoutMkLst>
          <pc:spChg chg="mod">
            <ac:chgData name="Flavia Eliana Moreno" userId="85bfda6ecc52b922" providerId="LiveId" clId="{6EDEE108-36FA-4DF4-9711-D9E0CF8A2B17}" dt="2026-07-16T13:16:25.436" v="126"/>
            <ac:spMkLst>
              <pc:docMk/>
              <pc:sldMasterMk cId="1331688368" sldId="2147483673"/>
              <pc:sldLayoutMk cId="4136169147" sldId="2147483683"/>
              <ac:spMk id="2" creationId="{00000000-0000-0000-0000-000000000000}"/>
            </ac:spMkLst>
          </pc:spChg>
          <pc:spChg chg="mod">
            <ac:chgData name="Flavia Eliana Moreno" userId="85bfda6ecc52b922" providerId="LiveId" clId="{6EDEE108-36FA-4DF4-9711-D9E0CF8A2B17}" dt="2026-07-16T13:16:25.436" v="126"/>
            <ac:spMkLst>
              <pc:docMk/>
              <pc:sldMasterMk cId="1331688368" sldId="2147483673"/>
              <pc:sldLayoutMk cId="4136169147" sldId="2147483683"/>
              <ac:spMk id="3" creationId="{00000000-0000-0000-0000-000000000000}"/>
            </ac:spMkLst>
          </pc:spChg>
          <pc:spChg chg="mod">
            <ac:chgData name="Flavia Eliana Moreno" userId="85bfda6ecc52b922" providerId="LiveId" clId="{6EDEE108-36FA-4DF4-9711-D9E0CF8A2B17}" dt="2026-07-16T13:16:25.436" v="126"/>
            <ac:spMkLst>
              <pc:docMk/>
              <pc:sldMasterMk cId="1331688368" sldId="2147483673"/>
              <pc:sldLayoutMk cId="4136169147" sldId="2147483683"/>
              <ac:spMk id="4" creationId="{00000000-0000-0000-0000-000000000000}"/>
            </ac:spMkLst>
          </pc:spChg>
        </pc:sldLayoutChg>
      </pc:sldMasterChg>
      <pc:sldMasterChg chg="del delSldLayout">
        <pc:chgData name="Flavia Eliana Moreno" userId="85bfda6ecc52b922" providerId="LiveId" clId="{6EDEE108-36FA-4DF4-9711-D9E0CF8A2B17}" dt="2026-07-19T10:20:16.377" v="261" actId="47"/>
        <pc:sldMasterMkLst>
          <pc:docMk/>
          <pc:sldMasterMk cId="3716524043" sldId="2147483684"/>
        </pc:sldMasterMkLst>
        <pc:sldLayoutChg chg="del">
          <pc:chgData name="Flavia Eliana Moreno" userId="85bfda6ecc52b922" providerId="LiveId" clId="{6EDEE108-36FA-4DF4-9711-D9E0CF8A2B17}" dt="2026-07-19T10:20:16.377" v="261" actId="47"/>
          <pc:sldLayoutMkLst>
            <pc:docMk/>
            <pc:sldMasterMk cId="3716524043" sldId="2147483684"/>
            <pc:sldLayoutMk cId="1745845154" sldId="2147483685"/>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1722150857" sldId="2147483686"/>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3744322322" sldId="2147483687"/>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344116427" sldId="2147483688"/>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3563206770" sldId="2147483689"/>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3248353839" sldId="2147483690"/>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554635786" sldId="2147483691"/>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2277313549" sldId="2147483692"/>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2365095295" sldId="2147483693"/>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894217554" sldId="2147483694"/>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2536468279" sldId="2147483695"/>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4125822980" sldId="2147483696"/>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719525949" sldId="2147483697"/>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162406693" sldId="2147483698"/>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3455732965" sldId="2147483699"/>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130357707" sldId="2147483700"/>
          </pc:sldLayoutMkLst>
        </pc:sldLayoutChg>
      </pc:sldMasterChg>
      <pc:sldMasterChg chg="del delSldLayout">
        <pc:chgData name="Flavia Eliana Moreno" userId="85bfda6ecc52b922" providerId="LiveId" clId="{6EDEE108-36FA-4DF4-9711-D9E0CF8A2B17}" dt="2026-07-19T10:20:32.366" v="281" actId="47"/>
        <pc:sldMasterMkLst>
          <pc:docMk/>
          <pc:sldMasterMk cId="1293420720" sldId="2147483701"/>
        </pc:sldMasterMkLst>
        <pc:sldLayoutChg chg="del">
          <pc:chgData name="Flavia Eliana Moreno" userId="85bfda6ecc52b922" providerId="LiveId" clId="{6EDEE108-36FA-4DF4-9711-D9E0CF8A2B17}" dt="2026-07-19T10:20:32.366" v="281" actId="47"/>
          <pc:sldLayoutMkLst>
            <pc:docMk/>
            <pc:sldMasterMk cId="1293420720" sldId="2147483701"/>
            <pc:sldLayoutMk cId="2205930165" sldId="2147483702"/>
          </pc:sldLayoutMkLst>
        </pc:sldLayoutChg>
        <pc:sldLayoutChg chg="del">
          <pc:chgData name="Flavia Eliana Moreno" userId="85bfda6ecc52b922" providerId="LiveId" clId="{6EDEE108-36FA-4DF4-9711-D9E0CF8A2B17}" dt="2026-07-19T10:20:32.366" v="281" actId="47"/>
          <pc:sldLayoutMkLst>
            <pc:docMk/>
            <pc:sldMasterMk cId="1293420720" sldId="2147483701"/>
            <pc:sldLayoutMk cId="335968842" sldId="2147483703"/>
          </pc:sldLayoutMkLst>
        </pc:sldLayoutChg>
        <pc:sldLayoutChg chg="del">
          <pc:chgData name="Flavia Eliana Moreno" userId="85bfda6ecc52b922" providerId="LiveId" clId="{6EDEE108-36FA-4DF4-9711-D9E0CF8A2B17}" dt="2026-07-19T10:20:32.366" v="281" actId="47"/>
          <pc:sldLayoutMkLst>
            <pc:docMk/>
            <pc:sldMasterMk cId="1293420720" sldId="2147483701"/>
            <pc:sldLayoutMk cId="1825789750" sldId="2147483704"/>
          </pc:sldLayoutMkLst>
        </pc:sldLayoutChg>
        <pc:sldLayoutChg chg="del">
          <pc:chgData name="Flavia Eliana Moreno" userId="85bfda6ecc52b922" providerId="LiveId" clId="{6EDEE108-36FA-4DF4-9711-D9E0CF8A2B17}" dt="2026-07-19T10:20:32.366" v="281" actId="47"/>
          <pc:sldLayoutMkLst>
            <pc:docMk/>
            <pc:sldMasterMk cId="1293420720" sldId="2147483701"/>
            <pc:sldLayoutMk cId="496059600" sldId="2147483705"/>
          </pc:sldLayoutMkLst>
        </pc:sldLayoutChg>
      </pc:sldMasterChg>
      <pc:sldMasterChg chg="del delSldLayout">
        <pc:chgData name="Flavia Eliana Moreno" userId="85bfda6ecc52b922" providerId="LiveId" clId="{6EDEE108-36FA-4DF4-9711-D9E0CF8A2B17}" dt="2026-07-19T10:20:12.431" v="259" actId="47"/>
        <pc:sldMasterMkLst>
          <pc:docMk/>
          <pc:sldMasterMk cId="1652665895" sldId="2147483706"/>
        </pc:sldMasterMkLst>
        <pc:sldLayoutChg chg="del">
          <pc:chgData name="Flavia Eliana Moreno" userId="85bfda6ecc52b922" providerId="LiveId" clId="{6EDEE108-36FA-4DF4-9711-D9E0CF8A2B17}" dt="2026-07-19T10:20:12.431" v="259" actId="47"/>
          <pc:sldLayoutMkLst>
            <pc:docMk/>
            <pc:sldMasterMk cId="1652665895" sldId="2147483706"/>
            <pc:sldLayoutMk cId="3646889" sldId="2147483707"/>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4120691258" sldId="2147483708"/>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728881790" sldId="2147483709"/>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1285817488" sldId="2147483710"/>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1628700615" sldId="2147483711"/>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3838511818" sldId="2147483712"/>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3778566859" sldId="2147483713"/>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2412267800" sldId="2147483714"/>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3123639660" sldId="2147483715"/>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4021527197" sldId="2147483716"/>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3276578905" sldId="2147483717"/>
          </pc:sldLayoutMkLst>
        </pc:sldLayoutChg>
      </pc:sldMasterChg>
      <pc:sldMasterChg chg="del delSldLayout">
        <pc:chgData name="Flavia Eliana Moreno" userId="85bfda6ecc52b922" providerId="LiveId" clId="{6EDEE108-36FA-4DF4-9711-D9E0CF8A2B17}" dt="2026-07-19T10:20:39.845" v="286" actId="47"/>
        <pc:sldMasterMkLst>
          <pc:docMk/>
          <pc:sldMasterMk cId="1355199474" sldId="2147483718"/>
        </pc:sldMasterMkLst>
        <pc:sldLayoutChg chg="del">
          <pc:chgData name="Flavia Eliana Moreno" userId="85bfda6ecc52b922" providerId="LiveId" clId="{6EDEE108-36FA-4DF4-9711-D9E0CF8A2B17}" dt="2026-07-19T10:20:39.845" v="286" actId="47"/>
          <pc:sldLayoutMkLst>
            <pc:docMk/>
            <pc:sldMasterMk cId="1355199474" sldId="2147483718"/>
            <pc:sldLayoutMk cId="1927200915" sldId="2147483719"/>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3654559005" sldId="2147483720"/>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2588405775" sldId="2147483721"/>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3365242597" sldId="2147483722"/>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3810771384" sldId="2147483723"/>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1616574335" sldId="2147483724"/>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1662723125" sldId="2147483725"/>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3423332300" sldId="2147483726"/>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3136037130" sldId="2147483727"/>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747884309" sldId="2147483728"/>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4226836384" sldId="2147483729"/>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2736573624" sldId="2147483730"/>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952159705" sldId="2147483731"/>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761115826" sldId="2147483732"/>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2542773868" sldId="2147483733"/>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1443311459" sldId="2147483767"/>
          </pc:sldLayoutMkLst>
        </pc:sldLayoutChg>
      </pc:sldMasterChg>
    </pc:docChg>
  </pc:docChgLst>
  <pc:docChgLst>
    <pc:chgData name="Juan Manuel Fiordalisi" userId="db24e06cfcace76a" providerId="LiveId" clId="{4F767F2C-47C6-4FBB-89BE-AB5337C57957}"/>
    <pc:docChg chg="modSld">
      <pc:chgData name="Juan Manuel Fiordalisi" userId="db24e06cfcace76a" providerId="LiveId" clId="{4F767F2C-47C6-4FBB-89BE-AB5337C57957}" dt="2026-07-01T02:18:55.740" v="9" actId="20577"/>
      <pc:docMkLst>
        <pc:docMk/>
      </pc:docMkLst>
      <pc:sldChg chg="modSp mod">
        <pc:chgData name="Juan Manuel Fiordalisi" userId="db24e06cfcace76a" providerId="LiveId" clId="{4F767F2C-47C6-4FBB-89BE-AB5337C57957}" dt="2026-07-01T02:18:55.740" v="9" actId="20577"/>
        <pc:sldMkLst>
          <pc:docMk/>
          <pc:sldMk cId="0" sldId="256"/>
        </pc:sldMkLst>
        <pc:spChg chg="mod">
          <ac:chgData name="Juan Manuel Fiordalisi" userId="db24e06cfcace76a" providerId="LiveId" clId="{4F767F2C-47C6-4FBB-89BE-AB5337C57957}" dt="2026-07-01T02:18:55.740" v="9" actId="20577"/>
          <ac:spMkLst>
            <pc:docMk/>
            <pc:sldMk cId="0" sldId="256"/>
            <ac:spMk id="10"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89E77A-2A07-4315-9E26-26E1BFCDB1C9}" type="doc">
      <dgm:prSet loTypeId="urn:microsoft.com/office/officeart/2005/8/layout/vList2" loCatId="list" qsTypeId="urn:microsoft.com/office/officeart/2005/8/quickstyle/3d1" qsCatId="3D" csTypeId="urn:microsoft.com/office/officeart/2005/8/colors/colorful1" csCatId="colorful" phldr="1"/>
      <dgm:spPr bwMode="auto"/>
      <dgm:t>
        <a:bodyPr/>
        <a:lstStyle/>
        <a:p>
          <a:pPr>
            <a:defRPr/>
          </a:pPr>
          <a:endParaRPr lang="en-US"/>
        </a:p>
      </dgm:t>
    </dgm:pt>
    <dgm:pt modelId="{4180269B-7017-42D0-B15E-438F70B10858}">
      <dgm:prSet phldrT="" custT="1"/>
      <dgm:spPr bwMode="auto">
        <a:solidFill>
          <a:srgbClr val="AC0000"/>
        </a:solidFill>
      </dgm:spPr>
      <dgm:t>
        <a:bodyPr/>
        <a:lstStyle/>
        <a:p>
          <a:pPr algn="ctr">
            <a:defRPr/>
          </a:pPr>
          <a:r>
            <a:rPr lang="en-US" sz="2800">
              <a:latin typeface="Helvetica"/>
              <a:cs typeface="Helvetica"/>
            </a:rPr>
            <a:t>WEATHER OVERVIEW</a:t>
          </a:r>
          <a:endParaRPr/>
        </a:p>
      </dgm:t>
    </dgm:pt>
    <dgm:pt modelId="{0AF9DAAB-E54E-4CA6-AC9F-98D3413BCFF7}" type="parTrans" cxnId="{4C50F379-28FC-4684-B817-943ADD4E430F}">
      <dgm:prSet/>
      <dgm:spPr bwMode="auto"/>
      <dgm:t>
        <a:bodyPr/>
        <a:lstStyle/>
        <a:p>
          <a:pPr>
            <a:defRPr/>
          </a:pPr>
          <a:endParaRPr lang="en-US"/>
        </a:p>
      </dgm:t>
    </dgm:pt>
    <dgm:pt modelId="{DEE4381B-9BCE-4B30-AE18-C94369AEC366}" type="sibTrans" cxnId="{4C50F379-28FC-4684-B817-943ADD4E430F}">
      <dgm:prSet/>
      <dgm:spPr bwMode="auto"/>
      <dgm:t>
        <a:bodyPr/>
        <a:lstStyle/>
        <a:p>
          <a:pPr>
            <a:defRPr/>
          </a:pPr>
          <a:endParaRPr lang="en-US"/>
        </a:p>
      </dgm:t>
    </dgm:pt>
    <dgm:pt modelId="{6678B37B-ACEA-479E-9C70-A37E635DCC41}" type="pres">
      <dgm:prSet presAssocID="{6D89E77A-2A07-4315-9E26-26E1BFCDB1C9}" presName="linear" presStyleCnt="0">
        <dgm:presLayoutVars>
          <dgm:animLvl val="lvl"/>
          <dgm:resizeHandles val="exact"/>
        </dgm:presLayoutVars>
      </dgm:prSet>
      <dgm:spPr bwMode="auto"/>
    </dgm:pt>
    <dgm:pt modelId="{B4E715D0-197D-4711-A7BC-AA6AB672ED96}" type="pres">
      <dgm:prSet presAssocID="{4180269B-7017-42D0-B15E-438F70B10858}" presName="parentText" presStyleLbl="node1" presStyleIdx="0" presStyleCnt="1" custScaleY="141593" custLinFactNeighborX="4385" custLinFactNeighborY="-563">
        <dgm:presLayoutVars>
          <dgm:chMax val="0"/>
          <dgm:bulletEnabled val="1"/>
        </dgm:presLayoutVars>
      </dgm:prSet>
      <dgm:spPr bwMode="auto"/>
    </dgm:pt>
  </dgm:ptLst>
  <dgm:cxnLst>
    <dgm:cxn modelId="{4C50F379-28FC-4684-B817-943ADD4E430F}" srcId="{6D89E77A-2A07-4315-9E26-26E1BFCDB1C9}" destId="{4180269B-7017-42D0-B15E-438F70B10858}" srcOrd="0" destOrd="0" parTransId="{0AF9DAAB-E54E-4CA6-AC9F-98D3413BCFF7}" sibTransId="{DEE4381B-9BCE-4B30-AE18-C94369AEC366}"/>
    <dgm:cxn modelId="{02A16099-E82B-40AE-8A78-9225F194E433}" type="presOf" srcId="{6D89E77A-2A07-4315-9E26-26E1BFCDB1C9}" destId="{6678B37B-ACEA-479E-9C70-A37E635DCC41}" srcOrd="0" destOrd="0" presId="urn:microsoft.com/office/officeart/2005/8/layout/vList2"/>
    <dgm:cxn modelId="{0DD895A0-6F4B-4BD7-87CB-B2C3880DE07B}" type="presOf" srcId="{4180269B-7017-42D0-B15E-438F70B10858}" destId="{B4E715D0-197D-4711-A7BC-AA6AB672ED96}" srcOrd="0" destOrd="0" presId="urn:microsoft.com/office/officeart/2005/8/layout/vList2"/>
    <dgm:cxn modelId="{96972CC0-F72B-42DF-86F5-824ED3FE7F58}" type="presParOf" srcId="{6678B37B-ACEA-479E-9C70-A37E635DCC41}" destId="{B4E715D0-197D-4711-A7BC-AA6AB672ED96}"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89E77A-2A07-4315-9E26-26E1BFCDB1C9}" type="doc">
      <dgm:prSet loTypeId="urn:microsoft.com/office/officeart/2005/8/layout/vList2" loCatId="list" qsTypeId="urn:microsoft.com/office/officeart/2005/8/quickstyle/3d1" qsCatId="3D" csTypeId="urn:microsoft.com/office/officeart/2005/8/colors/colorful1" csCatId="colorful" phldr="1"/>
      <dgm:spPr bwMode="auto"/>
      <dgm:t>
        <a:bodyPr/>
        <a:lstStyle/>
        <a:p>
          <a:pPr>
            <a:defRPr/>
          </a:pPr>
          <a:endParaRPr lang="en-US"/>
        </a:p>
      </dgm:t>
    </dgm:pt>
    <dgm:pt modelId="{4180269B-7017-42D0-B15E-438F70B10858}">
      <dgm:prSet phldrT="" custT="1"/>
      <dgm:spPr bwMode="auto">
        <a:solidFill>
          <a:srgbClr val="AC0000"/>
        </a:solidFill>
      </dgm:spPr>
      <dgm:t>
        <a:bodyPr/>
        <a:lstStyle/>
        <a:p>
          <a:pPr algn="ctr">
            <a:defRPr/>
          </a:pPr>
          <a:r>
            <a:rPr lang="en-US" sz="2800">
              <a:latin typeface="Helvetica"/>
              <a:cs typeface="Helvetica"/>
            </a:rPr>
            <a:t>WEATHER OVERVIEW</a:t>
          </a:r>
          <a:endParaRPr/>
        </a:p>
      </dgm:t>
    </dgm:pt>
    <dgm:pt modelId="{0AF9DAAB-E54E-4CA6-AC9F-98D3413BCFF7}" type="parTrans" cxnId="{4C50F379-28FC-4684-B817-943ADD4E430F}">
      <dgm:prSet/>
      <dgm:spPr bwMode="auto"/>
      <dgm:t>
        <a:bodyPr/>
        <a:lstStyle/>
        <a:p>
          <a:pPr>
            <a:defRPr/>
          </a:pPr>
          <a:endParaRPr lang="en-US"/>
        </a:p>
      </dgm:t>
    </dgm:pt>
    <dgm:pt modelId="{DEE4381B-9BCE-4B30-AE18-C94369AEC366}" type="sibTrans" cxnId="{4C50F379-28FC-4684-B817-943ADD4E430F}">
      <dgm:prSet/>
      <dgm:spPr bwMode="auto"/>
      <dgm:t>
        <a:bodyPr/>
        <a:lstStyle/>
        <a:p>
          <a:pPr>
            <a:defRPr/>
          </a:pPr>
          <a:endParaRPr lang="en-US"/>
        </a:p>
      </dgm:t>
    </dgm:pt>
    <dgm:pt modelId="{6678B37B-ACEA-479E-9C70-A37E635DCC41}" type="pres">
      <dgm:prSet presAssocID="{6D89E77A-2A07-4315-9E26-26E1BFCDB1C9}" presName="linear" presStyleCnt="0">
        <dgm:presLayoutVars>
          <dgm:animLvl val="lvl"/>
          <dgm:resizeHandles val="exact"/>
        </dgm:presLayoutVars>
      </dgm:prSet>
      <dgm:spPr bwMode="auto"/>
    </dgm:pt>
    <dgm:pt modelId="{B4E715D0-197D-4711-A7BC-AA6AB672ED96}" type="pres">
      <dgm:prSet presAssocID="{4180269B-7017-42D0-B15E-438F70B10858}" presName="parentText" presStyleLbl="node1" presStyleIdx="0" presStyleCnt="1" custScaleY="141593" custLinFactNeighborX="4385" custLinFactNeighborY="-563">
        <dgm:presLayoutVars>
          <dgm:chMax val="0"/>
          <dgm:bulletEnabled val="1"/>
        </dgm:presLayoutVars>
      </dgm:prSet>
      <dgm:spPr bwMode="auto"/>
    </dgm:pt>
  </dgm:ptLst>
  <dgm:cxnLst>
    <dgm:cxn modelId="{4C50F379-28FC-4684-B817-943ADD4E430F}" srcId="{6D89E77A-2A07-4315-9E26-26E1BFCDB1C9}" destId="{4180269B-7017-42D0-B15E-438F70B10858}" srcOrd="0" destOrd="0" parTransId="{0AF9DAAB-E54E-4CA6-AC9F-98D3413BCFF7}" sibTransId="{DEE4381B-9BCE-4B30-AE18-C94369AEC366}"/>
    <dgm:cxn modelId="{02A16099-E82B-40AE-8A78-9225F194E433}" type="presOf" srcId="{6D89E77A-2A07-4315-9E26-26E1BFCDB1C9}" destId="{6678B37B-ACEA-479E-9C70-A37E635DCC41}" srcOrd="0" destOrd="0" presId="urn:microsoft.com/office/officeart/2005/8/layout/vList2"/>
    <dgm:cxn modelId="{0DD895A0-6F4B-4BD7-87CB-B2C3880DE07B}" type="presOf" srcId="{4180269B-7017-42D0-B15E-438F70B10858}" destId="{B4E715D0-197D-4711-A7BC-AA6AB672ED96}" srcOrd="0" destOrd="0" presId="urn:microsoft.com/office/officeart/2005/8/layout/vList2"/>
    <dgm:cxn modelId="{96972CC0-F72B-42DF-86F5-824ED3FE7F58}" type="presParOf" srcId="{6678B37B-ACEA-479E-9C70-A37E635DCC41}" destId="{B4E715D0-197D-4711-A7BC-AA6AB672ED96}"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E715D0-197D-4711-A7BC-AA6AB672ED96}">
      <dsp:nvSpPr>
        <dsp:cNvPr id="0" name=""/>
        <dsp:cNvSpPr/>
      </dsp:nvSpPr>
      <dsp:spPr bwMode="auto">
        <a:xfrm>
          <a:off x="0" y="117695"/>
          <a:ext cx="4114799" cy="446855"/>
        </a:xfrm>
        <a:prstGeom prst="roundRect">
          <a:avLst/>
        </a:prstGeom>
        <a:solidFill>
          <a:srgbClr val="AC0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defRPr/>
          </a:pPr>
          <a:r>
            <a:rPr lang="en-US" sz="2800" kern="1200">
              <a:latin typeface="Helvetica"/>
              <a:cs typeface="Helvetica"/>
            </a:rPr>
            <a:t>WEATHER OVERVIEW</a:t>
          </a:r>
          <a:endParaRPr kern="1200"/>
        </a:p>
      </dsp:txBody>
      <dsp:txXfrm>
        <a:off x="21814" y="139509"/>
        <a:ext cx="4071171" cy="4032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E715D0-197D-4711-A7BC-AA6AB672ED96}">
      <dsp:nvSpPr>
        <dsp:cNvPr id="0" name=""/>
        <dsp:cNvSpPr/>
      </dsp:nvSpPr>
      <dsp:spPr bwMode="auto">
        <a:xfrm>
          <a:off x="0" y="117695"/>
          <a:ext cx="4114799" cy="446855"/>
        </a:xfrm>
        <a:prstGeom prst="roundRect">
          <a:avLst/>
        </a:prstGeom>
        <a:solidFill>
          <a:srgbClr val="AC0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defRPr/>
          </a:pPr>
          <a:r>
            <a:rPr lang="en-US" sz="2800" kern="1200">
              <a:latin typeface="Helvetica"/>
              <a:cs typeface="Helvetica"/>
            </a:rPr>
            <a:t>WEATHER OVERVIEW</a:t>
          </a:r>
          <a:endParaRPr kern="1200"/>
        </a:p>
      </dsp:txBody>
      <dsp:txXfrm>
        <a:off x="21814" y="139509"/>
        <a:ext cx="4071171" cy="40322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s-AR"/>
          </a:p>
        </p:txBody>
      </p:sp>
      <p:sp>
        <p:nvSpPr>
          <p:cNvPr id="3" name="Marcador de fecha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91DABCCE-3379-44E5-98EE-24C0E9FA95B6}" type="datetimeFigureOut">
              <a:rPr lang="es-AR" smtClean="0"/>
              <a:t>30/7/2026</a:t>
            </a:fld>
            <a:endParaRPr lang="es-AR"/>
          </a:p>
        </p:txBody>
      </p:sp>
      <p:sp>
        <p:nvSpPr>
          <p:cNvPr id="4" name="Marcador de imagen de diapositiva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s-AR"/>
          </a:p>
        </p:txBody>
      </p:sp>
      <p:sp>
        <p:nvSpPr>
          <p:cNvPr id="5" name="Marcador de notas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6" name="Marcador de pie de página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s-AR"/>
          </a:p>
        </p:txBody>
      </p:sp>
      <p:sp>
        <p:nvSpPr>
          <p:cNvPr id="7" name="Marcador de número de diapositiva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64AA6128-06DC-40F0-B3D4-C4256873E981}" type="slidenum">
              <a:rPr lang="es-AR" smtClean="0"/>
              <a:t>‹#›</a:t>
            </a:fld>
            <a:endParaRPr lang="es-AR"/>
          </a:p>
        </p:txBody>
      </p:sp>
    </p:spTree>
    <p:extLst>
      <p:ext uri="{BB962C8B-B14F-4D97-AF65-F5344CB8AC3E}">
        <p14:creationId xmlns:p14="http://schemas.microsoft.com/office/powerpoint/2010/main" val="1569631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overview shows imbedded CBs across the central Pacific, eastern Florida, western Panama and the south eastern Caribbean, Strong jet streams can be seen moving from west to east over southern Chile, Argentina and Uruguay at F310 up to F410. Also seen are active volcanoes throughout central and NW South America.</a:t>
            </a:r>
          </a:p>
        </p:txBody>
      </p:sp>
      <p:sp>
        <p:nvSpPr>
          <p:cNvPr id="4" name="Slide Number Placeholder 3"/>
          <p:cNvSpPr>
            <a:spLocks noGrp="1"/>
          </p:cNvSpPr>
          <p:nvPr>
            <p:ph type="sldNum" sz="quarter" idx="5"/>
          </p:nvPr>
        </p:nvSpPr>
        <p:spPr/>
        <p:txBody>
          <a:bodyPr/>
          <a:lstStyle/>
          <a:p>
            <a:fld id="{64AA6128-06DC-40F0-B3D4-C4256873E981}" type="slidenum">
              <a:rPr lang="es-AR" smtClean="0"/>
              <a:t>2</a:t>
            </a:fld>
            <a:endParaRPr lang="es-AR"/>
          </a:p>
        </p:txBody>
      </p:sp>
    </p:spTree>
    <p:extLst>
      <p:ext uri="{BB962C8B-B14F-4D97-AF65-F5344CB8AC3E}">
        <p14:creationId xmlns:p14="http://schemas.microsoft.com/office/powerpoint/2010/main" val="1358215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 disturbances in the Atlantic or the Caribbean, in the Pacific we have Hurricane Genevieve moving WNW to 10knts, with maximum sustained winds of 90mph…</a:t>
            </a:r>
          </a:p>
        </p:txBody>
      </p:sp>
      <p:sp>
        <p:nvSpPr>
          <p:cNvPr id="4" name="Slide Number Placeholder 3"/>
          <p:cNvSpPr>
            <a:spLocks noGrp="1"/>
          </p:cNvSpPr>
          <p:nvPr>
            <p:ph type="sldNum" sz="quarter" idx="5"/>
          </p:nvPr>
        </p:nvSpPr>
        <p:spPr/>
        <p:txBody>
          <a:bodyPr/>
          <a:lstStyle/>
          <a:p>
            <a:fld id="{64AA6128-06DC-40F0-B3D4-C4256873E981}" type="slidenum">
              <a:rPr lang="es-AR" smtClean="0"/>
              <a:t>3</a:t>
            </a:fld>
            <a:endParaRPr lang="es-AR"/>
          </a:p>
        </p:txBody>
      </p:sp>
    </p:spTree>
    <p:extLst>
      <p:ext uri="{BB962C8B-B14F-4D97-AF65-F5344CB8AC3E}">
        <p14:creationId xmlns:p14="http://schemas.microsoft.com/office/powerpoint/2010/main" val="19790454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eaLnBrk="1" fontAlgn="auto" latinLnBrk="0" hangingPunct="1">
              <a:lnSpc>
                <a:spcPct val="100000"/>
              </a:lnSpc>
              <a:spcBef>
                <a:spcPts val="0"/>
              </a:spcBef>
              <a:spcAft>
                <a:spcPts val="0"/>
              </a:spcAft>
              <a:buClrTx/>
              <a:buSzTx/>
              <a:buFontTx/>
              <a:buNone/>
              <a:tabLst/>
              <a:defRPr/>
            </a:pPr>
            <a:fld id="{AD9494DB-5338-274B-BC04-09097F20FB36}" type="slidenum">
              <a:rPr kumimoji="0" lang="en-US" sz="1200" b="0" i="0" u="none" strike="noStrike" kern="0" cap="none" spc="0" normalizeH="0" baseline="0" noProof="0" smtClean="0">
                <a:ln>
                  <a:noFill/>
                </a:ln>
                <a:solidFill>
                  <a:prstClr val="black"/>
                </a:solidFill>
                <a:effectLst/>
                <a:uLnTx/>
                <a:uFillTx/>
                <a:latin typeface="Aptos" panose="02110004020202020204"/>
                <a:ea typeface="+mn-ea"/>
                <a:cs typeface="+mn-cs"/>
              </a:rPr>
              <a:pPr marL="0" marR="0" lvl="0" indent="0" algn="r" defTabSz="914400" eaLnBrk="1" fontAlgn="auto" latinLnBrk="0" hangingPunct="1">
                <a:lnSpc>
                  <a:spcPct val="100000"/>
                </a:lnSpc>
                <a:spcBef>
                  <a:spcPts val="0"/>
                </a:spcBef>
                <a:spcAft>
                  <a:spcPts val="0"/>
                </a:spcAft>
                <a:buClrTx/>
                <a:buSzTx/>
                <a:buFontTx/>
                <a:buNone/>
                <a:tabLst/>
                <a:defRPr/>
              </a:pPr>
              <a:t>4</a:t>
            </a:fld>
            <a:endParaRPr kumimoji="0" lang="en-US" sz="1200" b="0" i="0" u="none" strike="noStrike" kern="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86837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12</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17</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1590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36947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06C3FE-388A-D89C-BD6F-359B4FF209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0AF440-23AB-6D07-12A5-8864F41985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B5F3EB-C41D-6FC6-59BF-3237098ADE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795630-6E10-6EC1-80A3-E66467E5A4F6}"/>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152049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7F97D-CEE3-3BCF-B5A0-9052FF129D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1A0885-DF71-A2C8-7ADC-A808696299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0B5136-77A6-DA94-D169-5C6E245DEB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C3E9C9-BBF1-8B02-8DEE-F437714AF6AE}"/>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848689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FF455-DD67-DCE1-CBD9-85376A3027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D89358-AB1E-A3BC-ECB3-1239B24EE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232571-16B7-7116-A498-527051E7CA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E870A3-47B8-0A8E-22D2-36C7A151A1B7}"/>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729381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06C3FE-388A-D89C-BD6F-359B4FF209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0AF440-23AB-6D07-12A5-8864F41985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B5F3EB-C41D-6FC6-59BF-3237098ADE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795630-6E10-6EC1-80A3-E66467E5A4F6}"/>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67825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7F97D-CEE3-3BCF-B5A0-9052FF129D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1A0885-DF71-A2C8-7ADC-A808696299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0B5136-77A6-DA94-D169-5C6E245DEB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0C3E9C9-BBF1-8B02-8DEE-F437714AF6AE}"/>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736359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9FF455-DD67-DCE1-CBD9-85376A3027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D89358-AB1E-A3BC-ECB3-1239B24EE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232571-16B7-7116-A498-527051E7CA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E870A3-47B8-0A8E-22D2-36C7A151A1B7}"/>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376443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880484-9339-6DF9-0507-E4D213186E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7F4AA8-8712-2E43-8370-8C8D06EE21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32DDD2-F8CB-EEB5-BDE4-E4B0155614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D4FA7F-07D4-ED08-5150-DE568705F1E3}"/>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13340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BA62AD-A2A6-3988-6DEA-0B83D075D1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CA00AF-173B-DA6F-FF98-707CFD76183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99F394-EA1A-1E70-F83C-40C5C1C7F77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0679CC3-5E3E-CCED-3CA2-C702F172EA7A}"/>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873327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EF8761-CB6A-8D75-23A5-4664E07FBD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F82233-6348-9A04-D04D-1BC831D249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F4800-5733-8BC8-DF5D-924D389FCAB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D0780F-CD51-8BF0-BA4E-D7EC9EB4F21E}"/>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743883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D6117-5B4E-DB66-C3B7-B742CBFA50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6EAE55-7C60-D34F-565B-035254DD78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94CE90-8A63-1539-064E-B6022DD34F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8C3CDD-E549-60AD-EE6D-DA00C7838816}"/>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22611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5" Type="http://schemas.openxmlformats.org/officeDocument/2006/relationships/image" Target="../media/image20.png"/><Relationship Id="rId4" Type="http://schemas.openxmlformats.org/officeDocument/2006/relationships/image" Target="../media/image3.pn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8.xml"/><Relationship Id="rId4" Type="http://schemas.openxmlformats.org/officeDocument/2006/relationships/image" Target="../media/image29.pn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g"/><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4" Type="http://schemas.openxmlformats.org/officeDocument/2006/relationships/image" Target="../media/image3.png"/></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5" Type="http://schemas.openxmlformats.org/officeDocument/2006/relationships/image" Target="../media/image12.jpg"/><Relationship Id="rId4" Type="http://schemas.openxmlformats.org/officeDocument/2006/relationships/image" Target="../media/image3.png"/></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8.xml"/><Relationship Id="rId5" Type="http://schemas.openxmlformats.org/officeDocument/2006/relationships/image" Target="../media/image13.jpg"/><Relationship Id="rId4" Type="http://schemas.openxmlformats.org/officeDocument/2006/relationships/image" Target="../media/image3.png"/></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8.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8.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CANSO">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CANSO-Africa">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49" y="498476"/>
            <a:ext cx="8327300" cy="565987"/>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CANSO-Asia_Pacific">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CANSO-Europe">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CANSO-Latin_America and_Caribbea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CANSO-Middle_Eas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preserve="1" userDrawn="1">
  <p:cSld name="CANSO-Safety">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preserve="1" userDrawn="1">
  <p:cSld name="CANSO-Operation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preserve="1" userDrawn="1">
  <p:cSld name="CANSO-Strategy_and_Integratio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preserve="1" userDrawn="1">
  <p:cSld name="CANSO-ICAO_Affair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type="title" preserve="1"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7/30/2026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obj" preserve="1"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idx="1"/>
          </p:nvPr>
        </p:nvSpPr>
        <p:spPr bwMode="auto"/>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7/30/2026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type="secHead" preserve="1"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Edit Master text styles</a:t>
            </a:r>
            <a:endParaRP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7/30/2026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PhAnim="0" type="twoObj" preserve="1"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7/30/2026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PhAnim="0" type="twoTxTwoObj" preserve="1"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7" name="Date Placeholder 6"/>
          <p:cNvSpPr>
            <a:spLocks noGrp="1"/>
          </p:cNvSpPr>
          <p:nvPr>
            <p:ph type="dt" sz="half" idx="10"/>
          </p:nvPr>
        </p:nvSpPr>
        <p:spPr bwMode="auto"/>
        <p:txBody>
          <a:bodyPr/>
          <a:lstStyle/>
          <a:p>
            <a:pPr>
              <a:defRPr/>
            </a:pPr>
            <a:fld id="{C764DE79-268F-4C1A-8933-263129D2AF90}" type="datetimeFigureOut">
              <a:rPr lang="en-US"/>
              <a:t>7/30/2026</a:t>
            </a:fld>
            <a:endParaRPr lang="en-US"/>
          </a:p>
        </p:txBody>
      </p:sp>
      <p:sp>
        <p:nvSpPr>
          <p:cNvPr id="8" name="Footer Placeholder 7"/>
          <p:cNvSpPr>
            <a:spLocks noGrp="1"/>
          </p:cNvSpPr>
          <p:nvPr>
            <p:ph type="ftr" sz="quarter" idx="11"/>
          </p:nvPr>
        </p:nvSpPr>
        <p:spPr bwMode="auto"/>
        <p:txBody>
          <a:bodyPr/>
          <a:lstStyle/>
          <a:p>
            <a:pPr>
              <a:defRPr/>
            </a:pPr>
            <a:endParaRPr lang="en-US"/>
          </a:p>
        </p:txBody>
      </p:sp>
      <p:sp>
        <p:nvSpPr>
          <p:cNvPr id="9" name="Slide Number Placeholder 8"/>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PhAnim="0" type="titleOnly" preserve="1"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Date Placeholder 2"/>
          <p:cNvSpPr>
            <a:spLocks noGrp="1"/>
          </p:cNvSpPr>
          <p:nvPr>
            <p:ph type="dt" sz="half" idx="10"/>
          </p:nvPr>
        </p:nvSpPr>
        <p:spPr bwMode="auto"/>
        <p:txBody>
          <a:bodyPr/>
          <a:lstStyle/>
          <a:p>
            <a:pPr>
              <a:defRPr/>
            </a:pPr>
            <a:fld id="{C764DE79-268F-4C1A-8933-263129D2AF90}" type="datetimeFigureOut">
              <a:rPr lang="en-US"/>
              <a:t>7/30/2026</a:t>
            </a:fld>
            <a:endParaRPr lang="en-US"/>
          </a:p>
        </p:txBody>
      </p:sp>
      <p:sp>
        <p:nvSpPr>
          <p:cNvPr id="4" name="Footer Placeholder 3"/>
          <p:cNvSpPr>
            <a:spLocks noGrp="1"/>
          </p:cNvSpPr>
          <p:nvPr>
            <p:ph type="ftr" sz="quarter" idx="11"/>
          </p:nvPr>
        </p:nvSpPr>
        <p:spPr bwMode="auto"/>
        <p:txBody>
          <a:bodyPr/>
          <a:lstStyle/>
          <a:p>
            <a:pPr>
              <a:defRPr/>
            </a:pPr>
            <a:endParaRPr lang="en-US"/>
          </a:p>
        </p:txBody>
      </p:sp>
      <p:sp>
        <p:nvSpPr>
          <p:cNvPr id="5" name="Slide Number Placeholder 4"/>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PhAnim="0" type="blank" preserve="1"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7A4FAFA5-0521-4E5F-BBDE-74C0CC79D5E5}" type="datetimeFigureOut">
              <a:rPr lang="en-TT"/>
              <a:t>30/07/2026</a:t>
            </a:fld>
            <a:endParaRPr lang="en-TT"/>
          </a:p>
        </p:txBody>
      </p:sp>
      <p:sp>
        <p:nvSpPr>
          <p:cNvPr id="3" name="Footer Placeholder 2"/>
          <p:cNvSpPr>
            <a:spLocks noGrp="1"/>
          </p:cNvSpPr>
          <p:nvPr>
            <p:ph type="ftr" sz="quarter" idx="11"/>
          </p:nvPr>
        </p:nvSpPr>
        <p:spPr bwMode="auto"/>
        <p:txBody>
          <a:bodyPr/>
          <a:lstStyle/>
          <a:p>
            <a:pPr>
              <a:defRPr/>
            </a:pPr>
            <a:endParaRPr lang="en-TT"/>
          </a:p>
        </p:txBody>
      </p:sp>
      <p:sp>
        <p:nvSpPr>
          <p:cNvPr id="4" name="Slide Number Placeholder 3"/>
          <p:cNvSpPr>
            <a:spLocks noGrp="1"/>
          </p:cNvSpPr>
          <p:nvPr>
            <p:ph type="sldNum" sz="quarter" idx="12"/>
          </p:nvPr>
        </p:nvSpPr>
        <p:spPr bwMode="auto"/>
        <p:txBody>
          <a:bodyPr/>
          <a:lstStyle/>
          <a:p>
            <a:pPr>
              <a:defRPr/>
            </a:pPr>
            <a:fld id="{1A58A476-2B31-4805-AA4D-190DBB578FF2}" type="slidenum">
              <a:rPr lang="en-TT"/>
              <a:t>‹#›</a:t>
            </a:fld>
            <a:endParaRPr lang="en-T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PhAnim="0" type="objTx" preserve="1"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7/30/2026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PhAnim="0" type="picTx" preserve="1"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Picture Placeholder 2"/>
          <p:cNvSpPr>
            <a:spLocks noGrp="1" noChangeAspect="1"/>
          </p:cNvSpPr>
          <p:nvPr>
            <p:ph type="pic" idx="1"/>
          </p:nvPr>
        </p:nvSpPr>
        <p:spPr bwMode="auto">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7/30/2026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PhAnim="0" type="vertTx" preserve="1"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Vertical Text Placeholder 2"/>
          <p:cNvSpPr>
            <a:spLocks noGrp="1"/>
          </p:cNvSpPr>
          <p:nvPr>
            <p:ph type="body" orient="vert" idx="1"/>
          </p:nvPr>
        </p:nvSpPr>
        <p:spPr bwMode="auto"/>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7/30/2026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PhAnim="0" type="vertTitleAndTx" preserve="1"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7/30/2026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PhAnim="0" preserve="1" userDrawn="1">
  <p:cSld name="Flight Path - Fligh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3135713"/>
            <a:ext cx="11082438" cy="559680"/>
          </a:xfrm>
          <a:prstGeom prst="rect">
            <a:avLst/>
          </a:prstGeom>
        </p:spPr>
        <p:txBody>
          <a:bodyPr lIns="0" tIns="0" rIns="0" bIns="0"/>
          <a:lstStyle>
            <a:lvl1pPr marL="0" indent="0" algn="ctr">
              <a:buNone/>
              <a:defRPr sz="4400" b="1" i="0">
                <a:solidFill>
                  <a:schemeClr val="bg1"/>
                </a:solidFill>
                <a:latin typeface="Montserrat"/>
              </a:defRPr>
            </a:lvl1pPr>
          </a:lstStyle>
          <a:p>
            <a:pPr lvl="0">
              <a:defRPr/>
            </a:pPr>
            <a:r>
              <a:rPr lang="en-GB"/>
              <a:t>THANK YOU</a:t>
            </a:r>
            <a:endParaRPr/>
          </a:p>
        </p:txBody>
      </p:sp>
      <p:pic>
        <p:nvPicPr>
          <p:cNvPr id="4" name="Picture 3" descr="Shape, circle&#10;&#10;Description automatically generated"/>
          <p:cNvPicPr>
            <a:picLocks noChangeAspect="1"/>
          </p:cNvPicPr>
          <p:nvPr userDrawn="1"/>
        </p:nvPicPr>
        <p:blipFill>
          <a:blip r:embed="rId2"/>
          <a:srcRect l="6436" r="245"/>
          <a:stretch/>
        </p:blipFill>
        <p:spPr bwMode="auto">
          <a:xfrm rot="709131" flipH="1">
            <a:off x="5106202" y="1676037"/>
            <a:ext cx="8170318" cy="4662375"/>
          </a:xfrm>
          <a:prstGeom prst="rect">
            <a:avLst/>
          </a:prstGeom>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2003246789"/>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4213495250"/>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spTree>
    <p:extLst>
      <p:ext uri="{BB962C8B-B14F-4D97-AF65-F5344CB8AC3E}">
        <p14:creationId xmlns:p14="http://schemas.microsoft.com/office/powerpoint/2010/main" val="1156952233"/>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3595865387"/>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x-none"/>
          </a:p>
        </p:txBody>
      </p:sp>
    </p:spTree>
    <p:extLst>
      <p:ext uri="{BB962C8B-B14F-4D97-AF65-F5344CB8AC3E}">
        <p14:creationId xmlns:p14="http://schemas.microsoft.com/office/powerpoint/2010/main" val="2872112595"/>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x-none"/>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2077511083"/>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STYLE</a:t>
            </a:r>
          </a:p>
        </p:txBody>
      </p:sp>
      <p:sp>
        <p:nvSpPr>
          <p:cNvPr id="3" name="Content Placeholder 2"/>
          <p:cNvSpPr>
            <a:spLocks noGrp="1"/>
          </p:cNvSpPr>
          <p:nvPr>
            <p:ph idx="1"/>
          </p:nvPr>
        </p:nvSpPr>
        <p:spPr>
          <a:xfrm>
            <a:off x="609600" y="1600201"/>
            <a:ext cx="10972800" cy="4267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22359712"/>
      </p:ext>
    </p:extLst>
  </p:cSld>
  <p:clrMapOvr>
    <a:masterClrMapping/>
  </p:clrMapOvr>
  <p:transition spd="slow">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457200"/>
            <a:ext cx="10972800" cy="457200"/>
          </a:xfrm>
          <a:prstGeom prst="rect">
            <a:avLst/>
          </a:prstGeom>
        </p:spPr>
        <p:txBody>
          <a:bodyPr/>
          <a:lstStyle/>
          <a:p>
            <a:r>
              <a:rPr lang="en-GB" dirty="0"/>
              <a:t>CLICK TO EDIT MASTER STYLE</a:t>
            </a:r>
            <a:endParaRPr lang="en-US" dirty="0"/>
          </a:p>
        </p:txBody>
      </p:sp>
      <p:sp>
        <p:nvSpPr>
          <p:cNvPr id="3" name="Content Placeholder 2"/>
          <p:cNvSpPr>
            <a:spLocks noGrp="1"/>
          </p:cNvSpPr>
          <p:nvPr>
            <p:ph sz="half" idx="1"/>
          </p:nvPr>
        </p:nvSpPr>
        <p:spPr>
          <a:xfrm>
            <a:off x="609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p:nvPr>
        </p:nvSpPr>
        <p:spPr>
          <a:xfrm>
            <a:off x="6197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472350800"/>
      </p:ext>
    </p:extLst>
  </p:cSld>
  <p:clrMapOvr>
    <a:masterClrMapping/>
  </p:clrMapOvr>
  <p:transition spd="slow">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GB" dirty="0"/>
              <a:t>Click to edit Master title style</a:t>
            </a:r>
            <a:endParaRPr lang="en-US" dirty="0"/>
          </a:p>
        </p:txBody>
      </p:sp>
      <p:sp>
        <p:nvSpPr>
          <p:cNvPr id="3" name="Picture Placeholder 2"/>
          <p:cNvSpPr>
            <a:spLocks noGrp="1"/>
          </p:cNvSpPr>
          <p:nvPr>
            <p:ph type="pic" idx="1"/>
          </p:nvPr>
        </p:nvSpPr>
        <p:spPr>
          <a:xfrm>
            <a:off x="2389717" y="1600200"/>
            <a:ext cx="7315200" cy="31273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576262"/>
          </a:xfrm>
          <a:prstGeom prst="rect">
            <a:avLst/>
          </a:prstGeom>
        </p:spPr>
        <p:txBody>
          <a:bodyPr/>
          <a:lstStyle>
            <a:lvl1pPr marL="0" indent="0">
              <a:buNone/>
              <a:defRPr sz="1400" b="0" i="0">
                <a:latin typeface="Tahoma"/>
                <a:cs typeface="Tahom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Click to edit Master text styles</a:t>
            </a:r>
          </a:p>
        </p:txBody>
      </p:sp>
      <p:sp>
        <p:nvSpPr>
          <p:cNvPr id="8" name="Title 1"/>
          <p:cNvSpPr txBox="1">
            <a:spLocks/>
          </p:cNvSpPr>
          <p:nvPr userDrawn="1"/>
        </p:nvSpPr>
        <p:spPr>
          <a:xfrm>
            <a:off x="609600" y="457200"/>
            <a:ext cx="10972800" cy="4572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2600" b="1" i="0" u="none" strike="noStrike" kern="1200" cap="none" spc="0" normalizeH="0" baseline="0" noProof="0" dirty="0">
                <a:ln>
                  <a:noFill/>
                </a:ln>
                <a:solidFill>
                  <a:srgbClr val="003366"/>
                </a:solidFill>
                <a:effectLst/>
                <a:uLnTx/>
                <a:uFillTx/>
                <a:latin typeface="Tahoma"/>
                <a:ea typeface="+mj-ea"/>
                <a:cs typeface="Tahoma"/>
              </a:rPr>
              <a:t>CLICK TO EDIT MASTER STYLE</a:t>
            </a:r>
            <a:endParaRPr kumimoji="0" lang="en-US" sz="2600" b="1" i="0" u="none" strike="noStrike" kern="1200" cap="none" spc="0" normalizeH="0" baseline="0" noProof="0" dirty="0">
              <a:ln>
                <a:noFill/>
              </a:ln>
              <a:solidFill>
                <a:srgbClr val="003366"/>
              </a:solidFill>
              <a:effectLst/>
              <a:uLnTx/>
              <a:uFillTx/>
              <a:latin typeface="Tahoma"/>
              <a:ea typeface="+mj-ea"/>
              <a:cs typeface="Tahoma"/>
            </a:endParaRPr>
          </a:p>
        </p:txBody>
      </p:sp>
    </p:spTree>
    <p:extLst>
      <p:ext uri="{BB962C8B-B14F-4D97-AF65-F5344CB8AC3E}">
        <p14:creationId xmlns:p14="http://schemas.microsoft.com/office/powerpoint/2010/main" val="1221604399"/>
      </p:ext>
    </p:extLst>
  </p:cSld>
  <p:clrMapOvr>
    <a:masterClrMapping/>
  </p:clrMapOvr>
  <p:transition spd="slow">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30/07/2026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a:t>
            </a:fld>
            <a:endParaRPr lang="en-TT"/>
          </a:p>
        </p:txBody>
      </p:sp>
    </p:spTree>
    <p:extLst>
      <p:ext uri="{BB962C8B-B14F-4D97-AF65-F5344CB8AC3E}">
        <p14:creationId xmlns:p14="http://schemas.microsoft.com/office/powerpoint/2010/main" val="418143778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1379609695"/>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636122821"/>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spTree>
    <p:extLst>
      <p:ext uri="{BB962C8B-B14F-4D97-AF65-F5344CB8AC3E}">
        <p14:creationId xmlns:p14="http://schemas.microsoft.com/office/powerpoint/2010/main" val="2198644026"/>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3381771835"/>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30/07/2026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a:t>
            </a:fld>
            <a:endParaRPr lang="en-TT"/>
          </a:p>
        </p:txBody>
      </p:sp>
    </p:spTree>
    <p:extLst>
      <p:ext uri="{BB962C8B-B14F-4D97-AF65-F5344CB8AC3E}">
        <p14:creationId xmlns:p14="http://schemas.microsoft.com/office/powerpoint/2010/main" val="363773221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84B8A-CB31-48E1-A2C5-B9ECA489B5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TT"/>
          </a:p>
        </p:txBody>
      </p:sp>
      <p:sp>
        <p:nvSpPr>
          <p:cNvPr id="3" name="Subtitle 2">
            <a:extLst>
              <a:ext uri="{FF2B5EF4-FFF2-40B4-BE49-F238E27FC236}">
                <a16:creationId xmlns:a16="http://schemas.microsoft.com/office/drawing/2014/main" id="{73500C7B-111C-4272-96AE-A9E6F5F53A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TT"/>
          </a:p>
        </p:txBody>
      </p:sp>
      <p:sp>
        <p:nvSpPr>
          <p:cNvPr id="4" name="Date Placeholder 3">
            <a:extLst>
              <a:ext uri="{FF2B5EF4-FFF2-40B4-BE49-F238E27FC236}">
                <a16:creationId xmlns:a16="http://schemas.microsoft.com/office/drawing/2014/main" id="{DBFFC4C8-E7C4-4F37-A7FA-FAA3EFCA91DC}"/>
              </a:ext>
            </a:extLst>
          </p:cNvPr>
          <p:cNvSpPr>
            <a:spLocks noGrp="1"/>
          </p:cNvSpPr>
          <p:nvPr>
            <p:ph type="dt" sz="half" idx="10"/>
          </p:nvPr>
        </p:nvSpPr>
        <p:spPr/>
        <p:txBody>
          <a:bodyPr/>
          <a:lstStyle/>
          <a:p>
            <a:fld id="{11803577-4020-4094-BDBC-5DA44FEBDCBC}" type="datetimeFigureOut">
              <a:rPr lang="en-TT" smtClean="0"/>
              <a:t>30/07/2026</a:t>
            </a:fld>
            <a:endParaRPr lang="en-TT"/>
          </a:p>
        </p:txBody>
      </p:sp>
      <p:sp>
        <p:nvSpPr>
          <p:cNvPr id="5" name="Footer Placeholder 4">
            <a:extLst>
              <a:ext uri="{FF2B5EF4-FFF2-40B4-BE49-F238E27FC236}">
                <a16:creationId xmlns:a16="http://schemas.microsoft.com/office/drawing/2014/main" id="{4E01FB87-C15F-425E-B17E-4C1715055E30}"/>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BF5E4DB5-7C60-4AE6-A0DB-E8619F3C8A73}"/>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28153388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64EC3-D0ED-48F4-A804-694EC5E94FA8}"/>
              </a:ext>
            </a:extLst>
          </p:cNvPr>
          <p:cNvSpPr>
            <a:spLocks noGrp="1"/>
          </p:cNvSpPr>
          <p:nvPr>
            <p:ph type="title"/>
          </p:nvPr>
        </p:nvSpPr>
        <p:spPr/>
        <p:txBody>
          <a:bodyPr/>
          <a:lstStyle/>
          <a:p>
            <a:r>
              <a:rPr lang="en-US"/>
              <a:t>Click to edit Master title style</a:t>
            </a:r>
            <a:endParaRPr lang="en-TT"/>
          </a:p>
        </p:txBody>
      </p:sp>
      <p:sp>
        <p:nvSpPr>
          <p:cNvPr id="3" name="Content Placeholder 2">
            <a:extLst>
              <a:ext uri="{FF2B5EF4-FFF2-40B4-BE49-F238E27FC236}">
                <a16:creationId xmlns:a16="http://schemas.microsoft.com/office/drawing/2014/main" id="{7F6013C3-19DA-4634-A872-7D35EDBCBE2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1F80D824-B9B6-481D-B4F7-88503C90E2C5}"/>
              </a:ext>
            </a:extLst>
          </p:cNvPr>
          <p:cNvSpPr>
            <a:spLocks noGrp="1"/>
          </p:cNvSpPr>
          <p:nvPr>
            <p:ph type="dt" sz="half" idx="10"/>
          </p:nvPr>
        </p:nvSpPr>
        <p:spPr/>
        <p:txBody>
          <a:bodyPr/>
          <a:lstStyle/>
          <a:p>
            <a:fld id="{11803577-4020-4094-BDBC-5DA44FEBDCBC}" type="datetimeFigureOut">
              <a:rPr lang="en-TT" smtClean="0"/>
              <a:t>30/07/2026</a:t>
            </a:fld>
            <a:endParaRPr lang="en-TT"/>
          </a:p>
        </p:txBody>
      </p:sp>
      <p:sp>
        <p:nvSpPr>
          <p:cNvPr id="5" name="Footer Placeholder 4">
            <a:extLst>
              <a:ext uri="{FF2B5EF4-FFF2-40B4-BE49-F238E27FC236}">
                <a16:creationId xmlns:a16="http://schemas.microsoft.com/office/drawing/2014/main" id="{0E54FA9C-D589-451C-9C31-972E713D6B78}"/>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A8B27024-67AA-41CF-BB27-16744D5168D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3165585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6805B-1780-4BAD-9B40-18C65E23061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TT"/>
          </a:p>
        </p:txBody>
      </p:sp>
      <p:sp>
        <p:nvSpPr>
          <p:cNvPr id="3" name="Text Placeholder 2">
            <a:extLst>
              <a:ext uri="{FF2B5EF4-FFF2-40B4-BE49-F238E27FC236}">
                <a16:creationId xmlns:a16="http://schemas.microsoft.com/office/drawing/2014/main" id="{757A4B7E-15BD-468E-981A-7E7E3382B0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DB12769-A49C-44E9-A006-50990EE8AA33}"/>
              </a:ext>
            </a:extLst>
          </p:cNvPr>
          <p:cNvSpPr>
            <a:spLocks noGrp="1"/>
          </p:cNvSpPr>
          <p:nvPr>
            <p:ph type="dt" sz="half" idx="10"/>
          </p:nvPr>
        </p:nvSpPr>
        <p:spPr/>
        <p:txBody>
          <a:bodyPr/>
          <a:lstStyle/>
          <a:p>
            <a:fld id="{11803577-4020-4094-BDBC-5DA44FEBDCBC}" type="datetimeFigureOut">
              <a:rPr lang="en-TT" smtClean="0"/>
              <a:t>30/07/2026</a:t>
            </a:fld>
            <a:endParaRPr lang="en-TT"/>
          </a:p>
        </p:txBody>
      </p:sp>
      <p:sp>
        <p:nvSpPr>
          <p:cNvPr id="5" name="Footer Placeholder 4">
            <a:extLst>
              <a:ext uri="{FF2B5EF4-FFF2-40B4-BE49-F238E27FC236}">
                <a16:creationId xmlns:a16="http://schemas.microsoft.com/office/drawing/2014/main" id="{7B65A029-314E-4C41-99D5-0E8DAE793F08}"/>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9B7CB4FB-0C7B-4A40-8D0B-3A0FE077FEB0}"/>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11325232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2992A-464B-4F74-989B-676081A06383}"/>
              </a:ext>
            </a:extLst>
          </p:cNvPr>
          <p:cNvSpPr>
            <a:spLocks noGrp="1"/>
          </p:cNvSpPr>
          <p:nvPr>
            <p:ph type="title"/>
          </p:nvPr>
        </p:nvSpPr>
        <p:spPr/>
        <p:txBody>
          <a:bodyPr/>
          <a:lstStyle/>
          <a:p>
            <a:r>
              <a:rPr lang="en-US"/>
              <a:t>Click to edit Master title style</a:t>
            </a:r>
            <a:endParaRPr lang="en-TT"/>
          </a:p>
        </p:txBody>
      </p:sp>
      <p:sp>
        <p:nvSpPr>
          <p:cNvPr id="3" name="Content Placeholder 2">
            <a:extLst>
              <a:ext uri="{FF2B5EF4-FFF2-40B4-BE49-F238E27FC236}">
                <a16:creationId xmlns:a16="http://schemas.microsoft.com/office/drawing/2014/main" id="{936F8CCD-95D7-40C5-94FA-9A76B4F0416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a:extLst>
              <a:ext uri="{FF2B5EF4-FFF2-40B4-BE49-F238E27FC236}">
                <a16:creationId xmlns:a16="http://schemas.microsoft.com/office/drawing/2014/main" id="{2A1873E2-D7FF-4DEA-865D-AC1E0E102D7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5" name="Date Placeholder 4">
            <a:extLst>
              <a:ext uri="{FF2B5EF4-FFF2-40B4-BE49-F238E27FC236}">
                <a16:creationId xmlns:a16="http://schemas.microsoft.com/office/drawing/2014/main" id="{9B03C3AE-A02D-4D24-8B0E-CE13A2A8FEE2}"/>
              </a:ext>
            </a:extLst>
          </p:cNvPr>
          <p:cNvSpPr>
            <a:spLocks noGrp="1"/>
          </p:cNvSpPr>
          <p:nvPr>
            <p:ph type="dt" sz="half" idx="10"/>
          </p:nvPr>
        </p:nvSpPr>
        <p:spPr/>
        <p:txBody>
          <a:bodyPr/>
          <a:lstStyle/>
          <a:p>
            <a:fld id="{11803577-4020-4094-BDBC-5DA44FEBDCBC}" type="datetimeFigureOut">
              <a:rPr lang="en-TT" smtClean="0"/>
              <a:t>30/07/2026</a:t>
            </a:fld>
            <a:endParaRPr lang="en-TT"/>
          </a:p>
        </p:txBody>
      </p:sp>
      <p:sp>
        <p:nvSpPr>
          <p:cNvPr id="6" name="Footer Placeholder 5">
            <a:extLst>
              <a:ext uri="{FF2B5EF4-FFF2-40B4-BE49-F238E27FC236}">
                <a16:creationId xmlns:a16="http://schemas.microsoft.com/office/drawing/2014/main" id="{6485E493-1F39-41A3-928D-B05C043FAA6E}"/>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93EF441D-A409-4D3F-96F1-11F670CEDF3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82546159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56233-635E-4CBD-9A1E-E61A7B9D3A18}"/>
              </a:ext>
            </a:extLst>
          </p:cNvPr>
          <p:cNvSpPr>
            <a:spLocks noGrp="1"/>
          </p:cNvSpPr>
          <p:nvPr>
            <p:ph type="title"/>
          </p:nvPr>
        </p:nvSpPr>
        <p:spPr>
          <a:xfrm>
            <a:off x="839788" y="365125"/>
            <a:ext cx="10515600" cy="1325563"/>
          </a:xfrm>
        </p:spPr>
        <p:txBody>
          <a:bodyPr/>
          <a:lstStyle/>
          <a:p>
            <a:r>
              <a:rPr lang="en-US"/>
              <a:t>Click to edit Master title style</a:t>
            </a:r>
            <a:endParaRPr lang="en-TT"/>
          </a:p>
        </p:txBody>
      </p:sp>
      <p:sp>
        <p:nvSpPr>
          <p:cNvPr id="3" name="Text Placeholder 2">
            <a:extLst>
              <a:ext uri="{FF2B5EF4-FFF2-40B4-BE49-F238E27FC236}">
                <a16:creationId xmlns:a16="http://schemas.microsoft.com/office/drawing/2014/main" id="{12799D2F-645A-4756-909A-9F72B496E6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FC23ADE-0F4F-4D76-ADCB-71E7E1D3C4C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5" name="Text Placeholder 4">
            <a:extLst>
              <a:ext uri="{FF2B5EF4-FFF2-40B4-BE49-F238E27FC236}">
                <a16:creationId xmlns:a16="http://schemas.microsoft.com/office/drawing/2014/main" id="{3ED31F90-7863-4ABA-83B9-A42025E9AC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5D00383-0C4B-45C2-BE1D-B20ADAEE7B1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7" name="Date Placeholder 6">
            <a:extLst>
              <a:ext uri="{FF2B5EF4-FFF2-40B4-BE49-F238E27FC236}">
                <a16:creationId xmlns:a16="http://schemas.microsoft.com/office/drawing/2014/main" id="{58DA1509-6B94-4C16-B050-5A9A37193A11}"/>
              </a:ext>
            </a:extLst>
          </p:cNvPr>
          <p:cNvSpPr>
            <a:spLocks noGrp="1"/>
          </p:cNvSpPr>
          <p:nvPr>
            <p:ph type="dt" sz="half" idx="10"/>
          </p:nvPr>
        </p:nvSpPr>
        <p:spPr/>
        <p:txBody>
          <a:bodyPr/>
          <a:lstStyle/>
          <a:p>
            <a:fld id="{11803577-4020-4094-BDBC-5DA44FEBDCBC}" type="datetimeFigureOut">
              <a:rPr lang="en-TT" smtClean="0"/>
              <a:t>30/07/2026</a:t>
            </a:fld>
            <a:endParaRPr lang="en-TT"/>
          </a:p>
        </p:txBody>
      </p:sp>
      <p:sp>
        <p:nvSpPr>
          <p:cNvPr id="8" name="Footer Placeholder 7">
            <a:extLst>
              <a:ext uri="{FF2B5EF4-FFF2-40B4-BE49-F238E27FC236}">
                <a16:creationId xmlns:a16="http://schemas.microsoft.com/office/drawing/2014/main" id="{E876CE61-D31F-4885-B9F0-266B2CFAAB8C}"/>
              </a:ext>
            </a:extLst>
          </p:cNvPr>
          <p:cNvSpPr>
            <a:spLocks noGrp="1"/>
          </p:cNvSpPr>
          <p:nvPr>
            <p:ph type="ftr" sz="quarter" idx="11"/>
          </p:nvPr>
        </p:nvSpPr>
        <p:spPr/>
        <p:txBody>
          <a:bodyPr/>
          <a:lstStyle/>
          <a:p>
            <a:endParaRPr lang="en-TT"/>
          </a:p>
        </p:txBody>
      </p:sp>
      <p:sp>
        <p:nvSpPr>
          <p:cNvPr id="9" name="Slide Number Placeholder 8">
            <a:extLst>
              <a:ext uri="{FF2B5EF4-FFF2-40B4-BE49-F238E27FC236}">
                <a16:creationId xmlns:a16="http://schemas.microsoft.com/office/drawing/2014/main" id="{B276BF3C-923A-42A9-A340-0CB6F1D3769A}"/>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69920445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047C5-6BE9-483D-892F-1F408A82A13D}"/>
              </a:ext>
            </a:extLst>
          </p:cNvPr>
          <p:cNvSpPr>
            <a:spLocks noGrp="1"/>
          </p:cNvSpPr>
          <p:nvPr>
            <p:ph type="title"/>
          </p:nvPr>
        </p:nvSpPr>
        <p:spPr/>
        <p:txBody>
          <a:bodyPr/>
          <a:lstStyle/>
          <a:p>
            <a:r>
              <a:rPr lang="en-US"/>
              <a:t>Click to edit Master title style</a:t>
            </a:r>
            <a:endParaRPr lang="en-TT"/>
          </a:p>
        </p:txBody>
      </p:sp>
      <p:sp>
        <p:nvSpPr>
          <p:cNvPr id="3" name="Date Placeholder 2">
            <a:extLst>
              <a:ext uri="{FF2B5EF4-FFF2-40B4-BE49-F238E27FC236}">
                <a16:creationId xmlns:a16="http://schemas.microsoft.com/office/drawing/2014/main" id="{9AB4C45E-B5CB-404C-82E2-C2ACE26FD57C}"/>
              </a:ext>
            </a:extLst>
          </p:cNvPr>
          <p:cNvSpPr>
            <a:spLocks noGrp="1"/>
          </p:cNvSpPr>
          <p:nvPr>
            <p:ph type="dt" sz="half" idx="10"/>
          </p:nvPr>
        </p:nvSpPr>
        <p:spPr/>
        <p:txBody>
          <a:bodyPr/>
          <a:lstStyle/>
          <a:p>
            <a:fld id="{11803577-4020-4094-BDBC-5DA44FEBDCBC}" type="datetimeFigureOut">
              <a:rPr lang="en-TT" smtClean="0"/>
              <a:t>30/07/2026</a:t>
            </a:fld>
            <a:endParaRPr lang="en-TT"/>
          </a:p>
        </p:txBody>
      </p:sp>
      <p:sp>
        <p:nvSpPr>
          <p:cNvPr id="4" name="Footer Placeholder 3">
            <a:extLst>
              <a:ext uri="{FF2B5EF4-FFF2-40B4-BE49-F238E27FC236}">
                <a16:creationId xmlns:a16="http://schemas.microsoft.com/office/drawing/2014/main" id="{85FA3B1A-0982-4A48-8B62-6BBE0D9E588E}"/>
              </a:ext>
            </a:extLst>
          </p:cNvPr>
          <p:cNvSpPr>
            <a:spLocks noGrp="1"/>
          </p:cNvSpPr>
          <p:nvPr>
            <p:ph type="ftr" sz="quarter" idx="11"/>
          </p:nvPr>
        </p:nvSpPr>
        <p:spPr/>
        <p:txBody>
          <a:bodyPr/>
          <a:lstStyle/>
          <a:p>
            <a:endParaRPr lang="en-TT"/>
          </a:p>
        </p:txBody>
      </p:sp>
      <p:sp>
        <p:nvSpPr>
          <p:cNvPr id="5" name="Slide Number Placeholder 4">
            <a:extLst>
              <a:ext uri="{FF2B5EF4-FFF2-40B4-BE49-F238E27FC236}">
                <a16:creationId xmlns:a16="http://schemas.microsoft.com/office/drawing/2014/main" id="{11E275F0-7D1E-473C-B446-E86351A77E7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71938414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FACF13-90E3-4788-9035-E544486D7B9A}"/>
              </a:ext>
            </a:extLst>
          </p:cNvPr>
          <p:cNvSpPr>
            <a:spLocks noGrp="1"/>
          </p:cNvSpPr>
          <p:nvPr>
            <p:ph type="dt" sz="half" idx="10"/>
          </p:nvPr>
        </p:nvSpPr>
        <p:spPr/>
        <p:txBody>
          <a:bodyPr/>
          <a:lstStyle/>
          <a:p>
            <a:fld id="{11803577-4020-4094-BDBC-5DA44FEBDCBC}" type="datetimeFigureOut">
              <a:rPr lang="en-TT" smtClean="0"/>
              <a:t>30/07/2026</a:t>
            </a:fld>
            <a:endParaRPr lang="en-TT"/>
          </a:p>
        </p:txBody>
      </p:sp>
      <p:sp>
        <p:nvSpPr>
          <p:cNvPr id="3" name="Footer Placeholder 2">
            <a:extLst>
              <a:ext uri="{FF2B5EF4-FFF2-40B4-BE49-F238E27FC236}">
                <a16:creationId xmlns:a16="http://schemas.microsoft.com/office/drawing/2014/main" id="{9CF2524F-970E-4605-84DA-A4B04B4FE4B3}"/>
              </a:ext>
            </a:extLst>
          </p:cNvPr>
          <p:cNvSpPr>
            <a:spLocks noGrp="1"/>
          </p:cNvSpPr>
          <p:nvPr>
            <p:ph type="ftr" sz="quarter" idx="11"/>
          </p:nvPr>
        </p:nvSpPr>
        <p:spPr/>
        <p:txBody>
          <a:bodyPr/>
          <a:lstStyle/>
          <a:p>
            <a:endParaRPr lang="en-TT"/>
          </a:p>
        </p:txBody>
      </p:sp>
      <p:sp>
        <p:nvSpPr>
          <p:cNvPr id="4" name="Slide Number Placeholder 3">
            <a:extLst>
              <a:ext uri="{FF2B5EF4-FFF2-40B4-BE49-F238E27FC236}">
                <a16:creationId xmlns:a16="http://schemas.microsoft.com/office/drawing/2014/main" id="{9F706BFF-EBC4-4B89-8539-DE1DEDBED578}"/>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0043910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DFFA8-F850-4DDD-A54F-33D97BECDD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T"/>
          </a:p>
        </p:txBody>
      </p:sp>
      <p:sp>
        <p:nvSpPr>
          <p:cNvPr id="3" name="Content Placeholder 2">
            <a:extLst>
              <a:ext uri="{FF2B5EF4-FFF2-40B4-BE49-F238E27FC236}">
                <a16:creationId xmlns:a16="http://schemas.microsoft.com/office/drawing/2014/main" id="{3403D6D0-AB30-4C9C-A653-31BA47292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Text Placeholder 3">
            <a:extLst>
              <a:ext uri="{FF2B5EF4-FFF2-40B4-BE49-F238E27FC236}">
                <a16:creationId xmlns:a16="http://schemas.microsoft.com/office/drawing/2014/main" id="{504DF7FD-8878-4D2D-BAB7-6B905784C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B09927A-8B6F-4E22-B54F-90CA833F0ECF}"/>
              </a:ext>
            </a:extLst>
          </p:cNvPr>
          <p:cNvSpPr>
            <a:spLocks noGrp="1"/>
          </p:cNvSpPr>
          <p:nvPr>
            <p:ph type="dt" sz="half" idx="10"/>
          </p:nvPr>
        </p:nvSpPr>
        <p:spPr/>
        <p:txBody>
          <a:bodyPr/>
          <a:lstStyle/>
          <a:p>
            <a:fld id="{11803577-4020-4094-BDBC-5DA44FEBDCBC}" type="datetimeFigureOut">
              <a:rPr lang="en-TT" smtClean="0"/>
              <a:t>30/07/2026</a:t>
            </a:fld>
            <a:endParaRPr lang="en-TT"/>
          </a:p>
        </p:txBody>
      </p:sp>
      <p:sp>
        <p:nvSpPr>
          <p:cNvPr id="6" name="Footer Placeholder 5">
            <a:extLst>
              <a:ext uri="{FF2B5EF4-FFF2-40B4-BE49-F238E27FC236}">
                <a16:creationId xmlns:a16="http://schemas.microsoft.com/office/drawing/2014/main" id="{32A5E846-ECD0-48F6-AEEB-D30934BBA2F6}"/>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E15E1049-C845-49D6-AB12-AA1E088B9A3A}"/>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15778180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81DC-8C1A-4ECE-A22A-B3A1B5EFB7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T"/>
          </a:p>
        </p:txBody>
      </p:sp>
      <p:sp>
        <p:nvSpPr>
          <p:cNvPr id="3" name="Picture Placeholder 2">
            <a:extLst>
              <a:ext uri="{FF2B5EF4-FFF2-40B4-BE49-F238E27FC236}">
                <a16:creationId xmlns:a16="http://schemas.microsoft.com/office/drawing/2014/main" id="{DBEE59C0-8BDA-46ED-A00E-4011A23B48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TT"/>
          </a:p>
        </p:txBody>
      </p:sp>
      <p:sp>
        <p:nvSpPr>
          <p:cNvPr id="4" name="Text Placeholder 3">
            <a:extLst>
              <a:ext uri="{FF2B5EF4-FFF2-40B4-BE49-F238E27FC236}">
                <a16:creationId xmlns:a16="http://schemas.microsoft.com/office/drawing/2014/main" id="{B1049AB9-98F4-4591-B1B8-D4AE7C4721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5FBF449-B77F-4C14-BB48-F454EE8ACDE0}"/>
              </a:ext>
            </a:extLst>
          </p:cNvPr>
          <p:cNvSpPr>
            <a:spLocks noGrp="1"/>
          </p:cNvSpPr>
          <p:nvPr>
            <p:ph type="dt" sz="half" idx="10"/>
          </p:nvPr>
        </p:nvSpPr>
        <p:spPr/>
        <p:txBody>
          <a:bodyPr/>
          <a:lstStyle/>
          <a:p>
            <a:fld id="{11803577-4020-4094-BDBC-5DA44FEBDCBC}" type="datetimeFigureOut">
              <a:rPr lang="en-TT" smtClean="0"/>
              <a:t>30/07/2026</a:t>
            </a:fld>
            <a:endParaRPr lang="en-TT"/>
          </a:p>
        </p:txBody>
      </p:sp>
      <p:sp>
        <p:nvSpPr>
          <p:cNvPr id="6" name="Footer Placeholder 5">
            <a:extLst>
              <a:ext uri="{FF2B5EF4-FFF2-40B4-BE49-F238E27FC236}">
                <a16:creationId xmlns:a16="http://schemas.microsoft.com/office/drawing/2014/main" id="{F11E5CE8-115C-4FFE-B64B-3EA92E034BFE}"/>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899252C0-117E-4C18-A00B-DD0B71EFDC18}"/>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12453965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A46AA-1D57-4C82-9EE5-F06D2B98D51E}"/>
              </a:ext>
            </a:extLst>
          </p:cNvPr>
          <p:cNvSpPr>
            <a:spLocks noGrp="1"/>
          </p:cNvSpPr>
          <p:nvPr>
            <p:ph type="title"/>
          </p:nvPr>
        </p:nvSpPr>
        <p:spPr/>
        <p:txBody>
          <a:bodyPr/>
          <a:lstStyle/>
          <a:p>
            <a:r>
              <a:rPr lang="en-US"/>
              <a:t>Click to edit Master title style</a:t>
            </a:r>
            <a:endParaRPr lang="en-TT"/>
          </a:p>
        </p:txBody>
      </p:sp>
      <p:sp>
        <p:nvSpPr>
          <p:cNvPr id="3" name="Vertical Text Placeholder 2">
            <a:extLst>
              <a:ext uri="{FF2B5EF4-FFF2-40B4-BE49-F238E27FC236}">
                <a16:creationId xmlns:a16="http://schemas.microsoft.com/office/drawing/2014/main" id="{625D185E-E362-4BE9-A70B-25153507042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B9C322B5-EA32-4410-B2E0-A1E4312A2311}"/>
              </a:ext>
            </a:extLst>
          </p:cNvPr>
          <p:cNvSpPr>
            <a:spLocks noGrp="1"/>
          </p:cNvSpPr>
          <p:nvPr>
            <p:ph type="dt" sz="half" idx="10"/>
          </p:nvPr>
        </p:nvSpPr>
        <p:spPr/>
        <p:txBody>
          <a:bodyPr/>
          <a:lstStyle/>
          <a:p>
            <a:fld id="{11803577-4020-4094-BDBC-5DA44FEBDCBC}" type="datetimeFigureOut">
              <a:rPr lang="en-TT" smtClean="0"/>
              <a:t>30/07/2026</a:t>
            </a:fld>
            <a:endParaRPr lang="en-TT"/>
          </a:p>
        </p:txBody>
      </p:sp>
      <p:sp>
        <p:nvSpPr>
          <p:cNvPr id="5" name="Footer Placeholder 4">
            <a:extLst>
              <a:ext uri="{FF2B5EF4-FFF2-40B4-BE49-F238E27FC236}">
                <a16:creationId xmlns:a16="http://schemas.microsoft.com/office/drawing/2014/main" id="{77C22651-01D8-4F93-A2B0-39EF2B9E996E}"/>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6D70893F-28D1-4FD3-8D8E-EEF7C907B6CF}"/>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74516430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3B448D-D74A-4FE9-9708-8E7E14A44F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TT"/>
          </a:p>
        </p:txBody>
      </p:sp>
      <p:sp>
        <p:nvSpPr>
          <p:cNvPr id="3" name="Vertical Text Placeholder 2">
            <a:extLst>
              <a:ext uri="{FF2B5EF4-FFF2-40B4-BE49-F238E27FC236}">
                <a16:creationId xmlns:a16="http://schemas.microsoft.com/office/drawing/2014/main" id="{408ADFF8-0B63-414F-B553-0616441D828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CE99E3E1-6673-46AE-A12F-DB269D1286BA}"/>
              </a:ext>
            </a:extLst>
          </p:cNvPr>
          <p:cNvSpPr>
            <a:spLocks noGrp="1"/>
          </p:cNvSpPr>
          <p:nvPr>
            <p:ph type="dt" sz="half" idx="10"/>
          </p:nvPr>
        </p:nvSpPr>
        <p:spPr/>
        <p:txBody>
          <a:bodyPr/>
          <a:lstStyle/>
          <a:p>
            <a:fld id="{11803577-4020-4094-BDBC-5DA44FEBDCBC}" type="datetimeFigureOut">
              <a:rPr lang="en-TT" smtClean="0"/>
              <a:t>30/07/2026</a:t>
            </a:fld>
            <a:endParaRPr lang="en-TT"/>
          </a:p>
        </p:txBody>
      </p:sp>
      <p:sp>
        <p:nvSpPr>
          <p:cNvPr id="5" name="Footer Placeholder 4">
            <a:extLst>
              <a:ext uri="{FF2B5EF4-FFF2-40B4-BE49-F238E27FC236}">
                <a16:creationId xmlns:a16="http://schemas.microsoft.com/office/drawing/2014/main" id="{9DCEE0BE-DC1C-4A95-AEA7-E181CEACC9AC}"/>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11AE85B9-97B7-4045-87A2-84CBDB9514C4}"/>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58383107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x">
  <p:cSld name="1_Canso">
    <p:spTree>
      <p:nvGrpSpPr>
        <p:cNvPr id="1" name=""/>
        <p:cNvGrpSpPr/>
        <p:nvPr/>
      </p:nvGrpSpPr>
      <p:grpSpPr>
        <a:xfrm>
          <a:off x="0" y="0"/>
          <a:ext cx="0" cy="0"/>
          <a:chOff x="0" y="0"/>
          <a:chExt cx="0" cy="0"/>
        </a:xfrm>
      </p:grpSpPr>
      <p:pic>
        <p:nvPicPr>
          <p:cNvPr id="11"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2"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3"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4" name="Rectangle 11"/>
          <p:cNvSpPr/>
          <p:nvPr/>
        </p:nvSpPr>
        <p:spPr>
          <a:xfrm>
            <a:off x="9885126" y="-1"/>
            <a:ext cx="1738493" cy="2042162"/>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5"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6"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7"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8"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9"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20"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pic>
        <p:nvPicPr>
          <p:cNvPr id="21" name="Picture 9" descr="Picture 9"/>
          <p:cNvPicPr>
            <a:picLocks noChangeAspect="1"/>
          </p:cNvPicPr>
          <p:nvPr/>
        </p:nvPicPr>
        <p:blipFill>
          <a:blip r:embed="rId5">
            <a:extLst/>
          </a:blip>
          <a:srcRect r="75418"/>
          <a:stretch>
            <a:fillRect/>
          </a:stretch>
        </p:blipFill>
        <p:spPr>
          <a:xfrm>
            <a:off x="408344" y="498481"/>
            <a:ext cx="2046991" cy="565988"/>
          </a:xfrm>
          <a:prstGeom prst="rect">
            <a:avLst/>
          </a:prstGeom>
          <a:ln w="12700">
            <a:miter lim="400000"/>
          </a:ln>
        </p:spPr>
      </p:pic>
      <p:sp>
        <p:nvSpPr>
          <p:cNvPr id="2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228600" indent="-228600">
              <a:buClrTx/>
              <a:buSzTx/>
              <a:buFontTx/>
              <a:buNone/>
              <a:defRPr sz="1800" b="1">
                <a:solidFill>
                  <a:schemeClr val="accent1"/>
                </a:solidFill>
                <a:latin typeface="Montserrat"/>
                <a:ea typeface="Montserrat"/>
                <a:cs typeface="Montserrat"/>
                <a:sym typeface="Montserrat"/>
              </a:defRPr>
            </a:lvl1pPr>
          </a:lstStyle>
          <a:p>
            <a:r>
              <a:t>Date here</a:t>
            </a:r>
          </a:p>
        </p:txBody>
      </p:sp>
      <p:sp>
        <p:nvSpPr>
          <p:cNvPr id="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847174079"/>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type="tx">
  <p:cSld name="5_Canso">
    <p:spTree>
      <p:nvGrpSpPr>
        <p:cNvPr id="1" name=""/>
        <p:cNvGrpSpPr/>
        <p:nvPr/>
      </p:nvGrpSpPr>
      <p:grpSpPr>
        <a:xfrm>
          <a:off x="0" y="0"/>
          <a:ext cx="0" cy="0"/>
          <a:chOff x="0" y="0"/>
          <a:chExt cx="0" cy="0"/>
        </a:xfrm>
      </p:grpSpPr>
      <p:pic>
        <p:nvPicPr>
          <p:cNvPr id="30"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31" name="Picture 7" descr="Picture 7"/>
          <p:cNvPicPr>
            <a:picLocks noChangeAspect="1"/>
          </p:cNvPicPr>
          <p:nvPr/>
        </p:nvPicPr>
        <p:blipFill>
          <a:blip r:embed="rId3">
            <a:extLst/>
          </a:blip>
          <a:stretch>
            <a:fillRect/>
          </a:stretch>
        </p:blipFill>
        <p:spPr>
          <a:xfrm>
            <a:off x="7043370" y="1542111"/>
            <a:ext cx="3818250" cy="3320216"/>
          </a:xfrm>
          <a:prstGeom prst="rect">
            <a:avLst/>
          </a:prstGeom>
          <a:ln w="12700">
            <a:miter lim="400000"/>
          </a:ln>
          <a:effectLst>
            <a:outerShdw blurRad="50800" dist="38100" dir="2700000" rotWithShape="0">
              <a:srgbClr val="000000">
                <a:alpha val="40000"/>
              </a:srgbClr>
            </a:outerShdw>
          </a:effectLst>
        </p:spPr>
      </p:pic>
      <p:sp>
        <p:nvSpPr>
          <p:cNvPr id="32" name="TextBox 1"/>
          <p:cNvSpPr txBox="1"/>
          <p:nvPr/>
        </p:nvSpPr>
        <p:spPr>
          <a:xfrm>
            <a:off x="558700" y="1414121"/>
            <a:ext cx="4438602" cy="3302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Please make sure your internet connection is stable for an optimal streaming experience. If you experience connection challenges, using a hardwired connection rather than Wi-Fi will benefit the strength and speed of your connection.</a:t>
            </a:r>
          </a:p>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Ensure the sound is working well. If it is not working correct, please dial in via your phone using the phone number in your confirmation e-mail. </a:t>
            </a:r>
          </a:p>
        </p:txBody>
      </p:sp>
      <p:sp>
        <p:nvSpPr>
          <p:cNvPr id="33" name="TextBox 8"/>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3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56506106"/>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type="tx">
  <p:cSld name="6_Canso">
    <p:spTree>
      <p:nvGrpSpPr>
        <p:cNvPr id="1" name=""/>
        <p:cNvGrpSpPr/>
        <p:nvPr/>
      </p:nvGrpSpPr>
      <p:grpSpPr>
        <a:xfrm>
          <a:off x="0" y="0"/>
          <a:ext cx="0" cy="0"/>
          <a:chOff x="0" y="0"/>
          <a:chExt cx="0" cy="0"/>
        </a:xfrm>
      </p:grpSpPr>
      <p:pic>
        <p:nvPicPr>
          <p:cNvPr id="41"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42" name="Picture 7" descr="Picture 7"/>
          <p:cNvPicPr>
            <a:picLocks noChangeAspect="1"/>
          </p:cNvPicPr>
          <p:nvPr/>
        </p:nvPicPr>
        <p:blipFill>
          <a:blip r:embed="rId3">
            <a:extLst/>
          </a:blip>
          <a:stretch>
            <a:fillRect/>
          </a:stretch>
        </p:blipFill>
        <p:spPr>
          <a:xfrm>
            <a:off x="6644344" y="1542111"/>
            <a:ext cx="4459562" cy="3041326"/>
          </a:xfrm>
          <a:prstGeom prst="rect">
            <a:avLst/>
          </a:prstGeom>
          <a:ln w="12700">
            <a:miter lim="400000"/>
          </a:ln>
          <a:effectLst>
            <a:outerShdw blurRad="50800" dist="38100" dir="2700000" rotWithShape="0">
              <a:srgbClr val="000000">
                <a:alpha val="40000"/>
              </a:srgbClr>
            </a:outerShdw>
          </a:effectLst>
        </p:spPr>
      </p:pic>
      <p:sp>
        <p:nvSpPr>
          <p:cNvPr id="43" name="TextBox 8"/>
          <p:cNvSpPr txBox="1"/>
          <p:nvPr/>
        </p:nvSpPr>
        <p:spPr>
          <a:xfrm>
            <a:off x="558700" y="2158407"/>
            <a:ext cx="4438602" cy="162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spcBef>
                <a:spcPts val="1800"/>
              </a:spcBef>
              <a:defRPr>
                <a:solidFill>
                  <a:srgbClr val="FFFFFF"/>
                </a:solidFill>
                <a:latin typeface="Montserrat"/>
                <a:ea typeface="Montserrat"/>
                <a:cs typeface="Montserrat"/>
                <a:sym typeface="Montserrat"/>
              </a:defRPr>
            </a:pPr>
            <a:r>
              <a:t>Please feel free to submit your technical or content related questions into the Questions pane and press send. </a:t>
            </a:r>
          </a:p>
          <a:p>
            <a:pPr>
              <a:spcBef>
                <a:spcPts val="1800"/>
              </a:spcBef>
              <a:defRPr>
                <a:solidFill>
                  <a:srgbClr val="FFFFFF"/>
                </a:solidFill>
                <a:latin typeface="Montserrat"/>
                <a:ea typeface="Montserrat"/>
                <a:cs typeface="Montserrat"/>
                <a:sym typeface="Montserrat"/>
              </a:defRPr>
            </a:pPr>
            <a:r>
              <a:t>We will do our best to answer all your questions live during the panel.</a:t>
            </a:r>
          </a:p>
        </p:txBody>
      </p:sp>
      <p:sp>
        <p:nvSpPr>
          <p:cNvPr id="44" name="TextBox 9"/>
          <p:cNvSpPr txBox="1"/>
          <p:nvPr/>
        </p:nvSpPr>
        <p:spPr>
          <a:xfrm>
            <a:off x="558700" y="1542111"/>
            <a:ext cx="4438602" cy="2794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spcBef>
                <a:spcPts val="1800"/>
              </a:spcBef>
              <a:defRPr b="1">
                <a:solidFill>
                  <a:schemeClr val="accent1"/>
                </a:solidFill>
                <a:latin typeface="Montserrat"/>
                <a:ea typeface="Montserrat"/>
                <a:cs typeface="Montserrat"/>
                <a:sym typeface="Montserrat"/>
              </a:defRPr>
            </a:lvl1pPr>
          </a:lstStyle>
          <a:p>
            <a:r>
              <a:t>Any questions?</a:t>
            </a:r>
          </a:p>
        </p:txBody>
      </p:sp>
      <p:sp>
        <p:nvSpPr>
          <p:cNvPr id="45" name="TextBox 1"/>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4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228614838"/>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type="tx">
  <p:cSld name="2_Canso">
    <p:spTree>
      <p:nvGrpSpPr>
        <p:cNvPr id="1" name=""/>
        <p:cNvGrpSpPr/>
        <p:nvPr/>
      </p:nvGrpSpPr>
      <p:grpSpPr>
        <a:xfrm>
          <a:off x="0" y="0"/>
          <a:ext cx="0" cy="0"/>
          <a:chOff x="0" y="0"/>
          <a:chExt cx="0" cy="0"/>
        </a:xfrm>
      </p:grpSpPr>
      <p:pic>
        <p:nvPicPr>
          <p:cNvPr id="53"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54" name="Picture 3" descr="Picture 3"/>
          <p:cNvPicPr>
            <a:picLocks noChangeAspect="1"/>
          </p:cNvPicPr>
          <p:nvPr/>
        </p:nvPicPr>
        <p:blipFill>
          <a:blip r:embed="rId3">
            <a:extLst/>
          </a:blip>
          <a:stretch>
            <a:fillRect/>
          </a:stretch>
        </p:blipFill>
        <p:spPr>
          <a:xfrm>
            <a:off x="4779436" y="740832"/>
            <a:ext cx="3175009" cy="3175001"/>
          </a:xfrm>
          <a:prstGeom prst="rect">
            <a:avLst/>
          </a:prstGeom>
          <a:ln w="12700">
            <a:miter lim="400000"/>
          </a:ln>
        </p:spPr>
      </p:pic>
      <p:sp>
        <p:nvSpPr>
          <p:cNvPr id="55"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BREAK</a:t>
            </a:r>
          </a:p>
          <a:p>
            <a:pPr lvl="1"/>
            <a:endParaRPr/>
          </a:p>
          <a:p>
            <a:pPr lvl="2"/>
            <a:endParaRPr/>
          </a:p>
          <a:p>
            <a:pPr lvl="3"/>
            <a:endParaRPr/>
          </a:p>
          <a:p>
            <a:pPr lvl="4"/>
            <a:endParaRPr/>
          </a:p>
        </p:txBody>
      </p:sp>
      <p:sp>
        <p:nvSpPr>
          <p:cNvPr id="5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41660680"/>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type="tx">
  <p:cSld name="3_Canso">
    <p:spTree>
      <p:nvGrpSpPr>
        <p:cNvPr id="1" name=""/>
        <p:cNvGrpSpPr/>
        <p:nvPr/>
      </p:nvGrpSpPr>
      <p:grpSpPr>
        <a:xfrm>
          <a:off x="0" y="0"/>
          <a:ext cx="0" cy="0"/>
          <a:chOff x="0" y="0"/>
          <a:chExt cx="0" cy="0"/>
        </a:xfrm>
      </p:grpSpPr>
      <p:pic>
        <p:nvPicPr>
          <p:cNvPr id="63"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64"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QUESTIONS AND ANSWERS</a:t>
            </a:r>
          </a:p>
          <a:p>
            <a:pPr lvl="1"/>
            <a:endParaRPr/>
          </a:p>
          <a:p>
            <a:pPr lvl="2"/>
            <a:endParaRPr/>
          </a:p>
          <a:p>
            <a:pPr lvl="3"/>
            <a:endParaRPr/>
          </a:p>
          <a:p>
            <a:pPr lvl="4"/>
            <a:endParaRPr/>
          </a:p>
        </p:txBody>
      </p:sp>
      <p:pic>
        <p:nvPicPr>
          <p:cNvPr id="65" name="Picture 3" descr="Picture 3"/>
          <p:cNvPicPr>
            <a:picLocks noChangeAspect="1"/>
          </p:cNvPicPr>
          <p:nvPr/>
        </p:nvPicPr>
        <p:blipFill>
          <a:blip r:embed="rId3">
            <a:extLst/>
          </a:blip>
          <a:stretch>
            <a:fillRect/>
          </a:stretch>
        </p:blipFill>
        <p:spPr>
          <a:xfrm>
            <a:off x="4508500" y="740832"/>
            <a:ext cx="3175000" cy="3175001"/>
          </a:xfrm>
          <a:prstGeom prst="rect">
            <a:avLst/>
          </a:prstGeom>
          <a:ln w="12700">
            <a:miter lim="400000"/>
          </a:ln>
        </p:spPr>
      </p:pic>
      <p:sp>
        <p:nvSpPr>
          <p:cNvPr id="6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263173091"/>
      </p:ext>
    </p:extLst>
  </p:cSld>
  <p:clrMapOvr>
    <a:masterClrMapping/>
  </p:clrMapOvr>
  <p:transition spd="med"/>
</p:sldLayout>
</file>

<file path=ppt/slideLayouts/slideLayout54.xml><?xml version="1.0" encoding="utf-8"?>
<p:sldLayout xmlns:a="http://schemas.openxmlformats.org/drawingml/2006/main" xmlns:r="http://schemas.openxmlformats.org/officeDocument/2006/relationships" xmlns:p="http://schemas.openxmlformats.org/presentationml/2006/main" type="tx">
  <p:cSld name="4_Canso">
    <p:spTree>
      <p:nvGrpSpPr>
        <p:cNvPr id="1" name=""/>
        <p:cNvGrpSpPr/>
        <p:nvPr/>
      </p:nvGrpSpPr>
      <p:grpSpPr>
        <a:xfrm>
          <a:off x="0" y="0"/>
          <a:ext cx="0" cy="0"/>
          <a:chOff x="0" y="0"/>
          <a:chExt cx="0" cy="0"/>
        </a:xfrm>
      </p:grpSpPr>
      <p:pic>
        <p:nvPicPr>
          <p:cNvPr id="73"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74"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PLEASE VOTE</a:t>
            </a:r>
          </a:p>
          <a:p>
            <a:pPr lvl="1"/>
            <a:endParaRPr/>
          </a:p>
          <a:p>
            <a:pPr lvl="2"/>
            <a:endParaRPr/>
          </a:p>
          <a:p>
            <a:pPr lvl="3"/>
            <a:endParaRPr/>
          </a:p>
          <a:p>
            <a:pPr lvl="4"/>
            <a:endParaRPr/>
          </a:p>
        </p:txBody>
      </p:sp>
      <p:pic>
        <p:nvPicPr>
          <p:cNvPr id="75" name="Picture 3" descr="Picture 3"/>
          <p:cNvPicPr>
            <a:picLocks noChangeAspect="1"/>
          </p:cNvPicPr>
          <p:nvPr/>
        </p:nvPicPr>
        <p:blipFill>
          <a:blip r:embed="rId3">
            <a:extLst/>
          </a:blip>
          <a:stretch>
            <a:fillRect/>
          </a:stretch>
        </p:blipFill>
        <p:spPr>
          <a:xfrm>
            <a:off x="4508500" y="740832"/>
            <a:ext cx="3175000" cy="3175001"/>
          </a:xfrm>
          <a:prstGeom prst="rect">
            <a:avLst/>
          </a:prstGeom>
          <a:ln w="12700">
            <a:miter lim="400000"/>
          </a:ln>
        </p:spPr>
      </p:pic>
      <p:sp>
        <p:nvSpPr>
          <p:cNvPr id="7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43964930"/>
      </p:ext>
    </p:extLst>
  </p:cSld>
  <p:clrMapOvr>
    <a:masterClrMapping/>
  </p:clrMapOvr>
  <p:transition spd="med"/>
</p:sldLayout>
</file>

<file path=ppt/slideLayouts/slideLayout55.xml><?xml version="1.0" encoding="utf-8"?>
<p:sldLayout xmlns:a="http://schemas.openxmlformats.org/drawingml/2006/main" xmlns:r="http://schemas.openxmlformats.org/officeDocument/2006/relationships" xmlns:p="http://schemas.openxmlformats.org/presentationml/2006/main" type="tx">
  <p:cSld name="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pic>
        <p:nvPicPr>
          <p:cNvPr id="85" name="Picture 6" descr="Picture 6"/>
          <p:cNvPicPr>
            <a:picLocks noChangeAspect="1"/>
          </p:cNvPicPr>
          <p:nvPr/>
        </p:nvPicPr>
        <p:blipFill>
          <a:blip r:embed="rId3">
            <a:extLst/>
          </a:blip>
          <a:srcRect l="6436" r="238"/>
          <a:stretch>
            <a:fillRect/>
          </a:stretch>
        </p:blipFill>
        <p:spPr>
          <a:xfrm rot="709131" flipH="1">
            <a:off x="5681932" y="1546044"/>
            <a:ext cx="8170325" cy="4662384"/>
          </a:xfrm>
          <a:prstGeom prst="rect">
            <a:avLst/>
          </a:prstGeom>
          <a:ln w="12700">
            <a:miter lim="400000"/>
          </a:ln>
        </p:spPr>
      </p:pic>
      <p:sp>
        <p:nvSpPr>
          <p:cNvPr id="8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48599412"/>
      </p:ext>
    </p:extLst>
  </p:cSld>
  <p:clrMapOvr>
    <a:masterClrMapping/>
  </p:clrMapOvr>
  <p:transition spd="med"/>
</p:sldLayout>
</file>

<file path=ppt/slideLayouts/slideLayout56.xml><?xml version="1.0" encoding="utf-8"?>
<p:sldLayout xmlns:a="http://schemas.openxmlformats.org/drawingml/2006/main" xmlns:r="http://schemas.openxmlformats.org/officeDocument/2006/relationships" xmlns:p="http://schemas.openxmlformats.org/presentationml/2006/main" type="tx">
  <p:cSld name="Flight Path - Spac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93" name="Picture 2" descr="Picture 2"/>
          <p:cNvPicPr>
            <a:picLocks noChangeAspect="1"/>
          </p:cNvPicPr>
          <p:nvPr/>
        </p:nvPicPr>
        <p:blipFill>
          <a:blip r:embed="rId3">
            <a:extLst/>
          </a:blip>
          <a:srcRect b="31015"/>
          <a:stretch>
            <a:fillRect/>
          </a:stretch>
        </p:blipFill>
        <p:spPr>
          <a:xfrm>
            <a:off x="9121433" y="577764"/>
            <a:ext cx="2713856" cy="5492843"/>
          </a:xfrm>
          <a:prstGeom prst="rect">
            <a:avLst/>
          </a:prstGeom>
          <a:ln w="12700">
            <a:miter lim="400000"/>
          </a:ln>
        </p:spPr>
      </p:pic>
      <p:sp>
        <p:nvSpPr>
          <p:cNvPr id="94"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5"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9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489372456"/>
      </p:ext>
    </p:extLst>
  </p:cSld>
  <p:clrMapOvr>
    <a:masterClrMapping/>
  </p:clrMapOvr>
  <p:transition spd="med"/>
</p:sldLayout>
</file>

<file path=ppt/slideLayouts/slideLayout57.xml><?xml version="1.0" encoding="utf-8"?>
<p:sldLayout xmlns:a="http://schemas.openxmlformats.org/drawingml/2006/main" xmlns:r="http://schemas.openxmlformats.org/officeDocument/2006/relationships" xmlns:p="http://schemas.openxmlformats.org/presentationml/2006/main" type="tx">
  <p:cSld name="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03" name="Picture 3" descr="Picture 3"/>
          <p:cNvPicPr>
            <a:picLocks noChangeAspect="1"/>
          </p:cNvPicPr>
          <p:nvPr/>
        </p:nvPicPr>
        <p:blipFill>
          <a:blip r:embed="rId3">
            <a:extLst/>
          </a:blip>
          <a:srcRect b="44073"/>
          <a:stretch>
            <a:fillRect/>
          </a:stretch>
        </p:blipFill>
        <p:spPr>
          <a:xfrm>
            <a:off x="697520" y="3284987"/>
            <a:ext cx="10943619" cy="2772913"/>
          </a:xfrm>
          <a:prstGeom prst="rect">
            <a:avLst/>
          </a:prstGeom>
          <a:ln w="12700">
            <a:miter lim="400000"/>
          </a:ln>
        </p:spPr>
      </p:pic>
      <p:sp>
        <p:nvSpPr>
          <p:cNvPr id="104"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5"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0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236327503"/>
      </p:ext>
    </p:extLst>
  </p:cSld>
  <p:clrMapOvr>
    <a:masterClrMapping/>
  </p:clrMapOvr>
  <p:transition spd="med"/>
</p:sldLayout>
</file>

<file path=ppt/slideLayouts/slideLayout58.xml><?xml version="1.0" encoding="utf-8"?>
<p:sldLayout xmlns:a="http://schemas.openxmlformats.org/drawingml/2006/main" xmlns:r="http://schemas.openxmlformats.org/officeDocument/2006/relationships" xmlns:p="http://schemas.openxmlformats.org/presentationml/2006/main" type="tx">
  <p:cSld name="2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1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324190641"/>
      </p:ext>
    </p:extLst>
  </p:cSld>
  <p:clrMapOvr>
    <a:masterClrMapping/>
  </p:clrMapOvr>
  <p:transition spd="med"/>
</p:sldLayout>
</file>

<file path=ppt/slideLayouts/slideLayout59.xml><?xml version="1.0" encoding="utf-8"?>
<p:sldLayout xmlns:a="http://schemas.openxmlformats.org/drawingml/2006/main" xmlns:r="http://schemas.openxmlformats.org/officeDocument/2006/relationships" xmlns:p="http://schemas.openxmlformats.org/presentationml/2006/main" type="tx">
  <p:cSld name="1_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23"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pic>
        <p:nvPicPr>
          <p:cNvPr id="124" name="Picture 6" descr="Picture 6"/>
          <p:cNvPicPr>
            <a:picLocks noChangeAspect="1"/>
          </p:cNvPicPr>
          <p:nvPr/>
        </p:nvPicPr>
        <p:blipFill>
          <a:blip r:embed="rId3">
            <a:extLst/>
          </a:blip>
          <a:srcRect l="6436" r="238"/>
          <a:stretch>
            <a:fillRect/>
          </a:stretch>
        </p:blipFill>
        <p:spPr>
          <a:xfrm rot="709131" flipH="1">
            <a:off x="5681932" y="1546044"/>
            <a:ext cx="8170325" cy="4662384"/>
          </a:xfrm>
          <a:prstGeom prst="rect">
            <a:avLst/>
          </a:prstGeom>
          <a:ln w="12700">
            <a:miter lim="400000"/>
          </a:ln>
        </p:spPr>
      </p:pic>
      <p:sp>
        <p:nvSpPr>
          <p:cNvPr id="12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223786271"/>
      </p:ext>
    </p:extLst>
  </p:cSld>
  <p:clrMapOvr>
    <a:masterClrMapping/>
  </p:clrMapOvr>
  <p:transition spd="med"/>
</p:sldLayout>
</file>

<file path=ppt/slideLayouts/slideLayout60.xml><?xml version="1.0" encoding="utf-8"?>
<p:sldLayout xmlns:a="http://schemas.openxmlformats.org/drawingml/2006/main" xmlns:r="http://schemas.openxmlformats.org/officeDocument/2006/relationships" xmlns:p="http://schemas.openxmlformats.org/presentationml/2006/main" type="tx">
  <p:cSld name="1_Flight Path - Spac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32" name="Picture 2" descr="Picture 2"/>
          <p:cNvPicPr>
            <a:picLocks noChangeAspect="1"/>
          </p:cNvPicPr>
          <p:nvPr/>
        </p:nvPicPr>
        <p:blipFill>
          <a:blip r:embed="rId3">
            <a:extLst/>
          </a:blip>
          <a:srcRect b="31015"/>
          <a:stretch>
            <a:fillRect/>
          </a:stretch>
        </p:blipFill>
        <p:spPr>
          <a:xfrm>
            <a:off x="9121433" y="577764"/>
            <a:ext cx="2713856" cy="5492843"/>
          </a:xfrm>
          <a:prstGeom prst="rect">
            <a:avLst/>
          </a:prstGeom>
          <a:ln w="12700">
            <a:miter lim="400000"/>
          </a:ln>
        </p:spPr>
      </p:pic>
      <p:sp>
        <p:nvSpPr>
          <p:cNvPr id="13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3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3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933767166"/>
      </p:ext>
    </p:extLst>
  </p:cSld>
  <p:clrMapOvr>
    <a:masterClrMapping/>
  </p:clrMapOvr>
  <p:transition spd="med"/>
</p:sldLayout>
</file>

<file path=ppt/slideLayouts/slideLayout61.xml><?xml version="1.0" encoding="utf-8"?>
<p:sldLayout xmlns:a="http://schemas.openxmlformats.org/drawingml/2006/main" xmlns:r="http://schemas.openxmlformats.org/officeDocument/2006/relationships" xmlns:p="http://schemas.openxmlformats.org/presentationml/2006/main" type="tx">
  <p:cSld name="1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42" name="Picture 3" descr="Picture 3"/>
          <p:cNvPicPr>
            <a:picLocks noChangeAspect="1"/>
          </p:cNvPicPr>
          <p:nvPr/>
        </p:nvPicPr>
        <p:blipFill>
          <a:blip r:embed="rId3">
            <a:extLst/>
          </a:blip>
          <a:srcRect b="44073"/>
          <a:stretch>
            <a:fillRect/>
          </a:stretch>
        </p:blipFill>
        <p:spPr>
          <a:xfrm>
            <a:off x="697520" y="3284987"/>
            <a:ext cx="10943619" cy="2772913"/>
          </a:xfrm>
          <a:prstGeom prst="rect">
            <a:avLst/>
          </a:prstGeom>
          <a:ln w="12700">
            <a:miter lim="400000"/>
          </a:ln>
        </p:spPr>
      </p:pic>
      <p:sp>
        <p:nvSpPr>
          <p:cNvPr id="14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4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4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388355911"/>
      </p:ext>
    </p:extLst>
  </p:cSld>
  <p:clrMapOvr>
    <a:masterClrMapping/>
  </p:clrMapOvr>
  <p:transition spd="med"/>
</p:sldLayout>
</file>

<file path=ppt/slideLayouts/slideLayout62.xml><?xml version="1.0" encoding="utf-8"?>
<p:sldLayout xmlns:a="http://schemas.openxmlformats.org/drawingml/2006/main" xmlns:r="http://schemas.openxmlformats.org/officeDocument/2006/relationships" xmlns:p="http://schemas.openxmlformats.org/presentationml/2006/main" type="tx">
  <p:cSld name="3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52"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53"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5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237588904"/>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type="tx">
  <p:cSld name="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64" name="Group 1"/>
          <p:cNvGrpSpPr/>
          <p:nvPr/>
        </p:nvGrpSpPr>
        <p:grpSpPr>
          <a:xfrm>
            <a:off x="-12" y="6072505"/>
            <a:ext cx="786662" cy="785502"/>
            <a:chOff x="-1" y="0"/>
            <a:chExt cx="786660" cy="785500"/>
          </a:xfrm>
        </p:grpSpPr>
        <p:sp>
          <p:nvSpPr>
            <p:cNvPr id="16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63"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165"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166" name="Nivel de texto 1…"/>
          <p:cNvSpPr txBox="1">
            <a:spLocks noGrp="1"/>
          </p:cNvSpPr>
          <p:nvPr>
            <p:ph type="body" sz="quarter" idx="1" hasCustomPrompt="1"/>
          </p:nvPr>
        </p:nvSpPr>
        <p:spPr>
          <a:xfrm>
            <a:off x="558700" y="490907"/>
            <a:ext cx="11082440" cy="559680"/>
          </a:xfrm>
          <a:prstGeom prst="rect">
            <a:avLst/>
          </a:prstGeom>
        </p:spPr>
        <p:txBody>
          <a:bodyPr lIns="0" tIns="0" rIns="0" bIns="0"/>
          <a:lstStyle>
            <a:lvl1pPr marL="0" indent="0">
              <a:buClrTx/>
              <a:buSzTx/>
              <a:buFontTx/>
              <a:buNone/>
              <a:defRPr sz="4000" b="1">
                <a:solidFill>
                  <a:srgbClr val="1D1A36"/>
                </a:solidFill>
                <a:latin typeface="Montserrat"/>
                <a:ea typeface="Montserrat"/>
                <a:cs typeface="Montserrat"/>
                <a:sym typeface="Montserrat"/>
              </a:defRPr>
            </a:lvl1pPr>
            <a:lvl2pPr marL="838200" indent="-381000">
              <a:buClrTx/>
              <a:buSzPct val="100000"/>
              <a:buFontTx/>
              <a:defRPr sz="4000" b="1">
                <a:solidFill>
                  <a:srgbClr val="1D1A36"/>
                </a:solidFill>
                <a:latin typeface="Montserrat"/>
                <a:ea typeface="Montserrat"/>
                <a:cs typeface="Montserrat"/>
                <a:sym typeface="Montserrat"/>
              </a:defRPr>
            </a:lvl2pPr>
            <a:lvl3pPr marL="1371600" indent="-457200">
              <a:buClrTx/>
              <a:buSzPct val="100000"/>
              <a:buFontTx/>
              <a:defRPr sz="4000" b="1">
                <a:solidFill>
                  <a:srgbClr val="1D1A36"/>
                </a:solidFill>
                <a:latin typeface="Montserrat"/>
                <a:ea typeface="Montserrat"/>
                <a:cs typeface="Montserrat"/>
                <a:sym typeface="Montserrat"/>
              </a:defRPr>
            </a:lvl3pPr>
            <a:lvl4pPr marL="1879600" indent="-508000">
              <a:buClrTx/>
              <a:buSzPct val="100000"/>
              <a:buFontTx/>
              <a:defRPr sz="4000" b="1">
                <a:solidFill>
                  <a:srgbClr val="1D1A36"/>
                </a:solidFill>
                <a:latin typeface="Montserrat"/>
                <a:ea typeface="Montserrat"/>
                <a:cs typeface="Montserrat"/>
                <a:sym typeface="Montserrat"/>
              </a:defRPr>
            </a:lvl4pPr>
            <a:lvl5pPr marL="2336800" indent="-508000">
              <a:buClrTx/>
              <a:buSzPct val="100000"/>
              <a:buFontTx/>
              <a:defRPr sz="4000" b="1">
                <a:solidFill>
                  <a:srgbClr val="1D1A36"/>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67" name="Text Placeholder 2"/>
          <p:cNvSpPr>
            <a:spLocks noGrp="1"/>
          </p:cNvSpPr>
          <p:nvPr>
            <p:ph type="body" sz="quarter" idx="21" hasCustomPrompt="1"/>
          </p:nvPr>
        </p:nvSpPr>
        <p:spPr>
          <a:xfrm>
            <a:off x="558697" y="1542111"/>
            <a:ext cx="5394637"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68"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169" name="Text Placeholder 2"/>
          <p:cNvSpPr>
            <a:spLocks noGrp="1"/>
          </p:cNvSpPr>
          <p:nvPr>
            <p:ph type="body" sz="half" idx="23" hasCustomPrompt="1"/>
          </p:nvPr>
        </p:nvSpPr>
        <p:spPr>
          <a:xfrm>
            <a:off x="558697" y="2028493"/>
            <a:ext cx="5394637"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70" name="Text Placeholder 2"/>
          <p:cNvSpPr>
            <a:spLocks noGrp="1"/>
          </p:cNvSpPr>
          <p:nvPr>
            <p:ph type="body" sz="quarter" idx="24" hasCustomPrompt="1"/>
          </p:nvPr>
        </p:nvSpPr>
        <p:spPr>
          <a:xfrm>
            <a:off x="6249382" y="1542111"/>
            <a:ext cx="5394637"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71" name="Text Placeholder 2"/>
          <p:cNvSpPr>
            <a:spLocks noGrp="1"/>
          </p:cNvSpPr>
          <p:nvPr>
            <p:ph type="body" sz="half" idx="25" hasCustomPrompt="1"/>
          </p:nvPr>
        </p:nvSpPr>
        <p:spPr>
          <a:xfrm>
            <a:off x="6249382" y="2028493"/>
            <a:ext cx="5394637"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7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379235753"/>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type="tx">
  <p:cSld name="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9"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82" name="Group 1"/>
          <p:cNvGrpSpPr/>
          <p:nvPr/>
        </p:nvGrpSpPr>
        <p:grpSpPr>
          <a:xfrm>
            <a:off x="-12" y="6072505"/>
            <a:ext cx="786662" cy="785502"/>
            <a:chOff x="-1" y="0"/>
            <a:chExt cx="786660" cy="785500"/>
          </a:xfrm>
        </p:grpSpPr>
        <p:sp>
          <p:nvSpPr>
            <p:cNvPr id="180"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81"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183"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184" name="Nivel de texto 1…"/>
          <p:cNvSpPr txBox="1">
            <a:spLocks noGrp="1"/>
          </p:cNvSpPr>
          <p:nvPr>
            <p:ph type="body" sz="quarter" idx="1" hasCustomPrompt="1"/>
          </p:nvPr>
        </p:nvSpPr>
        <p:spPr>
          <a:xfrm>
            <a:off x="558700" y="490907"/>
            <a:ext cx="11082440" cy="559680"/>
          </a:xfrm>
          <a:prstGeom prst="rect">
            <a:avLst/>
          </a:prstGeom>
        </p:spPr>
        <p:txBody>
          <a:bodyPr lIns="0" tIns="0" rIns="0" bIns="0"/>
          <a:lstStyle>
            <a:lvl1pPr marL="0" indent="0">
              <a:buClrTx/>
              <a:buSzTx/>
              <a:buFontTx/>
              <a:buNone/>
              <a:defRPr sz="4000" b="1">
                <a:solidFill>
                  <a:srgbClr val="1D1A36"/>
                </a:solidFill>
                <a:latin typeface="Montserrat"/>
                <a:ea typeface="Montserrat"/>
                <a:cs typeface="Montserrat"/>
                <a:sym typeface="Montserrat"/>
              </a:defRPr>
            </a:lvl1pPr>
            <a:lvl2pPr marL="838200" indent="-381000">
              <a:buClrTx/>
              <a:buSzPct val="100000"/>
              <a:buFontTx/>
              <a:defRPr sz="4000" b="1">
                <a:solidFill>
                  <a:srgbClr val="1D1A36"/>
                </a:solidFill>
                <a:latin typeface="Montserrat"/>
                <a:ea typeface="Montserrat"/>
                <a:cs typeface="Montserrat"/>
                <a:sym typeface="Montserrat"/>
              </a:defRPr>
            </a:lvl2pPr>
            <a:lvl3pPr marL="1371600" indent="-457200">
              <a:buClrTx/>
              <a:buSzPct val="100000"/>
              <a:buFontTx/>
              <a:defRPr sz="4000" b="1">
                <a:solidFill>
                  <a:srgbClr val="1D1A36"/>
                </a:solidFill>
                <a:latin typeface="Montserrat"/>
                <a:ea typeface="Montserrat"/>
                <a:cs typeface="Montserrat"/>
                <a:sym typeface="Montserrat"/>
              </a:defRPr>
            </a:lvl3pPr>
            <a:lvl4pPr marL="1879600" indent="-508000">
              <a:buClrTx/>
              <a:buSzPct val="100000"/>
              <a:buFontTx/>
              <a:defRPr sz="4000" b="1">
                <a:solidFill>
                  <a:srgbClr val="1D1A36"/>
                </a:solidFill>
                <a:latin typeface="Montserrat"/>
                <a:ea typeface="Montserrat"/>
                <a:cs typeface="Montserrat"/>
                <a:sym typeface="Montserrat"/>
              </a:defRPr>
            </a:lvl4pPr>
            <a:lvl5pPr marL="2336800" indent="-508000">
              <a:buClrTx/>
              <a:buSzPct val="100000"/>
              <a:buFontTx/>
              <a:defRPr sz="4000" b="1">
                <a:solidFill>
                  <a:srgbClr val="1D1A36"/>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85" name="Text Placeholder 2"/>
          <p:cNvSpPr>
            <a:spLocks noGrp="1"/>
          </p:cNvSpPr>
          <p:nvPr>
            <p:ph type="body" sz="quarter" idx="21" hasCustomPrompt="1"/>
          </p:nvPr>
        </p:nvSpPr>
        <p:spPr>
          <a:xfrm>
            <a:off x="558700" y="1542111"/>
            <a:ext cx="8417026"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86"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187" name="Text Placeholder 2"/>
          <p:cNvSpPr>
            <a:spLocks noGrp="1"/>
          </p:cNvSpPr>
          <p:nvPr>
            <p:ph type="body" sz="half" idx="23" hasCustomPrompt="1"/>
          </p:nvPr>
        </p:nvSpPr>
        <p:spPr>
          <a:xfrm>
            <a:off x="558700" y="2028493"/>
            <a:ext cx="8417026"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88"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850595504"/>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type="tx">
  <p:cSld name="3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5"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98" name="Group 1"/>
          <p:cNvGrpSpPr/>
          <p:nvPr/>
        </p:nvGrpSpPr>
        <p:grpSpPr>
          <a:xfrm>
            <a:off x="-12" y="6072505"/>
            <a:ext cx="786662" cy="785502"/>
            <a:chOff x="-1" y="0"/>
            <a:chExt cx="786660" cy="785500"/>
          </a:xfrm>
        </p:grpSpPr>
        <p:sp>
          <p:nvSpPr>
            <p:cNvPr id="196"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97"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199"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00" name="Nivel de texto 1…"/>
          <p:cNvSpPr txBox="1">
            <a:spLocks noGrp="1"/>
          </p:cNvSpPr>
          <p:nvPr>
            <p:ph type="body" sz="quarter" idx="1" hasCustomPrompt="1"/>
          </p:nvPr>
        </p:nvSpPr>
        <p:spPr>
          <a:xfrm>
            <a:off x="5308600" y="490907"/>
            <a:ext cx="6332538" cy="1019238"/>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201" name="Text Placeholder 2"/>
          <p:cNvSpPr>
            <a:spLocks noGrp="1"/>
          </p:cNvSpPr>
          <p:nvPr>
            <p:ph type="body" sz="quarter" idx="21" hasCustomPrompt="1"/>
          </p:nvPr>
        </p:nvSpPr>
        <p:spPr>
          <a:xfrm>
            <a:off x="5308601" y="2096047"/>
            <a:ext cx="6332545" cy="355406"/>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202"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203" name="Text Placeholder 2"/>
          <p:cNvSpPr>
            <a:spLocks noGrp="1"/>
          </p:cNvSpPr>
          <p:nvPr>
            <p:ph type="body" sz="half" idx="23" hasCustomPrompt="1"/>
          </p:nvPr>
        </p:nvSpPr>
        <p:spPr>
          <a:xfrm>
            <a:off x="5308598" y="2582428"/>
            <a:ext cx="6332536" cy="3691373"/>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204" name="Picture Placeholder 3"/>
          <p:cNvSpPr>
            <a:spLocks noGrp="1"/>
          </p:cNvSpPr>
          <p:nvPr>
            <p:ph type="pic" sz="half" idx="24"/>
          </p:nvPr>
        </p:nvSpPr>
        <p:spPr>
          <a:xfrm>
            <a:off x="0" y="0"/>
            <a:ext cx="4698997" cy="6057900"/>
          </a:xfrm>
          <a:prstGeom prst="rect">
            <a:avLst/>
          </a:prstGeom>
        </p:spPr>
        <p:txBody>
          <a:bodyPr lIns="91439" tIns="45719" rIns="91439" bIns="45719">
            <a:noAutofit/>
          </a:bodyPr>
          <a:lstStyle/>
          <a:p>
            <a:endParaRPr/>
          </a:p>
        </p:txBody>
      </p:sp>
      <p:sp>
        <p:nvSpPr>
          <p:cNvPr id="2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62437481"/>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type="tx">
  <p:cSld name="2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1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15" name="Group 1"/>
          <p:cNvGrpSpPr/>
          <p:nvPr/>
        </p:nvGrpSpPr>
        <p:grpSpPr>
          <a:xfrm>
            <a:off x="-12" y="6072505"/>
            <a:ext cx="786662" cy="785502"/>
            <a:chOff x="-1" y="0"/>
            <a:chExt cx="786660" cy="785500"/>
          </a:xfrm>
        </p:grpSpPr>
        <p:sp>
          <p:nvSpPr>
            <p:cNvPr id="21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14"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216"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17" name="Rectangle 1"/>
          <p:cNvSpPr/>
          <p:nvPr/>
        </p:nvSpPr>
        <p:spPr>
          <a:xfrm>
            <a:off x="4698996" y="0"/>
            <a:ext cx="7493004" cy="6057900"/>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18" name="Nivel de texto 1…"/>
          <p:cNvSpPr txBox="1">
            <a:spLocks noGrp="1"/>
          </p:cNvSpPr>
          <p:nvPr>
            <p:ph type="body" sz="quarter" idx="1" hasCustomPrompt="1"/>
          </p:nvPr>
        </p:nvSpPr>
        <p:spPr>
          <a:xfrm>
            <a:off x="5308600" y="490907"/>
            <a:ext cx="6332538" cy="1019238"/>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219" name="Text Placeholder 2"/>
          <p:cNvSpPr>
            <a:spLocks noGrp="1"/>
          </p:cNvSpPr>
          <p:nvPr>
            <p:ph type="body" sz="quarter" idx="21" hasCustomPrompt="1"/>
          </p:nvPr>
        </p:nvSpPr>
        <p:spPr>
          <a:xfrm>
            <a:off x="5308601" y="2096047"/>
            <a:ext cx="6332545" cy="355406"/>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220"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221" name="Text Placeholder 2"/>
          <p:cNvSpPr>
            <a:spLocks noGrp="1"/>
          </p:cNvSpPr>
          <p:nvPr>
            <p:ph type="body" sz="half" idx="23" hasCustomPrompt="1"/>
          </p:nvPr>
        </p:nvSpPr>
        <p:spPr>
          <a:xfrm>
            <a:off x="5308598" y="2582428"/>
            <a:ext cx="6332536" cy="3691373"/>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222" name="Picture Placeholder 3"/>
          <p:cNvSpPr>
            <a:spLocks noGrp="1"/>
          </p:cNvSpPr>
          <p:nvPr>
            <p:ph type="pic" sz="half" idx="24"/>
          </p:nvPr>
        </p:nvSpPr>
        <p:spPr>
          <a:xfrm>
            <a:off x="0" y="0"/>
            <a:ext cx="4698997" cy="6057900"/>
          </a:xfrm>
          <a:prstGeom prst="rect">
            <a:avLst/>
          </a:prstGeom>
        </p:spPr>
        <p:txBody>
          <a:bodyPr lIns="91439" tIns="45719" rIns="91439" bIns="45719">
            <a:noAutofit/>
          </a:bodyPr>
          <a:lstStyle/>
          <a:p>
            <a:endParaRPr/>
          </a:p>
        </p:txBody>
      </p:sp>
      <p:sp>
        <p:nvSpPr>
          <p:cNvPr id="2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60167859"/>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type="tx">
  <p:cSld name="3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30"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33" name="Group 1"/>
          <p:cNvGrpSpPr/>
          <p:nvPr/>
        </p:nvGrpSpPr>
        <p:grpSpPr>
          <a:xfrm>
            <a:off x="-12" y="6072505"/>
            <a:ext cx="786662" cy="785502"/>
            <a:chOff x="-1" y="0"/>
            <a:chExt cx="786660" cy="785500"/>
          </a:xfrm>
        </p:grpSpPr>
        <p:sp>
          <p:nvSpPr>
            <p:cNvPr id="231"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32"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234"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35"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36"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37" name="Picture Placeholder 14"/>
          <p:cNvSpPr>
            <a:spLocks noGrp="1"/>
          </p:cNvSpPr>
          <p:nvPr>
            <p:ph type="pic" sz="quarter" idx="21"/>
          </p:nvPr>
        </p:nvSpPr>
        <p:spPr>
          <a:xfrm>
            <a:off x="4575935" y="1327954"/>
            <a:ext cx="3021173" cy="3021173"/>
          </a:xfrm>
          <a:prstGeom prst="rect">
            <a:avLst/>
          </a:prstGeom>
        </p:spPr>
        <p:txBody>
          <a:bodyPr lIns="91439" tIns="45719" rIns="91439" bIns="45719">
            <a:noAutofit/>
          </a:bodyPr>
          <a:lstStyle/>
          <a:p>
            <a:endParaRPr/>
          </a:p>
        </p:txBody>
      </p:sp>
      <p:sp>
        <p:nvSpPr>
          <p:cNvPr id="238" name="Text Placeholder 2"/>
          <p:cNvSpPr>
            <a:spLocks noGrp="1"/>
          </p:cNvSpPr>
          <p:nvPr>
            <p:ph type="body" sz="quarter" idx="22" hasCustomPrompt="1"/>
          </p:nvPr>
        </p:nvSpPr>
        <p:spPr>
          <a:xfrm>
            <a:off x="4935882" y="4587864"/>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39" name="Text Placeholder 2"/>
          <p:cNvSpPr>
            <a:spLocks noGrp="1"/>
          </p:cNvSpPr>
          <p:nvPr>
            <p:ph type="body" sz="quarter" idx="23" hasCustomPrompt="1"/>
          </p:nvPr>
        </p:nvSpPr>
        <p:spPr>
          <a:xfrm>
            <a:off x="4953220" y="5368869"/>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40" name="Text Placeholder 2"/>
          <p:cNvSpPr>
            <a:spLocks noGrp="1"/>
          </p:cNvSpPr>
          <p:nvPr>
            <p:ph type="body" sz="quarter" idx="24"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41" name="Rectangle 1"/>
          <p:cNvSpPr/>
          <p:nvPr/>
        </p:nvSpPr>
        <p:spPr>
          <a:xfrm>
            <a:off x="4575935" y="4269356"/>
            <a:ext cx="3021178" cy="79779"/>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4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02336137"/>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type="tx">
  <p:cSld name="2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49"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52" name="Group 1"/>
          <p:cNvGrpSpPr/>
          <p:nvPr/>
        </p:nvGrpSpPr>
        <p:grpSpPr>
          <a:xfrm>
            <a:off x="-12" y="6072505"/>
            <a:ext cx="786662" cy="785502"/>
            <a:chOff x="-1" y="0"/>
            <a:chExt cx="786660" cy="785500"/>
          </a:xfrm>
        </p:grpSpPr>
        <p:sp>
          <p:nvSpPr>
            <p:cNvPr id="250"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51"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253"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54"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55"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56" name="Picture Placeholder 14"/>
          <p:cNvSpPr>
            <a:spLocks noGrp="1"/>
          </p:cNvSpPr>
          <p:nvPr>
            <p:ph type="pic" sz="quarter" idx="21"/>
          </p:nvPr>
        </p:nvSpPr>
        <p:spPr>
          <a:xfrm>
            <a:off x="6356739" y="1541493"/>
            <a:ext cx="2496845" cy="2432114"/>
          </a:xfrm>
          <a:prstGeom prst="rect">
            <a:avLst/>
          </a:prstGeom>
        </p:spPr>
        <p:txBody>
          <a:bodyPr lIns="91439" tIns="45719" rIns="91439" bIns="45719">
            <a:noAutofit/>
          </a:bodyPr>
          <a:lstStyle/>
          <a:p>
            <a:endParaRPr/>
          </a:p>
        </p:txBody>
      </p:sp>
      <p:sp>
        <p:nvSpPr>
          <p:cNvPr id="257" name="Picture Placeholder 14"/>
          <p:cNvSpPr>
            <a:spLocks noGrp="1"/>
          </p:cNvSpPr>
          <p:nvPr>
            <p:ph type="pic" sz="quarter" idx="22"/>
          </p:nvPr>
        </p:nvSpPr>
        <p:spPr>
          <a:xfrm>
            <a:off x="3346884" y="1541493"/>
            <a:ext cx="2496838" cy="2432114"/>
          </a:xfrm>
          <a:prstGeom prst="rect">
            <a:avLst/>
          </a:prstGeom>
        </p:spPr>
        <p:txBody>
          <a:bodyPr lIns="91439" tIns="45719" rIns="91439" bIns="45719">
            <a:noAutofit/>
          </a:bodyPr>
          <a:lstStyle/>
          <a:p>
            <a:endParaRPr/>
          </a:p>
        </p:txBody>
      </p:sp>
      <p:sp>
        <p:nvSpPr>
          <p:cNvPr id="258" name="Text Placeholder 2"/>
          <p:cNvSpPr>
            <a:spLocks noGrp="1"/>
          </p:cNvSpPr>
          <p:nvPr>
            <p:ph type="body" sz="quarter" idx="23" hasCustomPrompt="1"/>
          </p:nvPr>
        </p:nvSpPr>
        <p:spPr>
          <a:xfrm>
            <a:off x="3460389" y="4241893"/>
            <a:ext cx="2285566" cy="355400"/>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59" name="Text Placeholder 2"/>
          <p:cNvSpPr>
            <a:spLocks noGrp="1"/>
          </p:cNvSpPr>
          <p:nvPr>
            <p:ph type="body" sz="quarter" idx="24" hasCustomPrompt="1"/>
          </p:nvPr>
        </p:nvSpPr>
        <p:spPr>
          <a:xfrm>
            <a:off x="6454518" y="4257697"/>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60" name="Text Placeholder 2"/>
          <p:cNvSpPr>
            <a:spLocks noGrp="1"/>
          </p:cNvSpPr>
          <p:nvPr>
            <p:ph type="body" sz="quarter" idx="25" hasCustomPrompt="1"/>
          </p:nvPr>
        </p:nvSpPr>
        <p:spPr>
          <a:xfrm>
            <a:off x="3477728" y="5022898"/>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61" name="Text Placeholder 2"/>
          <p:cNvSpPr>
            <a:spLocks noGrp="1"/>
          </p:cNvSpPr>
          <p:nvPr>
            <p:ph type="body" sz="quarter" idx="26" hasCustomPrompt="1"/>
          </p:nvPr>
        </p:nvSpPr>
        <p:spPr>
          <a:xfrm>
            <a:off x="6471856" y="5038702"/>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62" name="Text Placeholder 2"/>
          <p:cNvSpPr>
            <a:spLocks noGrp="1"/>
          </p:cNvSpPr>
          <p:nvPr>
            <p:ph type="body" sz="quarter" idx="27"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63" name="Rectangle 18"/>
          <p:cNvSpPr/>
          <p:nvPr/>
        </p:nvSpPr>
        <p:spPr>
          <a:xfrm>
            <a:off x="3346884" y="3973605"/>
            <a:ext cx="2496838" cy="7438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64" name="Rectangle 21"/>
          <p:cNvSpPr/>
          <p:nvPr/>
        </p:nvSpPr>
        <p:spPr>
          <a:xfrm>
            <a:off x="6348876" y="3973603"/>
            <a:ext cx="2504707" cy="74387"/>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6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974652975"/>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type="tx">
  <p:cSld name="1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7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75" name="Group 1"/>
          <p:cNvGrpSpPr/>
          <p:nvPr/>
        </p:nvGrpSpPr>
        <p:grpSpPr>
          <a:xfrm>
            <a:off x="-12" y="6072505"/>
            <a:ext cx="786662" cy="785502"/>
            <a:chOff x="-1" y="0"/>
            <a:chExt cx="786660" cy="785500"/>
          </a:xfrm>
        </p:grpSpPr>
        <p:sp>
          <p:nvSpPr>
            <p:cNvPr id="27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74"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276"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77"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78"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79"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280"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281" name="Picture Placeholder 14"/>
          <p:cNvSpPr>
            <a:spLocks noGrp="1"/>
          </p:cNvSpPr>
          <p:nvPr>
            <p:ph type="pic" sz="quarter" idx="21"/>
          </p:nvPr>
        </p:nvSpPr>
        <p:spPr>
          <a:xfrm>
            <a:off x="2300533" y="1720563"/>
            <a:ext cx="2063502" cy="1986391"/>
          </a:xfrm>
          <a:prstGeom prst="rect">
            <a:avLst/>
          </a:prstGeom>
        </p:spPr>
        <p:txBody>
          <a:bodyPr lIns="91439" tIns="45719" rIns="91439" bIns="45719">
            <a:noAutofit/>
          </a:bodyPr>
          <a:lstStyle/>
          <a:p>
            <a:endParaRPr/>
          </a:p>
        </p:txBody>
      </p:sp>
      <p:sp>
        <p:nvSpPr>
          <p:cNvPr id="282" name="Picture Placeholder 14"/>
          <p:cNvSpPr>
            <a:spLocks noGrp="1"/>
          </p:cNvSpPr>
          <p:nvPr>
            <p:ph type="pic" sz="quarter" idx="22"/>
          </p:nvPr>
        </p:nvSpPr>
        <p:spPr>
          <a:xfrm>
            <a:off x="7837634" y="1720563"/>
            <a:ext cx="2063502" cy="1994327"/>
          </a:xfrm>
          <a:prstGeom prst="rect">
            <a:avLst/>
          </a:prstGeom>
        </p:spPr>
        <p:txBody>
          <a:bodyPr lIns="91439" tIns="45719" rIns="91439" bIns="45719">
            <a:noAutofit/>
          </a:bodyPr>
          <a:lstStyle/>
          <a:p>
            <a:endParaRPr/>
          </a:p>
        </p:txBody>
      </p:sp>
      <p:sp>
        <p:nvSpPr>
          <p:cNvPr id="283" name="Picture Placeholder 14"/>
          <p:cNvSpPr>
            <a:spLocks noGrp="1"/>
          </p:cNvSpPr>
          <p:nvPr>
            <p:ph type="pic" sz="quarter" idx="23"/>
          </p:nvPr>
        </p:nvSpPr>
        <p:spPr>
          <a:xfrm>
            <a:off x="5056385" y="1720563"/>
            <a:ext cx="2063510" cy="1994327"/>
          </a:xfrm>
          <a:prstGeom prst="rect">
            <a:avLst/>
          </a:prstGeom>
        </p:spPr>
        <p:txBody>
          <a:bodyPr lIns="91439" tIns="45719" rIns="91439" bIns="45719">
            <a:noAutofit/>
          </a:bodyPr>
          <a:lstStyle/>
          <a:p>
            <a:endParaRPr/>
          </a:p>
        </p:txBody>
      </p:sp>
      <p:sp>
        <p:nvSpPr>
          <p:cNvPr id="284" name="Text Placeholder 2"/>
          <p:cNvSpPr>
            <a:spLocks noGrp="1"/>
          </p:cNvSpPr>
          <p:nvPr>
            <p:ph type="body" sz="quarter" idx="24" hasCustomPrompt="1"/>
          </p:nvPr>
        </p:nvSpPr>
        <p:spPr>
          <a:xfrm>
            <a:off x="2189506" y="4031672"/>
            <a:ext cx="2285565"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5" name="Text Placeholder 2"/>
          <p:cNvSpPr>
            <a:spLocks noGrp="1"/>
          </p:cNvSpPr>
          <p:nvPr>
            <p:ph type="body" sz="quarter" idx="25" hasCustomPrompt="1"/>
          </p:nvPr>
        </p:nvSpPr>
        <p:spPr>
          <a:xfrm>
            <a:off x="4953220" y="4051889"/>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6" name="Text Placeholder 2"/>
          <p:cNvSpPr>
            <a:spLocks noGrp="1"/>
          </p:cNvSpPr>
          <p:nvPr>
            <p:ph type="body" sz="quarter" idx="26" hasCustomPrompt="1"/>
          </p:nvPr>
        </p:nvSpPr>
        <p:spPr>
          <a:xfrm>
            <a:off x="7718745" y="4067693"/>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7" name="Text Placeholder 2"/>
          <p:cNvSpPr>
            <a:spLocks noGrp="1"/>
          </p:cNvSpPr>
          <p:nvPr>
            <p:ph type="body" sz="quarter" idx="27" hasCustomPrompt="1"/>
          </p:nvPr>
        </p:nvSpPr>
        <p:spPr>
          <a:xfrm>
            <a:off x="2206843" y="4812677"/>
            <a:ext cx="2285559"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88" name="Text Placeholder 2"/>
          <p:cNvSpPr>
            <a:spLocks noGrp="1"/>
          </p:cNvSpPr>
          <p:nvPr>
            <p:ph type="body" sz="quarter" idx="28" hasCustomPrompt="1"/>
          </p:nvPr>
        </p:nvSpPr>
        <p:spPr>
          <a:xfrm>
            <a:off x="4970560" y="4832894"/>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89" name="Text Placeholder 2"/>
          <p:cNvSpPr>
            <a:spLocks noGrp="1"/>
          </p:cNvSpPr>
          <p:nvPr>
            <p:ph type="body" sz="quarter" idx="29" hasCustomPrompt="1"/>
          </p:nvPr>
        </p:nvSpPr>
        <p:spPr>
          <a:xfrm>
            <a:off x="7736084" y="4848699"/>
            <a:ext cx="2285566" cy="355399"/>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90" name="Text Placeholder 2"/>
          <p:cNvSpPr>
            <a:spLocks noGrp="1"/>
          </p:cNvSpPr>
          <p:nvPr>
            <p:ph type="body" sz="quarter" idx="30"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91" name="Rectangle 18"/>
          <p:cNvSpPr/>
          <p:nvPr/>
        </p:nvSpPr>
        <p:spPr>
          <a:xfrm>
            <a:off x="2300533" y="3710406"/>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2" name="Rectangle 21"/>
          <p:cNvSpPr/>
          <p:nvPr/>
        </p:nvSpPr>
        <p:spPr>
          <a:xfrm>
            <a:off x="5056435" y="3714889"/>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3" name="Rectangle 22"/>
          <p:cNvSpPr/>
          <p:nvPr/>
        </p:nvSpPr>
        <p:spPr>
          <a:xfrm>
            <a:off x="7837634" y="3714889"/>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76233280"/>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type="tx">
  <p:cSld name="4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0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04" name="Group 1"/>
          <p:cNvGrpSpPr/>
          <p:nvPr/>
        </p:nvGrpSpPr>
        <p:grpSpPr>
          <a:xfrm>
            <a:off x="-12" y="6072505"/>
            <a:ext cx="786662" cy="785502"/>
            <a:chOff x="-1" y="0"/>
            <a:chExt cx="786660" cy="785500"/>
          </a:xfrm>
        </p:grpSpPr>
        <p:sp>
          <p:nvSpPr>
            <p:cNvPr id="30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03"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305"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306"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07"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08"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09"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10" name="Picture Placeholder 14"/>
          <p:cNvSpPr>
            <a:spLocks noGrp="1"/>
          </p:cNvSpPr>
          <p:nvPr>
            <p:ph type="pic" sz="quarter" idx="21"/>
          </p:nvPr>
        </p:nvSpPr>
        <p:spPr>
          <a:xfrm>
            <a:off x="892374" y="1705243"/>
            <a:ext cx="2063502" cy="1994406"/>
          </a:xfrm>
          <a:prstGeom prst="rect">
            <a:avLst/>
          </a:prstGeom>
        </p:spPr>
        <p:txBody>
          <a:bodyPr lIns="91439" tIns="45719" rIns="91439" bIns="45719">
            <a:noAutofit/>
          </a:bodyPr>
          <a:lstStyle/>
          <a:p>
            <a:endParaRPr/>
          </a:p>
        </p:txBody>
      </p:sp>
      <p:sp>
        <p:nvSpPr>
          <p:cNvPr id="311" name="Text Placeholder 2"/>
          <p:cNvSpPr>
            <a:spLocks noGrp="1"/>
          </p:cNvSpPr>
          <p:nvPr>
            <p:ph type="body" sz="quarter" idx="22" hasCustomPrompt="1"/>
          </p:nvPr>
        </p:nvSpPr>
        <p:spPr>
          <a:xfrm>
            <a:off x="781346" y="4016354"/>
            <a:ext cx="2285558"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2" name="Text Placeholder 2"/>
          <p:cNvSpPr>
            <a:spLocks noGrp="1"/>
          </p:cNvSpPr>
          <p:nvPr>
            <p:ph type="body" sz="quarter" idx="23" hasCustomPrompt="1"/>
          </p:nvPr>
        </p:nvSpPr>
        <p:spPr>
          <a:xfrm>
            <a:off x="3570458" y="4036569"/>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3" name="Text Placeholder 2"/>
          <p:cNvSpPr>
            <a:spLocks noGrp="1"/>
          </p:cNvSpPr>
          <p:nvPr>
            <p:ph type="body" sz="quarter" idx="24" hasCustomPrompt="1"/>
          </p:nvPr>
        </p:nvSpPr>
        <p:spPr>
          <a:xfrm>
            <a:off x="6335984" y="4052375"/>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4" name="Text Placeholder 2"/>
          <p:cNvSpPr>
            <a:spLocks noGrp="1"/>
          </p:cNvSpPr>
          <p:nvPr>
            <p:ph type="body" sz="quarter" idx="25" hasCustomPrompt="1"/>
          </p:nvPr>
        </p:nvSpPr>
        <p:spPr>
          <a:xfrm>
            <a:off x="9107758" y="4052375"/>
            <a:ext cx="2285559"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5" name="Text Placeholder 2"/>
          <p:cNvSpPr>
            <a:spLocks noGrp="1"/>
          </p:cNvSpPr>
          <p:nvPr>
            <p:ph type="body" sz="quarter" idx="26" hasCustomPrompt="1"/>
          </p:nvPr>
        </p:nvSpPr>
        <p:spPr>
          <a:xfrm>
            <a:off x="798685" y="4797359"/>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6" name="Text Placeholder 2"/>
          <p:cNvSpPr>
            <a:spLocks noGrp="1"/>
          </p:cNvSpPr>
          <p:nvPr>
            <p:ph type="body" sz="quarter" idx="27" hasCustomPrompt="1"/>
          </p:nvPr>
        </p:nvSpPr>
        <p:spPr>
          <a:xfrm>
            <a:off x="3587798" y="4817574"/>
            <a:ext cx="2285565"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7" name="Text Placeholder 2"/>
          <p:cNvSpPr>
            <a:spLocks noGrp="1"/>
          </p:cNvSpPr>
          <p:nvPr>
            <p:ph type="body" sz="quarter" idx="28" hasCustomPrompt="1"/>
          </p:nvPr>
        </p:nvSpPr>
        <p:spPr>
          <a:xfrm>
            <a:off x="6353323" y="4833380"/>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8" name="Text Placeholder 2"/>
          <p:cNvSpPr>
            <a:spLocks noGrp="1"/>
          </p:cNvSpPr>
          <p:nvPr>
            <p:ph type="body" sz="quarter" idx="29" hasCustomPrompt="1"/>
          </p:nvPr>
        </p:nvSpPr>
        <p:spPr>
          <a:xfrm>
            <a:off x="9125098" y="4833380"/>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9" name="Text Placeholder 2"/>
          <p:cNvSpPr>
            <a:spLocks noGrp="1"/>
          </p:cNvSpPr>
          <p:nvPr>
            <p:ph type="body" sz="quarter" idx="30"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20" name="Rectangle 65"/>
          <p:cNvSpPr/>
          <p:nvPr/>
        </p:nvSpPr>
        <p:spPr>
          <a:xfrm>
            <a:off x="892371" y="3699647"/>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1" name="Rectangle 67"/>
          <p:cNvSpPr/>
          <p:nvPr/>
        </p:nvSpPr>
        <p:spPr>
          <a:xfrm>
            <a:off x="3673623"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2" name="Rectangle 69"/>
          <p:cNvSpPr/>
          <p:nvPr/>
        </p:nvSpPr>
        <p:spPr>
          <a:xfrm>
            <a:off x="6454873"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3" name="Rectangle 71"/>
          <p:cNvSpPr/>
          <p:nvPr/>
        </p:nvSpPr>
        <p:spPr>
          <a:xfrm>
            <a:off x="9236119"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4" name="Picture Placeholder 14"/>
          <p:cNvSpPr>
            <a:spLocks noGrp="1"/>
          </p:cNvSpPr>
          <p:nvPr>
            <p:ph type="pic" sz="quarter" idx="31"/>
          </p:nvPr>
        </p:nvSpPr>
        <p:spPr>
          <a:xfrm>
            <a:off x="3673623" y="1705243"/>
            <a:ext cx="2063503" cy="1994406"/>
          </a:xfrm>
          <a:prstGeom prst="rect">
            <a:avLst/>
          </a:prstGeom>
        </p:spPr>
        <p:txBody>
          <a:bodyPr lIns="91439" tIns="45719" rIns="91439" bIns="45719">
            <a:noAutofit/>
          </a:bodyPr>
          <a:lstStyle/>
          <a:p>
            <a:endParaRPr/>
          </a:p>
        </p:txBody>
      </p:sp>
      <p:sp>
        <p:nvSpPr>
          <p:cNvPr id="325" name="Picture Placeholder 14"/>
          <p:cNvSpPr>
            <a:spLocks noGrp="1"/>
          </p:cNvSpPr>
          <p:nvPr>
            <p:ph type="pic" sz="quarter" idx="32"/>
          </p:nvPr>
        </p:nvSpPr>
        <p:spPr>
          <a:xfrm>
            <a:off x="6454873" y="1705243"/>
            <a:ext cx="2063503" cy="1994406"/>
          </a:xfrm>
          <a:prstGeom prst="rect">
            <a:avLst/>
          </a:prstGeom>
        </p:spPr>
        <p:txBody>
          <a:bodyPr lIns="91439" tIns="45719" rIns="91439" bIns="45719">
            <a:noAutofit/>
          </a:bodyPr>
          <a:lstStyle/>
          <a:p>
            <a:endParaRPr/>
          </a:p>
        </p:txBody>
      </p:sp>
      <p:sp>
        <p:nvSpPr>
          <p:cNvPr id="326" name="Picture Placeholder 14"/>
          <p:cNvSpPr>
            <a:spLocks noGrp="1"/>
          </p:cNvSpPr>
          <p:nvPr>
            <p:ph type="pic" sz="quarter" idx="33"/>
          </p:nvPr>
        </p:nvSpPr>
        <p:spPr>
          <a:xfrm>
            <a:off x="9236122" y="1705243"/>
            <a:ext cx="2063510" cy="1994406"/>
          </a:xfrm>
          <a:prstGeom prst="rect">
            <a:avLst/>
          </a:prstGeom>
        </p:spPr>
        <p:txBody>
          <a:bodyPr lIns="91439" tIns="45719" rIns="91439" bIns="45719">
            <a:noAutofit/>
          </a:bodyPr>
          <a:lstStyle/>
          <a:p>
            <a:endParaRPr/>
          </a:p>
        </p:txBody>
      </p:sp>
      <p:sp>
        <p:nvSpPr>
          <p:cNvPr id="32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683253469"/>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type="tx">
  <p:cSld name="5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34"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37" name="Group 1"/>
          <p:cNvGrpSpPr/>
          <p:nvPr/>
        </p:nvGrpSpPr>
        <p:grpSpPr>
          <a:xfrm>
            <a:off x="-12" y="6072505"/>
            <a:ext cx="786662" cy="785502"/>
            <a:chOff x="-1" y="0"/>
            <a:chExt cx="786660" cy="785500"/>
          </a:xfrm>
        </p:grpSpPr>
        <p:sp>
          <p:nvSpPr>
            <p:cNvPr id="335"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36"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338"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339"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40"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41"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42"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43" name="Picture Placeholder 14"/>
          <p:cNvSpPr>
            <a:spLocks noGrp="1"/>
          </p:cNvSpPr>
          <p:nvPr>
            <p:ph type="pic" sz="quarter" idx="21"/>
          </p:nvPr>
        </p:nvSpPr>
        <p:spPr>
          <a:xfrm>
            <a:off x="585006" y="1903016"/>
            <a:ext cx="1705375" cy="1631716"/>
          </a:xfrm>
          <a:prstGeom prst="rect">
            <a:avLst/>
          </a:prstGeom>
        </p:spPr>
        <p:txBody>
          <a:bodyPr lIns="91439" tIns="45719" rIns="91439" bIns="45719">
            <a:noAutofit/>
          </a:bodyPr>
          <a:lstStyle/>
          <a:p>
            <a:endParaRPr/>
          </a:p>
        </p:txBody>
      </p:sp>
      <p:sp>
        <p:nvSpPr>
          <p:cNvPr id="344" name="Text Placeholder 2"/>
          <p:cNvSpPr>
            <a:spLocks noGrp="1"/>
          </p:cNvSpPr>
          <p:nvPr>
            <p:ph type="body" sz="quarter" idx="22" hasCustomPrompt="1"/>
          </p:nvPr>
        </p:nvSpPr>
        <p:spPr>
          <a:xfrm>
            <a:off x="499731" y="3989578"/>
            <a:ext cx="1875909"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45" name="Text Placeholder 2"/>
          <p:cNvSpPr>
            <a:spLocks noGrp="1"/>
          </p:cNvSpPr>
          <p:nvPr>
            <p:ph type="body" sz="quarter" idx="23" hasCustomPrompt="1"/>
          </p:nvPr>
        </p:nvSpPr>
        <p:spPr>
          <a:xfrm>
            <a:off x="499731" y="4593949"/>
            <a:ext cx="1875909"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46" name="Text Placeholder 2"/>
          <p:cNvSpPr>
            <a:spLocks noGrp="1"/>
          </p:cNvSpPr>
          <p:nvPr>
            <p:ph type="body" sz="quarter" idx="24"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47" name="Text Placeholder 2"/>
          <p:cNvSpPr>
            <a:spLocks noGrp="1"/>
          </p:cNvSpPr>
          <p:nvPr>
            <p:ph type="body" sz="quarter" idx="25" hasCustomPrompt="1"/>
          </p:nvPr>
        </p:nvSpPr>
        <p:spPr>
          <a:xfrm>
            <a:off x="282889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48" name="Text Placeholder 2"/>
          <p:cNvSpPr>
            <a:spLocks noGrp="1"/>
          </p:cNvSpPr>
          <p:nvPr>
            <p:ph type="body" sz="quarter" idx="26" hasCustomPrompt="1"/>
          </p:nvPr>
        </p:nvSpPr>
        <p:spPr>
          <a:xfrm>
            <a:off x="282889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49" name="Text Placeholder 2"/>
          <p:cNvSpPr>
            <a:spLocks noGrp="1"/>
          </p:cNvSpPr>
          <p:nvPr>
            <p:ph type="body" sz="quarter" idx="27" hasCustomPrompt="1"/>
          </p:nvPr>
        </p:nvSpPr>
        <p:spPr>
          <a:xfrm>
            <a:off x="510892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0" name="Text Placeholder 2"/>
          <p:cNvSpPr>
            <a:spLocks noGrp="1"/>
          </p:cNvSpPr>
          <p:nvPr>
            <p:ph type="body" sz="quarter" idx="28" hasCustomPrompt="1"/>
          </p:nvPr>
        </p:nvSpPr>
        <p:spPr>
          <a:xfrm>
            <a:off x="510892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1" name="Text Placeholder 2"/>
          <p:cNvSpPr>
            <a:spLocks noGrp="1"/>
          </p:cNvSpPr>
          <p:nvPr>
            <p:ph type="body" sz="quarter" idx="29" hasCustomPrompt="1"/>
          </p:nvPr>
        </p:nvSpPr>
        <p:spPr>
          <a:xfrm>
            <a:off x="7487197"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2" name="Text Placeholder 2"/>
          <p:cNvSpPr>
            <a:spLocks noGrp="1"/>
          </p:cNvSpPr>
          <p:nvPr>
            <p:ph type="body" sz="quarter" idx="30" hasCustomPrompt="1"/>
          </p:nvPr>
        </p:nvSpPr>
        <p:spPr>
          <a:xfrm>
            <a:off x="7487197"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3" name="Text Placeholder 2"/>
          <p:cNvSpPr>
            <a:spLocks noGrp="1"/>
          </p:cNvSpPr>
          <p:nvPr>
            <p:ph type="body" sz="quarter" idx="31" hasCustomPrompt="1"/>
          </p:nvPr>
        </p:nvSpPr>
        <p:spPr>
          <a:xfrm>
            <a:off x="981635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4" name="Text Placeholder 2"/>
          <p:cNvSpPr>
            <a:spLocks noGrp="1"/>
          </p:cNvSpPr>
          <p:nvPr>
            <p:ph type="body" sz="quarter" idx="32" hasCustomPrompt="1"/>
          </p:nvPr>
        </p:nvSpPr>
        <p:spPr>
          <a:xfrm>
            <a:off x="981635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5" name="Rectangle 21"/>
          <p:cNvSpPr/>
          <p:nvPr/>
        </p:nvSpPr>
        <p:spPr>
          <a:xfrm>
            <a:off x="585008" y="3534731"/>
            <a:ext cx="170537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6" name="Rectangle 23"/>
          <p:cNvSpPr/>
          <p:nvPr/>
        </p:nvSpPr>
        <p:spPr>
          <a:xfrm>
            <a:off x="2914161" y="3534728"/>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7" name="Rectangle 25"/>
          <p:cNvSpPr/>
          <p:nvPr/>
        </p:nvSpPr>
        <p:spPr>
          <a:xfrm>
            <a:off x="5243314"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8" name="Rectangle 31"/>
          <p:cNvSpPr/>
          <p:nvPr/>
        </p:nvSpPr>
        <p:spPr>
          <a:xfrm>
            <a:off x="7572467"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9" name="Rectangle 33"/>
          <p:cNvSpPr/>
          <p:nvPr/>
        </p:nvSpPr>
        <p:spPr>
          <a:xfrm>
            <a:off x="9901618"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60" name="Picture Placeholder 14"/>
          <p:cNvSpPr>
            <a:spLocks noGrp="1"/>
          </p:cNvSpPr>
          <p:nvPr>
            <p:ph type="pic" sz="quarter" idx="33"/>
          </p:nvPr>
        </p:nvSpPr>
        <p:spPr>
          <a:xfrm>
            <a:off x="2914157" y="1903015"/>
            <a:ext cx="1705376" cy="1631716"/>
          </a:xfrm>
          <a:prstGeom prst="rect">
            <a:avLst/>
          </a:prstGeom>
        </p:spPr>
        <p:txBody>
          <a:bodyPr lIns="91439" tIns="45719" rIns="91439" bIns="45719">
            <a:noAutofit/>
          </a:bodyPr>
          <a:lstStyle/>
          <a:p>
            <a:endParaRPr/>
          </a:p>
        </p:txBody>
      </p:sp>
      <p:sp>
        <p:nvSpPr>
          <p:cNvPr id="361" name="Picture Placeholder 14"/>
          <p:cNvSpPr>
            <a:spLocks noGrp="1"/>
          </p:cNvSpPr>
          <p:nvPr>
            <p:ph type="pic" sz="quarter" idx="34"/>
          </p:nvPr>
        </p:nvSpPr>
        <p:spPr>
          <a:xfrm>
            <a:off x="5243312" y="1911886"/>
            <a:ext cx="1705382" cy="1631720"/>
          </a:xfrm>
          <a:prstGeom prst="rect">
            <a:avLst/>
          </a:prstGeom>
        </p:spPr>
        <p:txBody>
          <a:bodyPr lIns="91439" tIns="45719" rIns="91439" bIns="45719">
            <a:noAutofit/>
          </a:bodyPr>
          <a:lstStyle/>
          <a:p>
            <a:endParaRPr/>
          </a:p>
        </p:txBody>
      </p:sp>
      <p:sp>
        <p:nvSpPr>
          <p:cNvPr id="362" name="Picture Placeholder 14"/>
          <p:cNvSpPr>
            <a:spLocks noGrp="1"/>
          </p:cNvSpPr>
          <p:nvPr>
            <p:ph type="pic" sz="quarter" idx="35"/>
          </p:nvPr>
        </p:nvSpPr>
        <p:spPr>
          <a:xfrm>
            <a:off x="7572464" y="1911886"/>
            <a:ext cx="1705382" cy="1631720"/>
          </a:xfrm>
          <a:prstGeom prst="rect">
            <a:avLst/>
          </a:prstGeom>
        </p:spPr>
        <p:txBody>
          <a:bodyPr lIns="91439" tIns="45719" rIns="91439" bIns="45719">
            <a:noAutofit/>
          </a:bodyPr>
          <a:lstStyle/>
          <a:p>
            <a:endParaRPr/>
          </a:p>
        </p:txBody>
      </p:sp>
      <p:sp>
        <p:nvSpPr>
          <p:cNvPr id="363" name="Picture Placeholder 14"/>
          <p:cNvSpPr>
            <a:spLocks noGrp="1"/>
          </p:cNvSpPr>
          <p:nvPr>
            <p:ph type="pic" sz="quarter" idx="36"/>
          </p:nvPr>
        </p:nvSpPr>
        <p:spPr>
          <a:xfrm>
            <a:off x="9901618" y="1911886"/>
            <a:ext cx="1705382" cy="1631720"/>
          </a:xfrm>
          <a:prstGeom prst="rect">
            <a:avLst/>
          </a:prstGeom>
        </p:spPr>
        <p:txBody>
          <a:bodyPr lIns="91439" tIns="45719" rIns="91439" bIns="45719">
            <a:noAutofit/>
          </a:bodyPr>
          <a:lstStyle/>
          <a:p>
            <a:endParaRPr/>
          </a:p>
        </p:txBody>
      </p:sp>
      <p:sp>
        <p:nvSpPr>
          <p:cNvPr id="36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471937543"/>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type="tx">
  <p:cSld name="7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7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74" name="Group 1"/>
          <p:cNvGrpSpPr/>
          <p:nvPr/>
        </p:nvGrpSpPr>
        <p:grpSpPr>
          <a:xfrm>
            <a:off x="-12" y="6072505"/>
            <a:ext cx="786662" cy="785502"/>
            <a:chOff x="-1" y="0"/>
            <a:chExt cx="786660" cy="785500"/>
          </a:xfrm>
        </p:grpSpPr>
        <p:sp>
          <p:nvSpPr>
            <p:cNvPr id="37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73"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375"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376"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77"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78"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79"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80" name="Picture Placeholder 14"/>
          <p:cNvSpPr>
            <a:spLocks noGrp="1"/>
          </p:cNvSpPr>
          <p:nvPr>
            <p:ph type="pic" sz="quarter" idx="21"/>
          </p:nvPr>
        </p:nvSpPr>
        <p:spPr>
          <a:xfrm>
            <a:off x="3007791"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381" name="Text Placeholder 2"/>
          <p:cNvSpPr>
            <a:spLocks noGrp="1"/>
          </p:cNvSpPr>
          <p:nvPr>
            <p:ph type="body" sz="quarter" idx="22" hasCustomPrompt="1"/>
          </p:nvPr>
        </p:nvSpPr>
        <p:spPr>
          <a:xfrm>
            <a:off x="284499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2"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83" name="Text Placeholder 2"/>
          <p:cNvSpPr>
            <a:spLocks noGrp="1"/>
          </p:cNvSpPr>
          <p:nvPr>
            <p:ph type="body" sz="quarter" idx="24" hasCustomPrompt="1"/>
          </p:nvPr>
        </p:nvSpPr>
        <p:spPr>
          <a:xfrm>
            <a:off x="5174157"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4" name="Text Placeholder 2"/>
          <p:cNvSpPr>
            <a:spLocks noGrp="1"/>
          </p:cNvSpPr>
          <p:nvPr>
            <p:ph type="body" sz="quarter" idx="25" hasCustomPrompt="1"/>
          </p:nvPr>
        </p:nvSpPr>
        <p:spPr>
          <a:xfrm>
            <a:off x="7454186"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5" name="Picture Placeholder 14"/>
          <p:cNvSpPr>
            <a:spLocks noGrp="1"/>
          </p:cNvSpPr>
          <p:nvPr>
            <p:ph type="pic" sz="quarter" idx="26"/>
          </p:nvPr>
        </p:nvSpPr>
        <p:spPr>
          <a:xfrm>
            <a:off x="3007791"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386" name="Text Placeholder 2"/>
          <p:cNvSpPr>
            <a:spLocks noGrp="1"/>
          </p:cNvSpPr>
          <p:nvPr>
            <p:ph type="body" sz="quarter" idx="27" hasCustomPrompt="1"/>
          </p:nvPr>
        </p:nvSpPr>
        <p:spPr>
          <a:xfrm>
            <a:off x="284499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7" name="Text Placeholder 2"/>
          <p:cNvSpPr>
            <a:spLocks noGrp="1"/>
          </p:cNvSpPr>
          <p:nvPr>
            <p:ph type="body" sz="quarter" idx="28" hasCustomPrompt="1"/>
          </p:nvPr>
        </p:nvSpPr>
        <p:spPr>
          <a:xfrm>
            <a:off x="5174157"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8" name="Text Placeholder 2"/>
          <p:cNvSpPr>
            <a:spLocks noGrp="1"/>
          </p:cNvSpPr>
          <p:nvPr>
            <p:ph type="body" sz="quarter" idx="29" hasCustomPrompt="1"/>
          </p:nvPr>
        </p:nvSpPr>
        <p:spPr>
          <a:xfrm>
            <a:off x="7454186"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9" name="Rectangle 92"/>
          <p:cNvSpPr/>
          <p:nvPr/>
        </p:nvSpPr>
        <p:spPr>
          <a:xfrm>
            <a:off x="300779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0" name="Rectangle 93"/>
          <p:cNvSpPr/>
          <p:nvPr/>
        </p:nvSpPr>
        <p:spPr>
          <a:xfrm>
            <a:off x="3007791" y="297932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1" name="Rectangle 95"/>
          <p:cNvSpPr/>
          <p:nvPr/>
        </p:nvSpPr>
        <p:spPr>
          <a:xfrm>
            <a:off x="5336942"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2" name="Rectangle 97"/>
          <p:cNvSpPr/>
          <p:nvPr/>
        </p:nvSpPr>
        <p:spPr>
          <a:xfrm>
            <a:off x="7666097"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3" name="Rectangle 103"/>
          <p:cNvSpPr/>
          <p:nvPr/>
        </p:nvSpPr>
        <p:spPr>
          <a:xfrm>
            <a:off x="5336942"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4" name="Rectangle 105"/>
          <p:cNvSpPr/>
          <p:nvPr/>
        </p:nvSpPr>
        <p:spPr>
          <a:xfrm>
            <a:off x="7666094"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5" name="Picture Placeholder 14"/>
          <p:cNvSpPr>
            <a:spLocks noGrp="1"/>
          </p:cNvSpPr>
          <p:nvPr>
            <p:ph type="pic" sz="quarter" idx="30"/>
          </p:nvPr>
        </p:nvSpPr>
        <p:spPr>
          <a:xfrm>
            <a:off x="5336942"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396" name="Picture Placeholder 14"/>
          <p:cNvSpPr>
            <a:spLocks noGrp="1"/>
          </p:cNvSpPr>
          <p:nvPr>
            <p:ph type="pic" sz="quarter" idx="31"/>
          </p:nvPr>
        </p:nvSpPr>
        <p:spPr>
          <a:xfrm>
            <a:off x="7666097"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397" name="Picture Placeholder 14"/>
          <p:cNvSpPr>
            <a:spLocks noGrp="1"/>
          </p:cNvSpPr>
          <p:nvPr>
            <p:ph type="pic" sz="quarter" idx="32"/>
          </p:nvPr>
        </p:nvSpPr>
        <p:spPr>
          <a:xfrm>
            <a:off x="5336942"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398" name="Picture Placeholder 14"/>
          <p:cNvSpPr>
            <a:spLocks noGrp="1"/>
          </p:cNvSpPr>
          <p:nvPr>
            <p:ph type="pic" sz="quarter" idx="33"/>
          </p:nvPr>
        </p:nvSpPr>
        <p:spPr>
          <a:xfrm>
            <a:off x="7666094"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39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636329882"/>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type="tx">
  <p:cSld name="11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06"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09" name="Group 1"/>
          <p:cNvGrpSpPr/>
          <p:nvPr/>
        </p:nvGrpSpPr>
        <p:grpSpPr>
          <a:xfrm>
            <a:off x="-12" y="6072505"/>
            <a:ext cx="786662" cy="785502"/>
            <a:chOff x="-1" y="0"/>
            <a:chExt cx="786660" cy="785500"/>
          </a:xfrm>
        </p:grpSpPr>
        <p:sp>
          <p:nvSpPr>
            <p:cNvPr id="407"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08"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410"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411"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12"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13" name="Picture Placeholder 14"/>
          <p:cNvSpPr>
            <a:spLocks noGrp="1"/>
          </p:cNvSpPr>
          <p:nvPr>
            <p:ph type="pic" sz="quarter" idx="21"/>
          </p:nvPr>
        </p:nvSpPr>
        <p:spPr>
          <a:xfrm>
            <a:off x="1847856"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414" name="Text Placeholder 2"/>
          <p:cNvSpPr>
            <a:spLocks noGrp="1"/>
          </p:cNvSpPr>
          <p:nvPr>
            <p:ph type="body" sz="quarter" idx="22" hasCustomPrompt="1"/>
          </p:nvPr>
        </p:nvSpPr>
        <p:spPr>
          <a:xfrm>
            <a:off x="1685064"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5"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16" name="Text Placeholder 2"/>
          <p:cNvSpPr>
            <a:spLocks noGrp="1"/>
          </p:cNvSpPr>
          <p:nvPr>
            <p:ph type="body" sz="quarter" idx="24" hasCustomPrompt="1"/>
          </p:nvPr>
        </p:nvSpPr>
        <p:spPr>
          <a:xfrm>
            <a:off x="4014223"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7" name="Text Placeholder 2"/>
          <p:cNvSpPr>
            <a:spLocks noGrp="1"/>
          </p:cNvSpPr>
          <p:nvPr>
            <p:ph type="body" sz="quarter" idx="25" hasCustomPrompt="1"/>
          </p:nvPr>
        </p:nvSpPr>
        <p:spPr>
          <a:xfrm>
            <a:off x="6294254"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8" name="Text Placeholder 2"/>
          <p:cNvSpPr>
            <a:spLocks noGrp="1"/>
          </p:cNvSpPr>
          <p:nvPr>
            <p:ph type="body" sz="quarter" idx="26" hasCustomPrompt="1"/>
          </p:nvPr>
        </p:nvSpPr>
        <p:spPr>
          <a:xfrm>
            <a:off x="8672530"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9" name="Picture Placeholder 14"/>
          <p:cNvSpPr>
            <a:spLocks noGrp="1"/>
          </p:cNvSpPr>
          <p:nvPr>
            <p:ph type="pic" sz="quarter" idx="27"/>
          </p:nvPr>
        </p:nvSpPr>
        <p:spPr>
          <a:xfrm>
            <a:off x="3014846"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420" name="Text Placeholder 2"/>
          <p:cNvSpPr>
            <a:spLocks noGrp="1"/>
          </p:cNvSpPr>
          <p:nvPr>
            <p:ph type="body" sz="quarter" idx="28" hasCustomPrompt="1"/>
          </p:nvPr>
        </p:nvSpPr>
        <p:spPr>
          <a:xfrm>
            <a:off x="2852054"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1" name="Text Placeholder 2"/>
          <p:cNvSpPr>
            <a:spLocks noGrp="1"/>
          </p:cNvSpPr>
          <p:nvPr>
            <p:ph type="body" sz="quarter" idx="29" hasCustomPrompt="1"/>
          </p:nvPr>
        </p:nvSpPr>
        <p:spPr>
          <a:xfrm>
            <a:off x="5181212"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2" name="Text Placeholder 2"/>
          <p:cNvSpPr>
            <a:spLocks noGrp="1"/>
          </p:cNvSpPr>
          <p:nvPr>
            <p:ph type="body" sz="quarter" idx="30" hasCustomPrompt="1"/>
          </p:nvPr>
        </p:nvSpPr>
        <p:spPr>
          <a:xfrm>
            <a:off x="7461243"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3" name="Rectangle 92"/>
          <p:cNvSpPr/>
          <p:nvPr/>
        </p:nvSpPr>
        <p:spPr>
          <a:xfrm>
            <a:off x="3014845" y="5334110"/>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4" name="Rectangle 93"/>
          <p:cNvSpPr/>
          <p:nvPr/>
        </p:nvSpPr>
        <p:spPr>
          <a:xfrm>
            <a:off x="1847855"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5" name="Rectangle 95"/>
          <p:cNvSpPr/>
          <p:nvPr/>
        </p:nvSpPr>
        <p:spPr>
          <a:xfrm>
            <a:off x="5343999" y="5341358"/>
            <a:ext cx="155033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6" name="Rectangle 97"/>
          <p:cNvSpPr/>
          <p:nvPr/>
        </p:nvSpPr>
        <p:spPr>
          <a:xfrm>
            <a:off x="7673153"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7" name="Rectangle 103"/>
          <p:cNvSpPr/>
          <p:nvPr/>
        </p:nvSpPr>
        <p:spPr>
          <a:xfrm>
            <a:off x="4177007" y="2964982"/>
            <a:ext cx="1550348"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8" name="Rectangle 105"/>
          <p:cNvSpPr/>
          <p:nvPr/>
        </p:nvSpPr>
        <p:spPr>
          <a:xfrm>
            <a:off x="6506161"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9" name="Rectangle 107"/>
          <p:cNvSpPr/>
          <p:nvPr/>
        </p:nvSpPr>
        <p:spPr>
          <a:xfrm>
            <a:off x="8835314"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30" name="Picture Placeholder 14"/>
          <p:cNvSpPr>
            <a:spLocks noGrp="1"/>
          </p:cNvSpPr>
          <p:nvPr>
            <p:ph type="pic" sz="quarter" idx="31"/>
          </p:nvPr>
        </p:nvSpPr>
        <p:spPr>
          <a:xfrm>
            <a:off x="5343999" y="3848708"/>
            <a:ext cx="1550339" cy="1492658"/>
          </a:xfrm>
          <a:prstGeom prst="rect">
            <a:avLst/>
          </a:prstGeom>
          <a:ln w="9525">
            <a:solidFill>
              <a:srgbClr val="E7E6E6"/>
            </a:solidFill>
            <a:round/>
          </a:ln>
        </p:spPr>
        <p:txBody>
          <a:bodyPr lIns="91439" tIns="45719" rIns="91439" bIns="45719">
            <a:noAutofit/>
          </a:bodyPr>
          <a:lstStyle/>
          <a:p>
            <a:endParaRPr/>
          </a:p>
        </p:txBody>
      </p:sp>
      <p:sp>
        <p:nvSpPr>
          <p:cNvPr id="431" name="Picture Placeholder 14"/>
          <p:cNvSpPr>
            <a:spLocks noGrp="1"/>
          </p:cNvSpPr>
          <p:nvPr>
            <p:ph type="pic" sz="quarter" idx="32"/>
          </p:nvPr>
        </p:nvSpPr>
        <p:spPr>
          <a:xfrm>
            <a:off x="7673153"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32" name="Picture Placeholder 14"/>
          <p:cNvSpPr>
            <a:spLocks noGrp="1"/>
          </p:cNvSpPr>
          <p:nvPr>
            <p:ph type="pic" sz="quarter" idx="33"/>
          </p:nvPr>
        </p:nvSpPr>
        <p:spPr>
          <a:xfrm>
            <a:off x="4177007"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433" name="Picture Placeholder 14"/>
          <p:cNvSpPr>
            <a:spLocks noGrp="1"/>
          </p:cNvSpPr>
          <p:nvPr>
            <p:ph type="pic" sz="quarter" idx="34"/>
          </p:nvPr>
        </p:nvSpPr>
        <p:spPr>
          <a:xfrm>
            <a:off x="6506161" y="1471225"/>
            <a:ext cx="1550340" cy="1492650"/>
          </a:xfrm>
          <a:prstGeom prst="rect">
            <a:avLst/>
          </a:prstGeom>
          <a:ln w="9525">
            <a:solidFill>
              <a:srgbClr val="E7E6E6"/>
            </a:solidFill>
            <a:round/>
          </a:ln>
        </p:spPr>
        <p:txBody>
          <a:bodyPr lIns="91439" tIns="45719" rIns="91439" bIns="45719">
            <a:noAutofit/>
          </a:bodyPr>
          <a:lstStyle/>
          <a:p>
            <a:endParaRPr/>
          </a:p>
        </p:txBody>
      </p:sp>
      <p:sp>
        <p:nvSpPr>
          <p:cNvPr id="434" name="Picture Placeholder 14"/>
          <p:cNvSpPr>
            <a:spLocks noGrp="1"/>
          </p:cNvSpPr>
          <p:nvPr>
            <p:ph type="pic" sz="quarter" idx="35"/>
          </p:nvPr>
        </p:nvSpPr>
        <p:spPr>
          <a:xfrm>
            <a:off x="8835314"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43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014262806"/>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type="tx">
  <p:cSld name="6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4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45" name="Group 1"/>
          <p:cNvGrpSpPr/>
          <p:nvPr/>
        </p:nvGrpSpPr>
        <p:grpSpPr>
          <a:xfrm>
            <a:off x="-12" y="6072505"/>
            <a:ext cx="786662" cy="785502"/>
            <a:chOff x="-1" y="0"/>
            <a:chExt cx="786660" cy="785500"/>
          </a:xfrm>
        </p:grpSpPr>
        <p:sp>
          <p:nvSpPr>
            <p:cNvPr id="44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44"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446"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447"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48"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49"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450"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451" name="Picture Placeholder 14"/>
          <p:cNvSpPr>
            <a:spLocks noGrp="1"/>
          </p:cNvSpPr>
          <p:nvPr>
            <p:ph type="pic" sz="quarter" idx="21"/>
          </p:nvPr>
        </p:nvSpPr>
        <p:spPr>
          <a:xfrm>
            <a:off x="1839391"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452" name="Text Placeholder 2"/>
          <p:cNvSpPr>
            <a:spLocks noGrp="1"/>
          </p:cNvSpPr>
          <p:nvPr>
            <p:ph type="body" sz="quarter" idx="22" hasCustomPrompt="1"/>
          </p:nvPr>
        </p:nvSpPr>
        <p:spPr>
          <a:xfrm>
            <a:off x="167659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3"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54" name="Text Placeholder 2"/>
          <p:cNvSpPr>
            <a:spLocks noGrp="1"/>
          </p:cNvSpPr>
          <p:nvPr>
            <p:ph type="body" sz="quarter" idx="24" hasCustomPrompt="1"/>
          </p:nvPr>
        </p:nvSpPr>
        <p:spPr>
          <a:xfrm>
            <a:off x="4005757"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5" name="Text Placeholder 2"/>
          <p:cNvSpPr>
            <a:spLocks noGrp="1"/>
          </p:cNvSpPr>
          <p:nvPr>
            <p:ph type="body" sz="quarter" idx="25" hasCustomPrompt="1"/>
          </p:nvPr>
        </p:nvSpPr>
        <p:spPr>
          <a:xfrm>
            <a:off x="628578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6" name="Text Placeholder 2"/>
          <p:cNvSpPr>
            <a:spLocks noGrp="1"/>
          </p:cNvSpPr>
          <p:nvPr>
            <p:ph type="body" sz="quarter" idx="26" hasCustomPrompt="1"/>
          </p:nvPr>
        </p:nvSpPr>
        <p:spPr>
          <a:xfrm>
            <a:off x="8664064"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7" name="Picture Placeholder 14"/>
          <p:cNvSpPr>
            <a:spLocks noGrp="1"/>
          </p:cNvSpPr>
          <p:nvPr>
            <p:ph type="pic" sz="quarter" idx="27"/>
          </p:nvPr>
        </p:nvSpPr>
        <p:spPr>
          <a:xfrm>
            <a:off x="1839391"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458" name="Text Placeholder 2"/>
          <p:cNvSpPr>
            <a:spLocks noGrp="1"/>
          </p:cNvSpPr>
          <p:nvPr>
            <p:ph type="body" sz="quarter" idx="28" hasCustomPrompt="1"/>
          </p:nvPr>
        </p:nvSpPr>
        <p:spPr>
          <a:xfrm>
            <a:off x="167659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9" name="Text Placeholder 2"/>
          <p:cNvSpPr>
            <a:spLocks noGrp="1"/>
          </p:cNvSpPr>
          <p:nvPr>
            <p:ph type="body" sz="quarter" idx="29" hasCustomPrompt="1"/>
          </p:nvPr>
        </p:nvSpPr>
        <p:spPr>
          <a:xfrm>
            <a:off x="4005757"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0" name="Text Placeholder 2"/>
          <p:cNvSpPr>
            <a:spLocks noGrp="1"/>
          </p:cNvSpPr>
          <p:nvPr>
            <p:ph type="body" sz="quarter" idx="30" hasCustomPrompt="1"/>
          </p:nvPr>
        </p:nvSpPr>
        <p:spPr>
          <a:xfrm>
            <a:off x="628578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1" name="Text Placeholder 2"/>
          <p:cNvSpPr>
            <a:spLocks noGrp="1"/>
          </p:cNvSpPr>
          <p:nvPr>
            <p:ph type="body" sz="quarter" idx="31" hasCustomPrompt="1"/>
          </p:nvPr>
        </p:nvSpPr>
        <p:spPr>
          <a:xfrm>
            <a:off x="8664064"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2" name="Rectangle 92"/>
          <p:cNvSpPr/>
          <p:nvPr/>
        </p:nvSpPr>
        <p:spPr>
          <a:xfrm>
            <a:off x="183939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3" name="Rectangle 93"/>
          <p:cNvSpPr/>
          <p:nvPr/>
        </p:nvSpPr>
        <p:spPr>
          <a:xfrm>
            <a:off x="1839391" y="297932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4" name="Rectangle 95"/>
          <p:cNvSpPr/>
          <p:nvPr/>
        </p:nvSpPr>
        <p:spPr>
          <a:xfrm>
            <a:off x="4168542"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5" name="Rectangle 97"/>
          <p:cNvSpPr/>
          <p:nvPr/>
        </p:nvSpPr>
        <p:spPr>
          <a:xfrm>
            <a:off x="6497697"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6" name="Rectangle 99"/>
          <p:cNvSpPr/>
          <p:nvPr/>
        </p:nvSpPr>
        <p:spPr>
          <a:xfrm>
            <a:off x="8826850"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7" name="Rectangle 103"/>
          <p:cNvSpPr/>
          <p:nvPr/>
        </p:nvSpPr>
        <p:spPr>
          <a:xfrm>
            <a:off x="4168542"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8" name="Rectangle 105"/>
          <p:cNvSpPr/>
          <p:nvPr/>
        </p:nvSpPr>
        <p:spPr>
          <a:xfrm>
            <a:off x="6497694"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9" name="Rectangle 107"/>
          <p:cNvSpPr/>
          <p:nvPr/>
        </p:nvSpPr>
        <p:spPr>
          <a:xfrm>
            <a:off x="8826848"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70" name="Picture Placeholder 14"/>
          <p:cNvSpPr>
            <a:spLocks noGrp="1"/>
          </p:cNvSpPr>
          <p:nvPr>
            <p:ph type="pic" sz="quarter" idx="32"/>
          </p:nvPr>
        </p:nvSpPr>
        <p:spPr>
          <a:xfrm>
            <a:off x="4168542"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1" name="Picture Placeholder 14"/>
          <p:cNvSpPr>
            <a:spLocks noGrp="1"/>
          </p:cNvSpPr>
          <p:nvPr>
            <p:ph type="pic" sz="quarter" idx="33"/>
          </p:nvPr>
        </p:nvSpPr>
        <p:spPr>
          <a:xfrm>
            <a:off x="6497697"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2" name="Picture Placeholder 14"/>
          <p:cNvSpPr>
            <a:spLocks noGrp="1"/>
          </p:cNvSpPr>
          <p:nvPr>
            <p:ph type="pic" sz="quarter" idx="34"/>
          </p:nvPr>
        </p:nvSpPr>
        <p:spPr>
          <a:xfrm>
            <a:off x="8826850"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3" name="Picture Placeholder 14"/>
          <p:cNvSpPr>
            <a:spLocks noGrp="1"/>
          </p:cNvSpPr>
          <p:nvPr>
            <p:ph type="pic" sz="quarter" idx="35"/>
          </p:nvPr>
        </p:nvSpPr>
        <p:spPr>
          <a:xfrm>
            <a:off x="4168542"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474" name="Picture Placeholder 14"/>
          <p:cNvSpPr>
            <a:spLocks noGrp="1"/>
          </p:cNvSpPr>
          <p:nvPr>
            <p:ph type="pic" sz="quarter" idx="36"/>
          </p:nvPr>
        </p:nvSpPr>
        <p:spPr>
          <a:xfrm>
            <a:off x="6497694"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475" name="Picture Placeholder 14"/>
          <p:cNvSpPr>
            <a:spLocks noGrp="1"/>
          </p:cNvSpPr>
          <p:nvPr>
            <p:ph type="pic" sz="quarter" idx="37"/>
          </p:nvPr>
        </p:nvSpPr>
        <p:spPr>
          <a:xfrm>
            <a:off x="8826848"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47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932123315"/>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type="tx">
  <p:cSld name="10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83"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86" name="Group 1"/>
          <p:cNvGrpSpPr/>
          <p:nvPr/>
        </p:nvGrpSpPr>
        <p:grpSpPr>
          <a:xfrm>
            <a:off x="-12" y="6072505"/>
            <a:ext cx="786662" cy="785502"/>
            <a:chOff x="-1" y="0"/>
            <a:chExt cx="786660" cy="785500"/>
          </a:xfrm>
        </p:grpSpPr>
        <p:sp>
          <p:nvSpPr>
            <p:cNvPr id="484"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85"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487"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488"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89"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90"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491"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492" name="Picture Placeholder 14"/>
          <p:cNvSpPr>
            <a:spLocks noGrp="1"/>
          </p:cNvSpPr>
          <p:nvPr>
            <p:ph type="pic" sz="quarter" idx="21"/>
          </p:nvPr>
        </p:nvSpPr>
        <p:spPr>
          <a:xfrm>
            <a:off x="662522" y="1472336"/>
            <a:ext cx="1550343" cy="1498788"/>
          </a:xfrm>
          <a:prstGeom prst="rect">
            <a:avLst/>
          </a:prstGeom>
          <a:ln w="9525">
            <a:solidFill>
              <a:srgbClr val="E7E6E6"/>
            </a:solidFill>
            <a:round/>
          </a:ln>
        </p:spPr>
        <p:txBody>
          <a:bodyPr lIns="91439" tIns="45719" rIns="91439" bIns="45719">
            <a:noAutofit/>
          </a:bodyPr>
          <a:lstStyle/>
          <a:p>
            <a:endParaRPr/>
          </a:p>
        </p:txBody>
      </p:sp>
      <p:sp>
        <p:nvSpPr>
          <p:cNvPr id="493" name="Text Placeholder 2"/>
          <p:cNvSpPr>
            <a:spLocks noGrp="1"/>
          </p:cNvSpPr>
          <p:nvPr>
            <p:ph type="body" sz="quarter" idx="22" hasCustomPrompt="1"/>
          </p:nvPr>
        </p:nvSpPr>
        <p:spPr>
          <a:xfrm>
            <a:off x="499731"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4"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95" name="Text Placeholder 2"/>
          <p:cNvSpPr>
            <a:spLocks noGrp="1"/>
          </p:cNvSpPr>
          <p:nvPr>
            <p:ph type="body" sz="quarter" idx="24" hasCustomPrompt="1"/>
          </p:nvPr>
        </p:nvSpPr>
        <p:spPr>
          <a:xfrm>
            <a:off x="282889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6" name="Text Placeholder 2"/>
          <p:cNvSpPr>
            <a:spLocks noGrp="1"/>
          </p:cNvSpPr>
          <p:nvPr>
            <p:ph type="body" sz="quarter" idx="25" hasCustomPrompt="1"/>
          </p:nvPr>
        </p:nvSpPr>
        <p:spPr>
          <a:xfrm>
            <a:off x="510892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7" name="Text Placeholder 2"/>
          <p:cNvSpPr>
            <a:spLocks noGrp="1"/>
          </p:cNvSpPr>
          <p:nvPr>
            <p:ph type="body" sz="quarter" idx="26" hasCustomPrompt="1"/>
          </p:nvPr>
        </p:nvSpPr>
        <p:spPr>
          <a:xfrm>
            <a:off x="7487197"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8" name="Text Placeholder 2"/>
          <p:cNvSpPr>
            <a:spLocks noGrp="1"/>
          </p:cNvSpPr>
          <p:nvPr>
            <p:ph type="body" sz="quarter" idx="27" hasCustomPrompt="1"/>
          </p:nvPr>
        </p:nvSpPr>
        <p:spPr>
          <a:xfrm>
            <a:off x="981635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9" name="Picture Placeholder 14"/>
          <p:cNvSpPr>
            <a:spLocks noGrp="1"/>
          </p:cNvSpPr>
          <p:nvPr>
            <p:ph type="pic" sz="quarter" idx="28"/>
          </p:nvPr>
        </p:nvSpPr>
        <p:spPr>
          <a:xfrm>
            <a:off x="1829511" y="3841462"/>
            <a:ext cx="1550342" cy="1492657"/>
          </a:xfrm>
          <a:prstGeom prst="rect">
            <a:avLst/>
          </a:prstGeom>
          <a:ln w="9525">
            <a:solidFill>
              <a:srgbClr val="E7E6E6"/>
            </a:solidFill>
            <a:round/>
          </a:ln>
        </p:spPr>
        <p:txBody>
          <a:bodyPr lIns="91439" tIns="45719" rIns="91439" bIns="45719">
            <a:noAutofit/>
          </a:bodyPr>
          <a:lstStyle/>
          <a:p>
            <a:endParaRPr/>
          </a:p>
        </p:txBody>
      </p:sp>
      <p:sp>
        <p:nvSpPr>
          <p:cNvPr id="500" name="Text Placeholder 2"/>
          <p:cNvSpPr>
            <a:spLocks noGrp="1"/>
          </p:cNvSpPr>
          <p:nvPr>
            <p:ph type="body" sz="quarter" idx="29" hasCustomPrompt="1"/>
          </p:nvPr>
        </p:nvSpPr>
        <p:spPr>
          <a:xfrm>
            <a:off x="1666719"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1" name="Text Placeholder 2"/>
          <p:cNvSpPr>
            <a:spLocks noGrp="1"/>
          </p:cNvSpPr>
          <p:nvPr>
            <p:ph type="body" sz="quarter" idx="30" hasCustomPrompt="1"/>
          </p:nvPr>
        </p:nvSpPr>
        <p:spPr>
          <a:xfrm>
            <a:off x="3995880"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2" name="Text Placeholder 2"/>
          <p:cNvSpPr>
            <a:spLocks noGrp="1"/>
          </p:cNvSpPr>
          <p:nvPr>
            <p:ph type="body" sz="quarter" idx="31" hasCustomPrompt="1"/>
          </p:nvPr>
        </p:nvSpPr>
        <p:spPr>
          <a:xfrm>
            <a:off x="627591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3" name="Text Placeholder 2"/>
          <p:cNvSpPr>
            <a:spLocks noGrp="1"/>
          </p:cNvSpPr>
          <p:nvPr>
            <p:ph type="body" sz="quarter" idx="32" hasCustomPrompt="1"/>
          </p:nvPr>
        </p:nvSpPr>
        <p:spPr>
          <a:xfrm>
            <a:off x="8654187"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4" name="Rectangle 92"/>
          <p:cNvSpPr/>
          <p:nvPr/>
        </p:nvSpPr>
        <p:spPr>
          <a:xfrm>
            <a:off x="182951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5" name="Rectangle 93"/>
          <p:cNvSpPr/>
          <p:nvPr/>
        </p:nvSpPr>
        <p:spPr>
          <a:xfrm>
            <a:off x="662519"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6" name="Rectangle 95"/>
          <p:cNvSpPr/>
          <p:nvPr/>
        </p:nvSpPr>
        <p:spPr>
          <a:xfrm>
            <a:off x="4158665"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7" name="Rectangle 97"/>
          <p:cNvSpPr/>
          <p:nvPr/>
        </p:nvSpPr>
        <p:spPr>
          <a:xfrm>
            <a:off x="6487819"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8" name="Rectangle 99"/>
          <p:cNvSpPr/>
          <p:nvPr/>
        </p:nvSpPr>
        <p:spPr>
          <a:xfrm>
            <a:off x="8816971"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9" name="Rectangle 103"/>
          <p:cNvSpPr/>
          <p:nvPr/>
        </p:nvSpPr>
        <p:spPr>
          <a:xfrm>
            <a:off x="2991672" y="296498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0" name="Rectangle 105"/>
          <p:cNvSpPr/>
          <p:nvPr/>
        </p:nvSpPr>
        <p:spPr>
          <a:xfrm>
            <a:off x="5320827"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1" name="Rectangle 107"/>
          <p:cNvSpPr/>
          <p:nvPr/>
        </p:nvSpPr>
        <p:spPr>
          <a:xfrm>
            <a:off x="7649981"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2" name="Rectangle 109"/>
          <p:cNvSpPr/>
          <p:nvPr/>
        </p:nvSpPr>
        <p:spPr>
          <a:xfrm>
            <a:off x="9979135"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3" name="Picture Placeholder 14"/>
          <p:cNvSpPr>
            <a:spLocks noGrp="1"/>
          </p:cNvSpPr>
          <p:nvPr>
            <p:ph type="pic" sz="quarter" idx="33"/>
          </p:nvPr>
        </p:nvSpPr>
        <p:spPr>
          <a:xfrm>
            <a:off x="4158665"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4" name="Picture Placeholder 14"/>
          <p:cNvSpPr>
            <a:spLocks noGrp="1"/>
          </p:cNvSpPr>
          <p:nvPr>
            <p:ph type="pic" sz="quarter" idx="34"/>
          </p:nvPr>
        </p:nvSpPr>
        <p:spPr>
          <a:xfrm>
            <a:off x="6487819"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5" name="Picture Placeholder 14"/>
          <p:cNvSpPr>
            <a:spLocks noGrp="1"/>
          </p:cNvSpPr>
          <p:nvPr>
            <p:ph type="pic" sz="quarter" idx="35"/>
          </p:nvPr>
        </p:nvSpPr>
        <p:spPr>
          <a:xfrm>
            <a:off x="8816971"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6" name="Picture Placeholder 14"/>
          <p:cNvSpPr>
            <a:spLocks noGrp="1"/>
          </p:cNvSpPr>
          <p:nvPr>
            <p:ph type="pic" sz="quarter" idx="36"/>
          </p:nvPr>
        </p:nvSpPr>
        <p:spPr>
          <a:xfrm>
            <a:off x="2991673" y="1472335"/>
            <a:ext cx="1550343" cy="1492657"/>
          </a:xfrm>
          <a:prstGeom prst="rect">
            <a:avLst/>
          </a:prstGeom>
          <a:ln w="9525">
            <a:solidFill>
              <a:srgbClr val="E7E6E6"/>
            </a:solidFill>
            <a:round/>
          </a:ln>
        </p:spPr>
        <p:txBody>
          <a:bodyPr lIns="91439" tIns="45719" rIns="91439" bIns="45719">
            <a:noAutofit/>
          </a:bodyPr>
          <a:lstStyle/>
          <a:p>
            <a:endParaRPr/>
          </a:p>
        </p:txBody>
      </p:sp>
      <p:sp>
        <p:nvSpPr>
          <p:cNvPr id="517" name="Picture Placeholder 14"/>
          <p:cNvSpPr>
            <a:spLocks noGrp="1"/>
          </p:cNvSpPr>
          <p:nvPr>
            <p:ph type="pic" sz="quarter" idx="37"/>
          </p:nvPr>
        </p:nvSpPr>
        <p:spPr>
          <a:xfrm>
            <a:off x="5320827"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518" name="Picture Placeholder 14"/>
          <p:cNvSpPr>
            <a:spLocks noGrp="1"/>
          </p:cNvSpPr>
          <p:nvPr>
            <p:ph type="pic" sz="quarter" idx="38"/>
          </p:nvPr>
        </p:nvSpPr>
        <p:spPr>
          <a:xfrm>
            <a:off x="7649981"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519" name="Picture Placeholder 14"/>
          <p:cNvSpPr>
            <a:spLocks noGrp="1"/>
          </p:cNvSpPr>
          <p:nvPr>
            <p:ph type="pic" sz="quarter" idx="39"/>
          </p:nvPr>
        </p:nvSpPr>
        <p:spPr>
          <a:xfrm>
            <a:off x="9979135"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52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9858096"/>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type="tx">
  <p:cSld name="8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527"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530" name="Group 1"/>
          <p:cNvGrpSpPr/>
          <p:nvPr/>
        </p:nvGrpSpPr>
        <p:grpSpPr>
          <a:xfrm>
            <a:off x="-12" y="6072505"/>
            <a:ext cx="786662" cy="785502"/>
            <a:chOff x="-1" y="0"/>
            <a:chExt cx="786660" cy="785500"/>
          </a:xfrm>
        </p:grpSpPr>
        <p:sp>
          <p:nvSpPr>
            <p:cNvPr id="528"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529"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531"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532"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33"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534"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535"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536" name="Picture Placeholder 14"/>
          <p:cNvSpPr>
            <a:spLocks noGrp="1"/>
          </p:cNvSpPr>
          <p:nvPr>
            <p:ph type="pic" sz="quarter" idx="21"/>
          </p:nvPr>
        </p:nvSpPr>
        <p:spPr>
          <a:xfrm>
            <a:off x="662522" y="1472336"/>
            <a:ext cx="1550343" cy="1498788"/>
          </a:xfrm>
          <a:prstGeom prst="rect">
            <a:avLst/>
          </a:prstGeom>
          <a:ln w="9525">
            <a:solidFill>
              <a:srgbClr val="E7E6E6"/>
            </a:solidFill>
            <a:round/>
          </a:ln>
        </p:spPr>
        <p:txBody>
          <a:bodyPr lIns="91439" tIns="45719" rIns="91439" bIns="45719">
            <a:noAutofit/>
          </a:bodyPr>
          <a:lstStyle/>
          <a:p>
            <a:endParaRPr/>
          </a:p>
        </p:txBody>
      </p:sp>
      <p:sp>
        <p:nvSpPr>
          <p:cNvPr id="537" name="Text Placeholder 2"/>
          <p:cNvSpPr>
            <a:spLocks noGrp="1"/>
          </p:cNvSpPr>
          <p:nvPr>
            <p:ph type="body" sz="quarter" idx="22" hasCustomPrompt="1"/>
          </p:nvPr>
        </p:nvSpPr>
        <p:spPr>
          <a:xfrm>
            <a:off x="499731"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38"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539" name="Text Placeholder 2"/>
          <p:cNvSpPr>
            <a:spLocks noGrp="1"/>
          </p:cNvSpPr>
          <p:nvPr>
            <p:ph type="body" sz="quarter" idx="24" hasCustomPrompt="1"/>
          </p:nvPr>
        </p:nvSpPr>
        <p:spPr>
          <a:xfrm>
            <a:off x="282889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0" name="Text Placeholder 2"/>
          <p:cNvSpPr>
            <a:spLocks noGrp="1"/>
          </p:cNvSpPr>
          <p:nvPr>
            <p:ph type="body" sz="quarter" idx="25" hasCustomPrompt="1"/>
          </p:nvPr>
        </p:nvSpPr>
        <p:spPr>
          <a:xfrm>
            <a:off x="510892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1" name="Text Placeholder 2"/>
          <p:cNvSpPr>
            <a:spLocks noGrp="1"/>
          </p:cNvSpPr>
          <p:nvPr>
            <p:ph type="body" sz="quarter" idx="26" hasCustomPrompt="1"/>
          </p:nvPr>
        </p:nvSpPr>
        <p:spPr>
          <a:xfrm>
            <a:off x="7487197"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2" name="Text Placeholder 2"/>
          <p:cNvSpPr>
            <a:spLocks noGrp="1"/>
          </p:cNvSpPr>
          <p:nvPr>
            <p:ph type="body" sz="quarter" idx="27" hasCustomPrompt="1"/>
          </p:nvPr>
        </p:nvSpPr>
        <p:spPr>
          <a:xfrm>
            <a:off x="981635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3" name="Picture Placeholder 14"/>
          <p:cNvSpPr>
            <a:spLocks noGrp="1"/>
          </p:cNvSpPr>
          <p:nvPr>
            <p:ph type="pic" sz="quarter" idx="28"/>
          </p:nvPr>
        </p:nvSpPr>
        <p:spPr>
          <a:xfrm>
            <a:off x="662522" y="3841462"/>
            <a:ext cx="1550343" cy="1492657"/>
          </a:xfrm>
          <a:prstGeom prst="rect">
            <a:avLst/>
          </a:prstGeom>
          <a:ln w="9525">
            <a:solidFill>
              <a:srgbClr val="E7E6E6"/>
            </a:solidFill>
            <a:round/>
          </a:ln>
        </p:spPr>
        <p:txBody>
          <a:bodyPr lIns="91439" tIns="45719" rIns="91439" bIns="45719">
            <a:noAutofit/>
          </a:bodyPr>
          <a:lstStyle/>
          <a:p>
            <a:endParaRPr/>
          </a:p>
        </p:txBody>
      </p:sp>
      <p:sp>
        <p:nvSpPr>
          <p:cNvPr id="544" name="Text Placeholder 2"/>
          <p:cNvSpPr>
            <a:spLocks noGrp="1"/>
          </p:cNvSpPr>
          <p:nvPr>
            <p:ph type="body" sz="quarter" idx="29" hasCustomPrompt="1"/>
          </p:nvPr>
        </p:nvSpPr>
        <p:spPr>
          <a:xfrm>
            <a:off x="499731"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5" name="Text Placeholder 2"/>
          <p:cNvSpPr>
            <a:spLocks noGrp="1"/>
          </p:cNvSpPr>
          <p:nvPr>
            <p:ph type="body" sz="quarter" idx="30" hasCustomPrompt="1"/>
          </p:nvPr>
        </p:nvSpPr>
        <p:spPr>
          <a:xfrm>
            <a:off x="282889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6" name="Text Placeholder 2"/>
          <p:cNvSpPr>
            <a:spLocks noGrp="1"/>
          </p:cNvSpPr>
          <p:nvPr>
            <p:ph type="body" sz="quarter" idx="31" hasCustomPrompt="1"/>
          </p:nvPr>
        </p:nvSpPr>
        <p:spPr>
          <a:xfrm>
            <a:off x="510892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7" name="Text Placeholder 2"/>
          <p:cNvSpPr>
            <a:spLocks noGrp="1"/>
          </p:cNvSpPr>
          <p:nvPr>
            <p:ph type="body" sz="quarter" idx="32" hasCustomPrompt="1"/>
          </p:nvPr>
        </p:nvSpPr>
        <p:spPr>
          <a:xfrm>
            <a:off x="7487197"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8" name="Text Placeholder 2"/>
          <p:cNvSpPr>
            <a:spLocks noGrp="1"/>
          </p:cNvSpPr>
          <p:nvPr>
            <p:ph type="body" sz="quarter" idx="33" hasCustomPrompt="1"/>
          </p:nvPr>
        </p:nvSpPr>
        <p:spPr>
          <a:xfrm>
            <a:off x="981635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9" name="Rectangle 92"/>
          <p:cNvSpPr/>
          <p:nvPr/>
        </p:nvSpPr>
        <p:spPr>
          <a:xfrm>
            <a:off x="662519" y="5334110"/>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0" name="Rectangle 93"/>
          <p:cNvSpPr/>
          <p:nvPr/>
        </p:nvSpPr>
        <p:spPr>
          <a:xfrm>
            <a:off x="662519"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1" name="Rectangle 95"/>
          <p:cNvSpPr/>
          <p:nvPr/>
        </p:nvSpPr>
        <p:spPr>
          <a:xfrm>
            <a:off x="2991672" y="5341358"/>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2" name="Rectangle 97"/>
          <p:cNvSpPr/>
          <p:nvPr/>
        </p:nvSpPr>
        <p:spPr>
          <a:xfrm>
            <a:off x="5320829"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3" name="Rectangle 99"/>
          <p:cNvSpPr/>
          <p:nvPr/>
        </p:nvSpPr>
        <p:spPr>
          <a:xfrm>
            <a:off x="7649981"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4" name="Rectangle 101"/>
          <p:cNvSpPr/>
          <p:nvPr/>
        </p:nvSpPr>
        <p:spPr>
          <a:xfrm>
            <a:off x="9979135"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5" name="Rectangle 103"/>
          <p:cNvSpPr/>
          <p:nvPr/>
        </p:nvSpPr>
        <p:spPr>
          <a:xfrm>
            <a:off x="2991672" y="296498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6" name="Rectangle 105"/>
          <p:cNvSpPr/>
          <p:nvPr/>
        </p:nvSpPr>
        <p:spPr>
          <a:xfrm>
            <a:off x="5320827"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7" name="Rectangle 107"/>
          <p:cNvSpPr/>
          <p:nvPr/>
        </p:nvSpPr>
        <p:spPr>
          <a:xfrm>
            <a:off x="7649981"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8" name="Rectangle 109"/>
          <p:cNvSpPr/>
          <p:nvPr/>
        </p:nvSpPr>
        <p:spPr>
          <a:xfrm>
            <a:off x="9979135"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9" name="Picture Placeholder 14"/>
          <p:cNvSpPr>
            <a:spLocks noGrp="1"/>
          </p:cNvSpPr>
          <p:nvPr>
            <p:ph type="pic" sz="quarter" idx="34"/>
          </p:nvPr>
        </p:nvSpPr>
        <p:spPr>
          <a:xfrm>
            <a:off x="2991673" y="3848708"/>
            <a:ext cx="1550343" cy="1492658"/>
          </a:xfrm>
          <a:prstGeom prst="rect">
            <a:avLst/>
          </a:prstGeom>
          <a:ln w="9525">
            <a:solidFill>
              <a:srgbClr val="E7E6E6"/>
            </a:solidFill>
            <a:round/>
          </a:ln>
        </p:spPr>
        <p:txBody>
          <a:bodyPr lIns="91439" tIns="45719" rIns="91439" bIns="45719">
            <a:noAutofit/>
          </a:bodyPr>
          <a:lstStyle/>
          <a:p>
            <a:endParaRPr/>
          </a:p>
        </p:txBody>
      </p:sp>
      <p:sp>
        <p:nvSpPr>
          <p:cNvPr id="560" name="Picture Placeholder 14"/>
          <p:cNvSpPr>
            <a:spLocks noGrp="1"/>
          </p:cNvSpPr>
          <p:nvPr>
            <p:ph type="pic" sz="quarter" idx="35"/>
          </p:nvPr>
        </p:nvSpPr>
        <p:spPr>
          <a:xfrm>
            <a:off x="5320829"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1" name="Picture Placeholder 14"/>
          <p:cNvSpPr>
            <a:spLocks noGrp="1"/>
          </p:cNvSpPr>
          <p:nvPr>
            <p:ph type="pic" sz="quarter" idx="36"/>
          </p:nvPr>
        </p:nvSpPr>
        <p:spPr>
          <a:xfrm>
            <a:off x="7649981"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2" name="Picture Placeholder 14"/>
          <p:cNvSpPr>
            <a:spLocks noGrp="1"/>
          </p:cNvSpPr>
          <p:nvPr>
            <p:ph type="pic" sz="quarter" idx="37"/>
          </p:nvPr>
        </p:nvSpPr>
        <p:spPr>
          <a:xfrm>
            <a:off x="9979135"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3" name="Picture Placeholder 14"/>
          <p:cNvSpPr>
            <a:spLocks noGrp="1"/>
          </p:cNvSpPr>
          <p:nvPr>
            <p:ph type="pic" sz="quarter" idx="38"/>
          </p:nvPr>
        </p:nvSpPr>
        <p:spPr>
          <a:xfrm>
            <a:off x="2991673" y="1472335"/>
            <a:ext cx="1550343" cy="1492657"/>
          </a:xfrm>
          <a:prstGeom prst="rect">
            <a:avLst/>
          </a:prstGeom>
          <a:ln w="9525">
            <a:solidFill>
              <a:srgbClr val="E7E6E6"/>
            </a:solidFill>
            <a:round/>
          </a:ln>
        </p:spPr>
        <p:txBody>
          <a:bodyPr lIns="91439" tIns="45719" rIns="91439" bIns="45719">
            <a:noAutofit/>
          </a:bodyPr>
          <a:lstStyle/>
          <a:p>
            <a:endParaRPr/>
          </a:p>
        </p:txBody>
      </p:sp>
      <p:sp>
        <p:nvSpPr>
          <p:cNvPr id="564" name="Picture Placeholder 14"/>
          <p:cNvSpPr>
            <a:spLocks noGrp="1"/>
          </p:cNvSpPr>
          <p:nvPr>
            <p:ph type="pic" sz="quarter" idx="39"/>
          </p:nvPr>
        </p:nvSpPr>
        <p:spPr>
          <a:xfrm>
            <a:off x="5320827"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565" name="Picture Placeholder 14"/>
          <p:cNvSpPr>
            <a:spLocks noGrp="1"/>
          </p:cNvSpPr>
          <p:nvPr>
            <p:ph type="pic" sz="quarter" idx="40"/>
          </p:nvPr>
        </p:nvSpPr>
        <p:spPr>
          <a:xfrm>
            <a:off x="7649981"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566" name="Picture Placeholder 14"/>
          <p:cNvSpPr>
            <a:spLocks noGrp="1"/>
          </p:cNvSpPr>
          <p:nvPr>
            <p:ph type="pic" sz="quarter" idx="41"/>
          </p:nvPr>
        </p:nvSpPr>
        <p:spPr>
          <a:xfrm>
            <a:off x="9979135"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56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357188837"/>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type="tx">
  <p:cSld name="2_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574" name="Picture 5" descr="Picture 5"/>
          <p:cNvPicPr>
            <a:picLocks noChangeAspect="1"/>
          </p:cNvPicPr>
          <p:nvPr/>
        </p:nvPicPr>
        <p:blipFill>
          <a:blip r:embed="rId3">
            <a:extLst/>
          </a:blip>
          <a:stretch>
            <a:fillRect/>
          </a:stretch>
        </p:blipFill>
        <p:spPr>
          <a:xfrm>
            <a:off x="4862945" y="5233825"/>
            <a:ext cx="2466110" cy="1383578"/>
          </a:xfrm>
          <a:prstGeom prst="rect">
            <a:avLst/>
          </a:prstGeom>
          <a:ln w="12700">
            <a:miter lim="400000"/>
          </a:ln>
        </p:spPr>
      </p:pic>
      <p:sp>
        <p:nvSpPr>
          <p:cNvPr id="575" name="Nivel de texto 1…"/>
          <p:cNvSpPr txBox="1">
            <a:spLocks noGrp="1"/>
          </p:cNvSpPr>
          <p:nvPr>
            <p:ph type="body" sz="quarter" idx="1" hasCustomPrompt="1"/>
          </p:nvPr>
        </p:nvSpPr>
        <p:spPr>
          <a:xfrm>
            <a:off x="558700" y="3135713"/>
            <a:ext cx="11082440" cy="559689"/>
          </a:xfrm>
          <a:prstGeom prst="rect">
            <a:avLst/>
          </a:prstGeom>
        </p:spPr>
        <p:txBody>
          <a:bodyPr lIns="0" tIns="0" rIns="0" bIns="0"/>
          <a:lstStyle>
            <a:lvl1pPr marL="0" indent="0" algn="ctr">
              <a:buClrTx/>
              <a:buSzTx/>
              <a:buFontTx/>
              <a:buNone/>
              <a:defRPr sz="4400" b="1">
                <a:solidFill>
                  <a:srgbClr val="FFFFFF"/>
                </a:solidFill>
                <a:latin typeface="Montserrat"/>
                <a:ea typeface="Montserrat"/>
                <a:cs typeface="Montserrat"/>
                <a:sym typeface="Montserrat"/>
              </a:defRPr>
            </a:lvl1pPr>
            <a:lvl2pPr marL="876300" indent="-419100" algn="ctr">
              <a:buClrTx/>
              <a:buSzPct val="100000"/>
              <a:buFontTx/>
              <a:defRPr sz="4400" b="1">
                <a:solidFill>
                  <a:srgbClr val="FFFFFF"/>
                </a:solidFill>
                <a:latin typeface="Montserrat"/>
                <a:ea typeface="Montserrat"/>
                <a:cs typeface="Montserrat"/>
                <a:sym typeface="Montserrat"/>
              </a:defRPr>
            </a:lvl2pPr>
            <a:lvl3pPr marL="1417319" indent="-502919" algn="ctr">
              <a:buClrTx/>
              <a:buSzPct val="100000"/>
              <a:buFontTx/>
              <a:defRPr sz="4400" b="1">
                <a:solidFill>
                  <a:srgbClr val="FFFFFF"/>
                </a:solidFill>
                <a:latin typeface="Montserrat"/>
                <a:ea typeface="Montserrat"/>
                <a:cs typeface="Montserrat"/>
                <a:sym typeface="Montserrat"/>
              </a:defRPr>
            </a:lvl3pPr>
            <a:lvl4pPr marL="1930400" indent="-558800" algn="ctr">
              <a:buClrTx/>
              <a:buSzPct val="100000"/>
              <a:buFontTx/>
              <a:defRPr sz="4400" b="1">
                <a:solidFill>
                  <a:srgbClr val="FFFFFF"/>
                </a:solidFill>
                <a:latin typeface="Montserrat"/>
                <a:ea typeface="Montserrat"/>
                <a:cs typeface="Montserrat"/>
                <a:sym typeface="Montserrat"/>
              </a:defRPr>
            </a:lvl4pPr>
            <a:lvl5pPr marL="2387600" indent="-558800" algn="ctr">
              <a:buClrTx/>
              <a:buSzPct val="100000"/>
              <a:buFontTx/>
              <a:defRPr sz="4400" b="1">
                <a:solidFill>
                  <a:srgbClr val="FFFFFF"/>
                </a:solidFill>
                <a:latin typeface="Montserrat"/>
                <a:ea typeface="Montserrat"/>
                <a:cs typeface="Montserrat"/>
                <a:sym typeface="Montserrat"/>
              </a:defRPr>
            </a:lvl5pPr>
          </a:lstStyle>
          <a:p>
            <a:r>
              <a:t>THANK YOU</a:t>
            </a:r>
          </a:p>
          <a:p>
            <a:pPr lvl="1"/>
            <a:endParaRPr/>
          </a:p>
          <a:p>
            <a:pPr lvl="2"/>
            <a:endParaRPr/>
          </a:p>
          <a:p>
            <a:pPr lvl="3"/>
            <a:endParaRPr/>
          </a:p>
          <a:p>
            <a:pPr lvl="4"/>
            <a:endParaRPr/>
          </a:p>
        </p:txBody>
      </p:sp>
      <p:pic>
        <p:nvPicPr>
          <p:cNvPr id="576" name="Picture 3" descr="Picture 3"/>
          <p:cNvPicPr>
            <a:picLocks noChangeAspect="1"/>
          </p:cNvPicPr>
          <p:nvPr/>
        </p:nvPicPr>
        <p:blipFill>
          <a:blip r:embed="rId4">
            <a:extLst/>
          </a:blip>
          <a:srcRect l="6436" r="240"/>
          <a:stretch>
            <a:fillRect/>
          </a:stretch>
        </p:blipFill>
        <p:spPr>
          <a:xfrm rot="709131" flipH="1">
            <a:off x="5106197" y="1676031"/>
            <a:ext cx="8170327" cy="4662387"/>
          </a:xfrm>
          <a:prstGeom prst="rect">
            <a:avLst/>
          </a:prstGeom>
          <a:ln w="12700">
            <a:miter lim="400000"/>
          </a:ln>
        </p:spPr>
      </p:pic>
      <p:sp>
        <p:nvSpPr>
          <p:cNvPr id="57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807076485"/>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type="tx">
  <p:cSld name="Before_we_start-1">
    <p:spTree>
      <p:nvGrpSpPr>
        <p:cNvPr id="1" name=""/>
        <p:cNvGrpSpPr/>
        <p:nvPr/>
      </p:nvGrpSpPr>
      <p:grpSpPr>
        <a:xfrm>
          <a:off x="0" y="0"/>
          <a:ext cx="0" cy="0"/>
          <a:chOff x="0" y="0"/>
          <a:chExt cx="0" cy="0"/>
        </a:xfrm>
      </p:grpSpPr>
      <p:pic>
        <p:nvPicPr>
          <p:cNvPr id="584"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585" name="Picture 7" descr="Picture 7"/>
          <p:cNvPicPr>
            <a:picLocks noChangeAspect="1"/>
          </p:cNvPicPr>
          <p:nvPr/>
        </p:nvPicPr>
        <p:blipFill>
          <a:blip r:embed="rId3">
            <a:extLst/>
          </a:blip>
          <a:stretch>
            <a:fillRect/>
          </a:stretch>
        </p:blipFill>
        <p:spPr>
          <a:xfrm>
            <a:off x="7043370" y="2008901"/>
            <a:ext cx="3818250" cy="3320218"/>
          </a:xfrm>
          <a:prstGeom prst="rect">
            <a:avLst/>
          </a:prstGeom>
          <a:ln w="12700">
            <a:miter lim="400000"/>
          </a:ln>
          <a:effectLst>
            <a:outerShdw blurRad="50800" dist="38100" dir="2700000" rotWithShape="0">
              <a:srgbClr val="000000">
                <a:alpha val="40000"/>
              </a:srgbClr>
            </a:outerShdw>
          </a:effectLst>
        </p:spPr>
      </p:pic>
      <p:sp>
        <p:nvSpPr>
          <p:cNvPr id="586" name="TextBox 1"/>
          <p:cNvSpPr txBox="1"/>
          <p:nvPr/>
        </p:nvSpPr>
        <p:spPr>
          <a:xfrm>
            <a:off x="558700" y="1880921"/>
            <a:ext cx="4438602" cy="3302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Please make sure your internet connection is stable for an optimal streaming experience. If you experience connection challenges, using a hardwired connection rather than Wi-Fi will benefit the strength and speed of your connection.</a:t>
            </a:r>
            <a:endParaRPr>
              <a:solidFill>
                <a:srgbClr val="000000"/>
              </a:solidFill>
            </a:endParaRPr>
          </a:p>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Ensure the sound is working well. If it is not working correct, please dial in via your phone using the phone number in your confirmation e-mail. </a:t>
            </a:r>
          </a:p>
        </p:txBody>
      </p:sp>
      <p:sp>
        <p:nvSpPr>
          <p:cNvPr id="587" name="TextBox 8"/>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588"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03639254"/>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type="tx">
  <p:cSld name="Before_we_start-2">
    <p:spTree>
      <p:nvGrpSpPr>
        <p:cNvPr id="1" name=""/>
        <p:cNvGrpSpPr/>
        <p:nvPr/>
      </p:nvGrpSpPr>
      <p:grpSpPr>
        <a:xfrm>
          <a:off x="0" y="0"/>
          <a:ext cx="0" cy="0"/>
          <a:chOff x="0" y="0"/>
          <a:chExt cx="0" cy="0"/>
        </a:xfrm>
      </p:grpSpPr>
      <p:pic>
        <p:nvPicPr>
          <p:cNvPr id="595"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596" name="Picture 7" descr="Picture 7"/>
          <p:cNvPicPr>
            <a:picLocks noChangeAspect="1"/>
          </p:cNvPicPr>
          <p:nvPr/>
        </p:nvPicPr>
        <p:blipFill>
          <a:blip r:embed="rId3">
            <a:extLst/>
          </a:blip>
          <a:stretch>
            <a:fillRect/>
          </a:stretch>
        </p:blipFill>
        <p:spPr>
          <a:xfrm>
            <a:off x="6644344" y="1880922"/>
            <a:ext cx="4459562" cy="3041327"/>
          </a:xfrm>
          <a:prstGeom prst="rect">
            <a:avLst/>
          </a:prstGeom>
          <a:ln w="12700">
            <a:miter lim="400000"/>
          </a:ln>
          <a:effectLst>
            <a:outerShdw blurRad="50800" dist="38100" dir="2700000" rotWithShape="0">
              <a:srgbClr val="000000">
                <a:alpha val="40000"/>
              </a:srgbClr>
            </a:outerShdw>
          </a:effectLst>
        </p:spPr>
      </p:pic>
      <p:sp>
        <p:nvSpPr>
          <p:cNvPr id="597" name="TextBox 8"/>
          <p:cNvSpPr txBox="1"/>
          <p:nvPr/>
        </p:nvSpPr>
        <p:spPr>
          <a:xfrm>
            <a:off x="558700" y="2497220"/>
            <a:ext cx="4438602" cy="162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spcBef>
                <a:spcPts val="1800"/>
              </a:spcBef>
              <a:defRPr>
                <a:solidFill>
                  <a:srgbClr val="FFFFFF"/>
                </a:solidFill>
                <a:latin typeface="Montserrat"/>
                <a:ea typeface="Montserrat"/>
                <a:cs typeface="Montserrat"/>
                <a:sym typeface="Montserrat"/>
              </a:defRPr>
            </a:pPr>
            <a:r>
              <a:t>Please feel free to submit your technical or content related questions into the Questions pane and press send. </a:t>
            </a:r>
            <a:endParaRPr>
              <a:solidFill>
                <a:srgbClr val="000000"/>
              </a:solidFill>
            </a:endParaRPr>
          </a:p>
          <a:p>
            <a:pPr>
              <a:spcBef>
                <a:spcPts val="1800"/>
              </a:spcBef>
              <a:defRPr>
                <a:solidFill>
                  <a:srgbClr val="FFFFFF"/>
                </a:solidFill>
                <a:latin typeface="Montserrat"/>
                <a:ea typeface="Montserrat"/>
                <a:cs typeface="Montserrat"/>
                <a:sym typeface="Montserrat"/>
              </a:defRPr>
            </a:pPr>
            <a:r>
              <a:t>We will do our best to answer all your questions live during the panel.</a:t>
            </a:r>
          </a:p>
        </p:txBody>
      </p:sp>
      <p:sp>
        <p:nvSpPr>
          <p:cNvPr id="598" name="TextBox 9"/>
          <p:cNvSpPr txBox="1"/>
          <p:nvPr/>
        </p:nvSpPr>
        <p:spPr>
          <a:xfrm>
            <a:off x="558700" y="1880922"/>
            <a:ext cx="4438602" cy="2794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spcBef>
                <a:spcPts val="1800"/>
              </a:spcBef>
              <a:defRPr b="1">
                <a:solidFill>
                  <a:srgbClr val="4472C4"/>
                </a:solidFill>
                <a:latin typeface="Montserrat"/>
                <a:ea typeface="Montserrat"/>
                <a:cs typeface="Montserrat"/>
                <a:sym typeface="Montserrat"/>
              </a:defRPr>
            </a:lvl1pPr>
          </a:lstStyle>
          <a:p>
            <a:r>
              <a:t>Any questions?</a:t>
            </a:r>
          </a:p>
        </p:txBody>
      </p:sp>
      <p:sp>
        <p:nvSpPr>
          <p:cNvPr id="599" name="TextBox 1"/>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60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58180477"/>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type="tx">
  <p:cSld name="CANSO-break slide">
    <p:spTree>
      <p:nvGrpSpPr>
        <p:cNvPr id="1" name=""/>
        <p:cNvGrpSpPr/>
        <p:nvPr/>
      </p:nvGrpSpPr>
      <p:grpSpPr>
        <a:xfrm>
          <a:off x="0" y="0"/>
          <a:ext cx="0" cy="0"/>
          <a:chOff x="0" y="0"/>
          <a:chExt cx="0" cy="0"/>
        </a:xfrm>
      </p:grpSpPr>
      <p:pic>
        <p:nvPicPr>
          <p:cNvPr id="607"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608" name="Picture 3" descr="Picture 3"/>
          <p:cNvPicPr>
            <a:picLocks noChangeAspect="1"/>
          </p:cNvPicPr>
          <p:nvPr/>
        </p:nvPicPr>
        <p:blipFill>
          <a:blip r:embed="rId3">
            <a:extLst/>
          </a:blip>
          <a:stretch>
            <a:fillRect/>
          </a:stretch>
        </p:blipFill>
        <p:spPr>
          <a:xfrm>
            <a:off x="4779436" y="740832"/>
            <a:ext cx="3175009" cy="3175001"/>
          </a:xfrm>
          <a:prstGeom prst="rect">
            <a:avLst/>
          </a:prstGeom>
          <a:ln w="12700">
            <a:miter lim="400000"/>
          </a:ln>
        </p:spPr>
      </p:pic>
      <p:sp>
        <p:nvSpPr>
          <p:cNvPr id="609" name="TextBox 1"/>
          <p:cNvSpPr txBox="1"/>
          <p:nvPr/>
        </p:nvSpPr>
        <p:spPr>
          <a:xfrm>
            <a:off x="558699" y="4377266"/>
            <a:ext cx="11082440" cy="736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BREAK</a:t>
            </a:r>
          </a:p>
        </p:txBody>
      </p:sp>
      <p:sp>
        <p:nvSpPr>
          <p:cNvPr id="61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006133667"/>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type="tx">
  <p:cSld name="CANSO-Q&amp;A slide">
    <p:spTree>
      <p:nvGrpSpPr>
        <p:cNvPr id="1" name=""/>
        <p:cNvGrpSpPr/>
        <p:nvPr/>
      </p:nvGrpSpPr>
      <p:grpSpPr>
        <a:xfrm>
          <a:off x="0" y="0"/>
          <a:ext cx="0" cy="0"/>
          <a:chOff x="0" y="0"/>
          <a:chExt cx="0" cy="0"/>
        </a:xfrm>
      </p:grpSpPr>
      <p:pic>
        <p:nvPicPr>
          <p:cNvPr id="617"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618" name="Picture 3" descr="Picture 3"/>
          <p:cNvPicPr>
            <a:picLocks noChangeAspect="1"/>
          </p:cNvPicPr>
          <p:nvPr/>
        </p:nvPicPr>
        <p:blipFill>
          <a:blip r:embed="rId3">
            <a:extLst/>
          </a:blip>
          <a:stretch>
            <a:fillRect/>
          </a:stretch>
        </p:blipFill>
        <p:spPr>
          <a:xfrm>
            <a:off x="4508500" y="740832"/>
            <a:ext cx="3175000" cy="3175001"/>
          </a:xfrm>
          <a:prstGeom prst="rect">
            <a:avLst/>
          </a:prstGeom>
          <a:ln w="12700">
            <a:miter lim="400000"/>
          </a:ln>
        </p:spPr>
      </p:pic>
      <p:sp>
        <p:nvSpPr>
          <p:cNvPr id="619" name="TextBox 4"/>
          <p:cNvSpPr txBox="1"/>
          <p:nvPr/>
        </p:nvSpPr>
        <p:spPr>
          <a:xfrm>
            <a:off x="558699" y="4377266"/>
            <a:ext cx="11082440" cy="736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QUESTIONS AND ANSWERS</a:t>
            </a:r>
          </a:p>
        </p:txBody>
      </p:sp>
      <p:sp>
        <p:nvSpPr>
          <p:cNvPr id="62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137951945"/>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type="tx">
  <p:cSld name="CANSO-vote slide">
    <p:spTree>
      <p:nvGrpSpPr>
        <p:cNvPr id="1" name=""/>
        <p:cNvGrpSpPr/>
        <p:nvPr/>
      </p:nvGrpSpPr>
      <p:grpSpPr>
        <a:xfrm>
          <a:off x="0" y="0"/>
          <a:ext cx="0" cy="0"/>
          <a:chOff x="0" y="0"/>
          <a:chExt cx="0" cy="0"/>
        </a:xfrm>
      </p:grpSpPr>
      <p:pic>
        <p:nvPicPr>
          <p:cNvPr id="627"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628" name="Picture 3" descr="Picture 3"/>
          <p:cNvPicPr>
            <a:picLocks noChangeAspect="1"/>
          </p:cNvPicPr>
          <p:nvPr/>
        </p:nvPicPr>
        <p:blipFill>
          <a:blip r:embed="rId3">
            <a:extLst/>
          </a:blip>
          <a:stretch>
            <a:fillRect/>
          </a:stretch>
        </p:blipFill>
        <p:spPr>
          <a:xfrm>
            <a:off x="4508500" y="740832"/>
            <a:ext cx="3175000" cy="3175001"/>
          </a:xfrm>
          <a:prstGeom prst="rect">
            <a:avLst/>
          </a:prstGeom>
          <a:ln w="12700">
            <a:miter lim="400000"/>
          </a:ln>
        </p:spPr>
      </p:pic>
      <p:sp>
        <p:nvSpPr>
          <p:cNvPr id="629" name="TextBox 4"/>
          <p:cNvSpPr txBox="1"/>
          <p:nvPr/>
        </p:nvSpPr>
        <p:spPr>
          <a:xfrm>
            <a:off x="558699" y="4377266"/>
            <a:ext cx="11082440" cy="736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PLEASE VOTE</a:t>
            </a:r>
          </a:p>
        </p:txBody>
      </p:sp>
      <p:sp>
        <p:nvSpPr>
          <p:cNvPr id="63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31725253"/>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type="tx">
  <p:cSld name="Speakers - 1">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37"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38" name="Picture Placeholder 14"/>
          <p:cNvSpPr>
            <a:spLocks noGrp="1"/>
          </p:cNvSpPr>
          <p:nvPr>
            <p:ph type="pic" sz="quarter" idx="21"/>
          </p:nvPr>
        </p:nvSpPr>
        <p:spPr>
          <a:xfrm>
            <a:off x="4655999" y="1595621"/>
            <a:ext cx="2880009" cy="2880002"/>
          </a:xfrm>
          <a:prstGeom prst="rect">
            <a:avLst/>
          </a:prstGeom>
          <a:ln w="9525">
            <a:solidFill>
              <a:srgbClr val="E7E6E6"/>
            </a:solidFill>
            <a:round/>
          </a:ln>
        </p:spPr>
        <p:txBody>
          <a:bodyPr lIns="91439" tIns="45719" rIns="91439" bIns="45719">
            <a:noAutofit/>
          </a:bodyPr>
          <a:lstStyle/>
          <a:p>
            <a:endParaRPr/>
          </a:p>
        </p:txBody>
      </p:sp>
      <p:sp>
        <p:nvSpPr>
          <p:cNvPr id="639" name="Nivel de texto 1…"/>
          <p:cNvSpPr txBox="1">
            <a:spLocks noGrp="1"/>
          </p:cNvSpPr>
          <p:nvPr>
            <p:ph type="body" sz="quarter" idx="1" hasCustomPrompt="1"/>
          </p:nvPr>
        </p:nvSpPr>
        <p:spPr>
          <a:xfrm>
            <a:off x="1304993" y="4954747"/>
            <a:ext cx="9547336" cy="355406"/>
          </a:xfrm>
          <a:prstGeom prst="rect">
            <a:avLst/>
          </a:prstGeom>
        </p:spPr>
        <p:txBody>
          <a:bodyPr lIns="0" tIns="0" rIns="0" bIns="0" anchor="b"/>
          <a:lstStyle>
            <a:lvl1pPr marL="0" indent="0" algn="ctr">
              <a:lnSpc>
                <a:spcPct val="100000"/>
              </a:lnSpc>
              <a:buClrTx/>
              <a:buSzTx/>
              <a:buFontTx/>
              <a:buNone/>
              <a:defRPr sz="2400" b="1">
                <a:solidFill>
                  <a:srgbClr val="4472C4"/>
                </a:solidFill>
                <a:latin typeface="Montserrat"/>
                <a:ea typeface="Montserrat"/>
                <a:cs typeface="Montserrat"/>
                <a:sym typeface="Montserrat"/>
              </a:defRPr>
            </a:lvl1pPr>
            <a:lvl2pPr marL="685800" indent="-228600" algn="ctr">
              <a:lnSpc>
                <a:spcPct val="100000"/>
              </a:lnSpc>
              <a:buClrTx/>
              <a:buSzPct val="100000"/>
              <a:buFontTx/>
              <a:defRPr sz="2400" b="1">
                <a:solidFill>
                  <a:srgbClr val="4472C4"/>
                </a:solidFill>
                <a:latin typeface="Montserrat"/>
                <a:ea typeface="Montserrat"/>
                <a:cs typeface="Montserrat"/>
                <a:sym typeface="Montserrat"/>
              </a:defRPr>
            </a:lvl2pPr>
            <a:lvl3pPr marL="1188719" indent="-274319" algn="ctr">
              <a:lnSpc>
                <a:spcPct val="100000"/>
              </a:lnSpc>
              <a:buClrTx/>
              <a:buSzPct val="100000"/>
              <a:buFontTx/>
              <a:defRPr sz="2400" b="1">
                <a:solidFill>
                  <a:srgbClr val="4472C4"/>
                </a:solidFill>
                <a:latin typeface="Montserrat"/>
                <a:ea typeface="Montserrat"/>
                <a:cs typeface="Montserrat"/>
                <a:sym typeface="Montserrat"/>
              </a:defRPr>
            </a:lvl3pPr>
            <a:lvl4pPr marL="1676400" indent="-304800" algn="ctr">
              <a:lnSpc>
                <a:spcPct val="100000"/>
              </a:lnSpc>
              <a:buClrTx/>
              <a:buSzPct val="100000"/>
              <a:buFontTx/>
              <a:defRPr sz="2400" b="1">
                <a:solidFill>
                  <a:srgbClr val="4472C4"/>
                </a:solidFill>
                <a:latin typeface="Montserrat"/>
                <a:ea typeface="Montserrat"/>
                <a:cs typeface="Montserrat"/>
                <a:sym typeface="Montserrat"/>
              </a:defRPr>
            </a:lvl4pPr>
            <a:lvl5pPr marL="2133600" indent="-304800" algn="ctr">
              <a:lnSpc>
                <a:spcPct val="100000"/>
              </a:lnSpc>
              <a:buClrTx/>
              <a:buSzPct val="100000"/>
              <a:buFontTx/>
              <a:defRPr sz="2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40" name="Text Placeholder 2"/>
          <p:cNvSpPr>
            <a:spLocks noGrp="1"/>
          </p:cNvSpPr>
          <p:nvPr>
            <p:ph type="body" sz="quarter" idx="22" hasCustomPrompt="1"/>
          </p:nvPr>
        </p:nvSpPr>
        <p:spPr>
          <a:xfrm>
            <a:off x="1322331" y="5442317"/>
            <a:ext cx="9547337" cy="355405"/>
          </a:xfrm>
          <a:prstGeom prst="rect">
            <a:avLst/>
          </a:prstGeom>
        </p:spPr>
        <p:txBody>
          <a:bodyPr lIns="0" tIns="0" rIns="0" bIns="0"/>
          <a:lstStyle>
            <a:lvl1pPr marL="0" indent="0" algn="ctr">
              <a:lnSpc>
                <a:spcPct val="100000"/>
              </a:lnSpc>
              <a:buClrTx/>
              <a:buSzTx/>
              <a:buFontTx/>
              <a:buNone/>
              <a:defRPr sz="1600">
                <a:latin typeface="Montserrat"/>
                <a:ea typeface="Montserrat"/>
                <a:cs typeface="Montserrat"/>
                <a:sym typeface="Montserrat"/>
              </a:defRPr>
            </a:lvl1pPr>
          </a:lstStyle>
          <a:p>
            <a:r>
              <a:t>Click to edit master text style</a:t>
            </a:r>
          </a:p>
        </p:txBody>
      </p:sp>
      <p:sp>
        <p:nvSpPr>
          <p:cNvPr id="641" name="Text Placeholder 2"/>
          <p:cNvSpPr>
            <a:spLocks noGrp="1"/>
          </p:cNvSpPr>
          <p:nvPr>
            <p:ph type="body" sz="quarter" idx="23"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4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044167454"/>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type="tx">
  <p:cSld name="Speakers - 2">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49"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50" name="Nivel de texto 1…"/>
          <p:cNvSpPr txBox="1">
            <a:spLocks noGrp="1"/>
          </p:cNvSpPr>
          <p:nvPr>
            <p:ph type="body" sz="quarter" idx="1" hasCustomPrompt="1"/>
          </p:nvPr>
        </p:nvSpPr>
        <p:spPr>
          <a:xfrm>
            <a:off x="1032052" y="4659376"/>
            <a:ext cx="4582758" cy="355406"/>
          </a:xfrm>
          <a:prstGeom prst="rect">
            <a:avLst/>
          </a:prstGeom>
        </p:spPr>
        <p:txBody>
          <a:bodyPr lIns="0" tIns="0" rIns="0" bIns="0" anchor="b"/>
          <a:lstStyle>
            <a:lvl1pPr marL="0" indent="0" algn="ctr">
              <a:lnSpc>
                <a:spcPct val="100000"/>
              </a:lnSpc>
              <a:buClrTx/>
              <a:buSzTx/>
              <a:buFontTx/>
              <a:buNone/>
              <a:defRPr sz="2000" b="1">
                <a:solidFill>
                  <a:srgbClr val="4472C4"/>
                </a:solidFill>
                <a:latin typeface="Montserrat"/>
                <a:ea typeface="Montserrat"/>
                <a:cs typeface="Montserrat"/>
                <a:sym typeface="Montserrat"/>
              </a:defRPr>
            </a:lvl1pPr>
            <a:lvl2pPr marL="647700" indent="-190500" algn="ctr">
              <a:lnSpc>
                <a:spcPct val="100000"/>
              </a:lnSpc>
              <a:buClrTx/>
              <a:buSzPct val="100000"/>
              <a:buFontTx/>
              <a:defRPr sz="2000" b="1">
                <a:solidFill>
                  <a:srgbClr val="4472C4"/>
                </a:solidFill>
                <a:latin typeface="Montserrat"/>
                <a:ea typeface="Montserrat"/>
                <a:cs typeface="Montserrat"/>
                <a:sym typeface="Montserrat"/>
              </a:defRPr>
            </a:lvl2pPr>
            <a:lvl3pPr marL="1143000" indent="-228600" algn="ctr">
              <a:lnSpc>
                <a:spcPct val="100000"/>
              </a:lnSpc>
              <a:buClrTx/>
              <a:buSzPct val="100000"/>
              <a:buFontTx/>
              <a:defRPr sz="2000" b="1">
                <a:solidFill>
                  <a:srgbClr val="4472C4"/>
                </a:solidFill>
                <a:latin typeface="Montserrat"/>
                <a:ea typeface="Montserrat"/>
                <a:cs typeface="Montserrat"/>
                <a:sym typeface="Montserrat"/>
              </a:defRPr>
            </a:lvl3pPr>
            <a:lvl4pPr marL="1625600" indent="-254000" algn="ctr">
              <a:lnSpc>
                <a:spcPct val="100000"/>
              </a:lnSpc>
              <a:buClrTx/>
              <a:buSzPct val="100000"/>
              <a:buFontTx/>
              <a:defRPr sz="2000" b="1">
                <a:solidFill>
                  <a:srgbClr val="4472C4"/>
                </a:solidFill>
                <a:latin typeface="Montserrat"/>
                <a:ea typeface="Montserrat"/>
                <a:cs typeface="Montserrat"/>
                <a:sym typeface="Montserrat"/>
              </a:defRPr>
            </a:lvl4pPr>
            <a:lvl5pPr marL="2082800" indent="-254000" algn="ctr">
              <a:lnSpc>
                <a:spcPct val="100000"/>
              </a:lnSpc>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51" name="Text Placeholder 2"/>
          <p:cNvSpPr>
            <a:spLocks noGrp="1"/>
          </p:cNvSpPr>
          <p:nvPr>
            <p:ph type="body" sz="quarter" idx="21" hasCustomPrompt="1"/>
          </p:nvPr>
        </p:nvSpPr>
        <p:spPr>
          <a:xfrm>
            <a:off x="1032050" y="5170282"/>
            <a:ext cx="4582751" cy="355406"/>
          </a:xfrm>
          <a:prstGeom prst="rect">
            <a:avLst/>
          </a:prstGeom>
        </p:spPr>
        <p:txBody>
          <a:bodyPr lIns="0" tIns="0" rIns="0" bIns="0"/>
          <a:lstStyle>
            <a:lvl1pPr marL="0" indent="0" algn="ctr">
              <a:lnSpc>
                <a:spcPct val="100000"/>
              </a:lnSpc>
              <a:buClrTx/>
              <a:buSzTx/>
              <a:buFontTx/>
              <a:buNone/>
              <a:defRPr sz="1400">
                <a:latin typeface="Montserrat"/>
                <a:ea typeface="Montserrat"/>
                <a:cs typeface="Montserrat"/>
                <a:sym typeface="Montserrat"/>
              </a:defRPr>
            </a:lvl1pPr>
          </a:lstStyle>
          <a:p>
            <a:r>
              <a:t>Click to edit master text style</a:t>
            </a:r>
          </a:p>
        </p:txBody>
      </p:sp>
      <p:sp>
        <p:nvSpPr>
          <p:cNvPr id="652" name="Picture Placeholder 14"/>
          <p:cNvSpPr>
            <a:spLocks noGrp="1"/>
          </p:cNvSpPr>
          <p:nvPr>
            <p:ph type="pic" sz="quarter" idx="22"/>
          </p:nvPr>
        </p:nvSpPr>
        <p:spPr>
          <a:xfrm>
            <a:off x="2134142" y="1845541"/>
            <a:ext cx="2380167" cy="2380166"/>
          </a:xfrm>
          <a:prstGeom prst="rect">
            <a:avLst/>
          </a:prstGeom>
          <a:ln w="9525">
            <a:solidFill>
              <a:srgbClr val="E7E6E6"/>
            </a:solidFill>
            <a:round/>
          </a:ln>
        </p:spPr>
        <p:txBody>
          <a:bodyPr lIns="91439" tIns="45719" rIns="91439" bIns="45719">
            <a:noAutofit/>
          </a:bodyPr>
          <a:lstStyle/>
          <a:p>
            <a:endParaRPr/>
          </a:p>
        </p:txBody>
      </p:sp>
      <p:sp>
        <p:nvSpPr>
          <p:cNvPr id="653" name="Rectangle 15"/>
          <p:cNvSpPr/>
          <p:nvPr/>
        </p:nvSpPr>
        <p:spPr>
          <a:xfrm>
            <a:off x="2134142" y="4231302"/>
            <a:ext cx="2380166" cy="6545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54" name="Picture Placeholder 14"/>
          <p:cNvSpPr>
            <a:spLocks noGrp="1"/>
          </p:cNvSpPr>
          <p:nvPr>
            <p:ph type="pic" sz="quarter" idx="23"/>
          </p:nvPr>
        </p:nvSpPr>
        <p:spPr>
          <a:xfrm>
            <a:off x="7677691" y="1845541"/>
            <a:ext cx="2380167" cy="2380166"/>
          </a:xfrm>
          <a:prstGeom prst="rect">
            <a:avLst/>
          </a:prstGeom>
          <a:ln w="9525">
            <a:solidFill>
              <a:srgbClr val="E7E6E6"/>
            </a:solidFill>
            <a:round/>
          </a:ln>
        </p:spPr>
        <p:txBody>
          <a:bodyPr lIns="91439" tIns="45719" rIns="91439" bIns="45719">
            <a:noAutofit/>
          </a:bodyPr>
          <a:lstStyle/>
          <a:p>
            <a:endParaRPr/>
          </a:p>
        </p:txBody>
      </p:sp>
      <p:sp>
        <p:nvSpPr>
          <p:cNvPr id="655" name="Rectangle 17"/>
          <p:cNvSpPr/>
          <p:nvPr/>
        </p:nvSpPr>
        <p:spPr>
          <a:xfrm>
            <a:off x="7677691" y="4231302"/>
            <a:ext cx="2380174" cy="6545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56" name="Text Placeholder 2"/>
          <p:cNvSpPr>
            <a:spLocks noGrp="1"/>
          </p:cNvSpPr>
          <p:nvPr>
            <p:ph type="body" sz="quarter" idx="24" hasCustomPrompt="1"/>
          </p:nvPr>
        </p:nvSpPr>
        <p:spPr>
          <a:xfrm>
            <a:off x="6577190" y="4659376"/>
            <a:ext cx="4582760" cy="355406"/>
          </a:xfrm>
          <a:prstGeom prst="rect">
            <a:avLst/>
          </a:prstGeom>
        </p:spPr>
        <p:txBody>
          <a:bodyPr lIns="0" tIns="0" rIns="0" bIns="0" anchor="b"/>
          <a:lstStyle>
            <a:lvl1pPr marL="0" indent="0" algn="ctr">
              <a:lnSpc>
                <a:spcPct val="100000"/>
              </a:lnSpc>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657" name="Text Placeholder 2"/>
          <p:cNvSpPr>
            <a:spLocks noGrp="1"/>
          </p:cNvSpPr>
          <p:nvPr>
            <p:ph type="body" sz="quarter" idx="25" hasCustomPrompt="1"/>
          </p:nvPr>
        </p:nvSpPr>
        <p:spPr>
          <a:xfrm>
            <a:off x="6577189" y="5170282"/>
            <a:ext cx="4582759" cy="355406"/>
          </a:xfrm>
          <a:prstGeom prst="rect">
            <a:avLst/>
          </a:prstGeom>
        </p:spPr>
        <p:txBody>
          <a:bodyPr lIns="0" tIns="0" rIns="0" bIns="0"/>
          <a:lstStyle>
            <a:lvl1pPr marL="0" indent="0" algn="ctr">
              <a:lnSpc>
                <a:spcPct val="100000"/>
              </a:lnSpc>
              <a:buClrTx/>
              <a:buSzTx/>
              <a:buFontTx/>
              <a:buNone/>
              <a:defRPr sz="1400">
                <a:latin typeface="Montserrat"/>
                <a:ea typeface="Montserrat"/>
                <a:cs typeface="Montserrat"/>
                <a:sym typeface="Montserrat"/>
              </a:defRPr>
            </a:lvl1pPr>
          </a:lstStyle>
          <a:p>
            <a:r>
              <a:t>Click to edit master text style</a:t>
            </a:r>
          </a:p>
        </p:txBody>
      </p:sp>
      <p:sp>
        <p:nvSpPr>
          <p:cNvPr id="658" name="Text Placeholder 2"/>
          <p:cNvSpPr>
            <a:spLocks noGrp="1"/>
          </p:cNvSpPr>
          <p:nvPr>
            <p:ph type="body" sz="quarter" idx="26"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5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220016129"/>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type="tx">
  <p:cSld name="Speakers - 3">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66"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67" name="Nivel de texto 1…"/>
          <p:cNvSpPr txBox="1">
            <a:spLocks noGrp="1"/>
          </p:cNvSpPr>
          <p:nvPr>
            <p:ph type="body" sz="quarter" idx="1" hasCustomPrompt="1"/>
          </p:nvPr>
        </p:nvSpPr>
        <p:spPr>
          <a:xfrm>
            <a:off x="4566935" y="4605458"/>
            <a:ext cx="3058139" cy="355406"/>
          </a:xfrm>
          <a:prstGeom prst="rect">
            <a:avLst/>
          </a:prstGeom>
        </p:spPr>
        <p:txBody>
          <a:bodyPr lIns="0" tIns="0" rIns="0" bIns="0" anchor="b"/>
          <a:lstStyle>
            <a:lvl1pPr marL="0" indent="0" algn="ctr">
              <a:buClrTx/>
              <a:buSzTx/>
              <a:buFontTx/>
              <a:buNone/>
              <a:defRPr sz="2000" b="1">
                <a:solidFill>
                  <a:srgbClr val="4472C4"/>
                </a:solidFill>
                <a:latin typeface="Montserrat"/>
                <a:ea typeface="Montserrat"/>
                <a:cs typeface="Montserrat"/>
                <a:sym typeface="Montserrat"/>
              </a:defRPr>
            </a:lvl1pPr>
            <a:lvl2pPr marL="647700" indent="-190500" algn="ctr">
              <a:buClrTx/>
              <a:buSzPct val="100000"/>
              <a:buFontTx/>
              <a:defRPr sz="2000" b="1">
                <a:solidFill>
                  <a:srgbClr val="4472C4"/>
                </a:solidFill>
                <a:latin typeface="Montserrat"/>
                <a:ea typeface="Montserrat"/>
                <a:cs typeface="Montserrat"/>
                <a:sym typeface="Montserrat"/>
              </a:defRPr>
            </a:lvl2pPr>
            <a:lvl3pPr marL="1143000" indent="-228600" algn="ctr">
              <a:buClrTx/>
              <a:buSzPct val="100000"/>
              <a:buFontTx/>
              <a:defRPr sz="2000" b="1">
                <a:solidFill>
                  <a:srgbClr val="4472C4"/>
                </a:solidFill>
                <a:latin typeface="Montserrat"/>
                <a:ea typeface="Montserrat"/>
                <a:cs typeface="Montserrat"/>
                <a:sym typeface="Montserrat"/>
              </a:defRPr>
            </a:lvl3pPr>
            <a:lvl4pPr marL="1625600" indent="-254000" algn="ctr">
              <a:buClrTx/>
              <a:buSzPct val="100000"/>
              <a:buFontTx/>
              <a:defRPr sz="2000" b="1">
                <a:solidFill>
                  <a:srgbClr val="4472C4"/>
                </a:solidFill>
                <a:latin typeface="Montserrat"/>
                <a:ea typeface="Montserrat"/>
                <a:cs typeface="Montserrat"/>
                <a:sym typeface="Montserrat"/>
              </a:defRPr>
            </a:lvl4pPr>
            <a:lvl5pPr marL="2082800" indent="-254000" algn="ctr">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68" name="Text Placeholder 2"/>
          <p:cNvSpPr>
            <a:spLocks noGrp="1"/>
          </p:cNvSpPr>
          <p:nvPr>
            <p:ph type="body" sz="quarter" idx="21" hasCustomPrompt="1"/>
          </p:nvPr>
        </p:nvSpPr>
        <p:spPr>
          <a:xfrm>
            <a:off x="4566935" y="5144391"/>
            <a:ext cx="3058139"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69" name="Picture Placeholder 14"/>
          <p:cNvSpPr>
            <a:spLocks noGrp="1"/>
          </p:cNvSpPr>
          <p:nvPr>
            <p:ph type="pic" sz="quarter" idx="22"/>
          </p:nvPr>
        </p:nvSpPr>
        <p:spPr>
          <a:xfrm>
            <a:off x="5014107" y="1953729"/>
            <a:ext cx="2163795" cy="2163787"/>
          </a:xfrm>
          <a:prstGeom prst="rect">
            <a:avLst/>
          </a:prstGeom>
          <a:ln w="9525">
            <a:solidFill>
              <a:srgbClr val="E7E6E6"/>
            </a:solidFill>
            <a:round/>
          </a:ln>
        </p:spPr>
        <p:txBody>
          <a:bodyPr lIns="91439" tIns="45719" rIns="91439" bIns="45719">
            <a:noAutofit/>
          </a:bodyPr>
          <a:lstStyle/>
          <a:p>
            <a:endParaRPr/>
          </a:p>
        </p:txBody>
      </p:sp>
      <p:sp>
        <p:nvSpPr>
          <p:cNvPr id="670" name="Rectangle 24"/>
          <p:cNvSpPr/>
          <p:nvPr/>
        </p:nvSpPr>
        <p:spPr>
          <a:xfrm>
            <a:off x="5014107" y="4123001"/>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1" name="Text Placeholder 2"/>
          <p:cNvSpPr>
            <a:spLocks noGrp="1"/>
          </p:cNvSpPr>
          <p:nvPr>
            <p:ph type="body" sz="quarter" idx="23" hasCustomPrompt="1"/>
          </p:nvPr>
        </p:nvSpPr>
        <p:spPr>
          <a:xfrm>
            <a:off x="8262635" y="4605458"/>
            <a:ext cx="3058139" cy="355405"/>
          </a:xfrm>
          <a:prstGeom prst="rect">
            <a:avLst/>
          </a:prstGeom>
        </p:spPr>
        <p:txBody>
          <a:bodyPr lIns="0" tIns="0" rIns="0" bIns="0" anchor="b"/>
          <a:lstStyle>
            <a:lvl1pPr marL="0" indent="0" algn="ctr" defTabSz="795527">
              <a:spcBef>
                <a:spcPts val="800"/>
              </a:spcBef>
              <a:buClrTx/>
              <a:buSzTx/>
              <a:buFontTx/>
              <a:buNone/>
              <a:defRPr sz="1700" b="1">
                <a:solidFill>
                  <a:srgbClr val="4472C4"/>
                </a:solidFill>
                <a:latin typeface="Montserrat"/>
                <a:ea typeface="Montserrat"/>
                <a:cs typeface="Montserrat"/>
                <a:sym typeface="Montserrat"/>
              </a:defRPr>
            </a:lvl1pPr>
          </a:lstStyle>
          <a:p>
            <a:r>
              <a:t>Click to edit master text style</a:t>
            </a:r>
          </a:p>
        </p:txBody>
      </p:sp>
      <p:sp>
        <p:nvSpPr>
          <p:cNvPr id="672" name="Text Placeholder 2"/>
          <p:cNvSpPr>
            <a:spLocks noGrp="1"/>
          </p:cNvSpPr>
          <p:nvPr>
            <p:ph type="body" sz="quarter" idx="24" hasCustomPrompt="1"/>
          </p:nvPr>
        </p:nvSpPr>
        <p:spPr>
          <a:xfrm>
            <a:off x="8262635" y="5144391"/>
            <a:ext cx="3058139"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73" name="Picture Placeholder 14"/>
          <p:cNvSpPr>
            <a:spLocks noGrp="1"/>
          </p:cNvSpPr>
          <p:nvPr>
            <p:ph type="pic" sz="quarter" idx="25"/>
          </p:nvPr>
        </p:nvSpPr>
        <p:spPr>
          <a:xfrm>
            <a:off x="8709807" y="1953729"/>
            <a:ext cx="2163795" cy="2163787"/>
          </a:xfrm>
          <a:prstGeom prst="rect">
            <a:avLst/>
          </a:prstGeom>
          <a:ln w="9525">
            <a:solidFill>
              <a:srgbClr val="E7E6E6"/>
            </a:solidFill>
            <a:round/>
          </a:ln>
        </p:spPr>
        <p:txBody>
          <a:bodyPr lIns="91439" tIns="45719" rIns="91439" bIns="45719">
            <a:noAutofit/>
          </a:bodyPr>
          <a:lstStyle/>
          <a:p>
            <a:endParaRPr/>
          </a:p>
        </p:txBody>
      </p:sp>
      <p:sp>
        <p:nvSpPr>
          <p:cNvPr id="674" name="Rectangle 28"/>
          <p:cNvSpPr/>
          <p:nvPr/>
        </p:nvSpPr>
        <p:spPr>
          <a:xfrm>
            <a:off x="8709807" y="4123001"/>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5" name="Text Placeholder 2"/>
          <p:cNvSpPr>
            <a:spLocks noGrp="1"/>
          </p:cNvSpPr>
          <p:nvPr>
            <p:ph type="body" sz="quarter" idx="26" hasCustomPrompt="1"/>
          </p:nvPr>
        </p:nvSpPr>
        <p:spPr>
          <a:xfrm>
            <a:off x="877578" y="4605458"/>
            <a:ext cx="3058144" cy="355405"/>
          </a:xfrm>
          <a:prstGeom prst="rect">
            <a:avLst/>
          </a:prstGeom>
        </p:spPr>
        <p:txBody>
          <a:bodyPr lIns="0" tIns="0" rIns="0" bIns="0" anchor="b"/>
          <a:lstStyle>
            <a:lvl1pPr marL="0" indent="0" algn="ctr" defTabSz="795527">
              <a:spcBef>
                <a:spcPts val="800"/>
              </a:spcBef>
              <a:buClrTx/>
              <a:buSzTx/>
              <a:buFontTx/>
              <a:buNone/>
              <a:defRPr sz="1700" b="1">
                <a:solidFill>
                  <a:srgbClr val="4472C4"/>
                </a:solidFill>
                <a:latin typeface="Montserrat"/>
                <a:ea typeface="Montserrat"/>
                <a:cs typeface="Montserrat"/>
                <a:sym typeface="Montserrat"/>
              </a:defRPr>
            </a:lvl1pPr>
          </a:lstStyle>
          <a:p>
            <a:r>
              <a:t>Click to edit master text style</a:t>
            </a:r>
          </a:p>
        </p:txBody>
      </p:sp>
      <p:sp>
        <p:nvSpPr>
          <p:cNvPr id="676" name="Text Placeholder 2"/>
          <p:cNvSpPr>
            <a:spLocks noGrp="1"/>
          </p:cNvSpPr>
          <p:nvPr>
            <p:ph type="body" sz="quarter" idx="27" hasCustomPrompt="1"/>
          </p:nvPr>
        </p:nvSpPr>
        <p:spPr>
          <a:xfrm>
            <a:off x="877578" y="5144391"/>
            <a:ext cx="3058144"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77" name="Picture Placeholder 14"/>
          <p:cNvSpPr>
            <a:spLocks noGrp="1"/>
          </p:cNvSpPr>
          <p:nvPr>
            <p:ph type="pic" sz="quarter" idx="28"/>
          </p:nvPr>
        </p:nvSpPr>
        <p:spPr>
          <a:xfrm>
            <a:off x="1324757" y="1953729"/>
            <a:ext cx="2163786" cy="2163787"/>
          </a:xfrm>
          <a:prstGeom prst="rect">
            <a:avLst/>
          </a:prstGeom>
          <a:ln w="9525">
            <a:solidFill>
              <a:srgbClr val="E7E6E6"/>
            </a:solidFill>
            <a:round/>
          </a:ln>
        </p:spPr>
        <p:txBody>
          <a:bodyPr lIns="91439" tIns="45719" rIns="91439" bIns="45719">
            <a:noAutofit/>
          </a:bodyPr>
          <a:lstStyle/>
          <a:p>
            <a:endParaRPr/>
          </a:p>
        </p:txBody>
      </p:sp>
      <p:sp>
        <p:nvSpPr>
          <p:cNvPr id="678" name="Rectangle 32"/>
          <p:cNvSpPr/>
          <p:nvPr/>
        </p:nvSpPr>
        <p:spPr>
          <a:xfrm>
            <a:off x="1324757" y="4123001"/>
            <a:ext cx="2163786"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9" name="Text Placeholder 2"/>
          <p:cNvSpPr>
            <a:spLocks noGrp="1"/>
          </p:cNvSpPr>
          <p:nvPr>
            <p:ph type="body" sz="quarter" idx="29"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8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1310859"/>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type="tx">
  <p:cSld name="Speakers - 4">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87"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88" name="Nivel de texto 1…"/>
          <p:cNvSpPr txBox="1">
            <a:spLocks noGrp="1"/>
          </p:cNvSpPr>
          <p:nvPr>
            <p:ph type="body" sz="quarter" idx="1" hasCustomPrompt="1"/>
          </p:nvPr>
        </p:nvSpPr>
        <p:spPr>
          <a:xfrm>
            <a:off x="798682" y="4605458"/>
            <a:ext cx="2285558" cy="355406"/>
          </a:xfrm>
          <a:prstGeom prst="rect">
            <a:avLst/>
          </a:prstGeom>
        </p:spPr>
        <p:txBody>
          <a:bodyPr lIns="0" tIns="0" rIns="0" bIns="0" anchor="b"/>
          <a:lstStyle>
            <a:lvl1pPr marL="0" indent="0" algn="ctr">
              <a:buClrTx/>
              <a:buSzTx/>
              <a:buFontTx/>
              <a:buNone/>
              <a:defRPr sz="2000" b="1">
                <a:solidFill>
                  <a:srgbClr val="4472C4"/>
                </a:solidFill>
                <a:latin typeface="Montserrat"/>
                <a:ea typeface="Montserrat"/>
                <a:cs typeface="Montserrat"/>
                <a:sym typeface="Montserrat"/>
              </a:defRPr>
            </a:lvl1pPr>
            <a:lvl2pPr marL="647700" indent="-190500" algn="ctr">
              <a:buClrTx/>
              <a:buSzPct val="100000"/>
              <a:buFontTx/>
              <a:defRPr sz="2000" b="1">
                <a:solidFill>
                  <a:srgbClr val="4472C4"/>
                </a:solidFill>
                <a:latin typeface="Montserrat"/>
                <a:ea typeface="Montserrat"/>
                <a:cs typeface="Montserrat"/>
                <a:sym typeface="Montserrat"/>
              </a:defRPr>
            </a:lvl2pPr>
            <a:lvl3pPr marL="1143000" indent="-228600" algn="ctr">
              <a:buClrTx/>
              <a:buSzPct val="100000"/>
              <a:buFontTx/>
              <a:defRPr sz="2000" b="1">
                <a:solidFill>
                  <a:srgbClr val="4472C4"/>
                </a:solidFill>
                <a:latin typeface="Montserrat"/>
                <a:ea typeface="Montserrat"/>
                <a:cs typeface="Montserrat"/>
                <a:sym typeface="Montserrat"/>
              </a:defRPr>
            </a:lvl3pPr>
            <a:lvl4pPr marL="1625600" indent="-254000" algn="ctr">
              <a:buClrTx/>
              <a:buSzPct val="100000"/>
              <a:buFontTx/>
              <a:defRPr sz="2000" b="1">
                <a:solidFill>
                  <a:srgbClr val="4472C4"/>
                </a:solidFill>
                <a:latin typeface="Montserrat"/>
                <a:ea typeface="Montserrat"/>
                <a:cs typeface="Montserrat"/>
                <a:sym typeface="Montserrat"/>
              </a:defRPr>
            </a:lvl4pPr>
            <a:lvl5pPr marL="2082800" indent="-254000" algn="ctr">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89" name="Text Placeholder 2"/>
          <p:cNvSpPr>
            <a:spLocks noGrp="1"/>
          </p:cNvSpPr>
          <p:nvPr>
            <p:ph type="body" sz="quarter" idx="21" hasCustomPrompt="1"/>
          </p:nvPr>
        </p:nvSpPr>
        <p:spPr>
          <a:xfrm>
            <a:off x="798682" y="5144391"/>
            <a:ext cx="2285560"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0" name="Picture Placeholder 14"/>
          <p:cNvSpPr>
            <a:spLocks noGrp="1"/>
          </p:cNvSpPr>
          <p:nvPr>
            <p:ph type="pic" sz="quarter" idx="22"/>
          </p:nvPr>
        </p:nvSpPr>
        <p:spPr>
          <a:xfrm>
            <a:off x="873907" y="1893547"/>
            <a:ext cx="2163786" cy="2163792"/>
          </a:xfrm>
          <a:prstGeom prst="rect">
            <a:avLst/>
          </a:prstGeom>
          <a:ln w="9525">
            <a:solidFill>
              <a:srgbClr val="E7E6E6"/>
            </a:solidFill>
            <a:round/>
          </a:ln>
        </p:spPr>
        <p:txBody>
          <a:bodyPr lIns="91439" tIns="45719" rIns="91439" bIns="45719">
            <a:noAutofit/>
          </a:bodyPr>
          <a:lstStyle/>
          <a:p>
            <a:endParaRPr/>
          </a:p>
        </p:txBody>
      </p:sp>
      <p:sp>
        <p:nvSpPr>
          <p:cNvPr id="691" name="Rectangle 25"/>
          <p:cNvSpPr/>
          <p:nvPr/>
        </p:nvSpPr>
        <p:spPr>
          <a:xfrm>
            <a:off x="873907" y="4062822"/>
            <a:ext cx="2163786"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92" name="Text Placeholder 2"/>
          <p:cNvSpPr>
            <a:spLocks noGrp="1"/>
          </p:cNvSpPr>
          <p:nvPr>
            <p:ph type="body" sz="quarter" idx="23" hasCustomPrompt="1"/>
          </p:nvPr>
        </p:nvSpPr>
        <p:spPr>
          <a:xfrm>
            <a:off x="3570458" y="4605458"/>
            <a:ext cx="2285560"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693" name="Text Placeholder 2"/>
          <p:cNvSpPr>
            <a:spLocks noGrp="1"/>
          </p:cNvSpPr>
          <p:nvPr>
            <p:ph type="body" sz="quarter" idx="24" hasCustomPrompt="1"/>
          </p:nvPr>
        </p:nvSpPr>
        <p:spPr>
          <a:xfrm>
            <a:off x="3570458" y="5144391"/>
            <a:ext cx="2285560"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4" name="Picture Placeholder 14"/>
          <p:cNvSpPr>
            <a:spLocks noGrp="1"/>
          </p:cNvSpPr>
          <p:nvPr>
            <p:ph type="pic" sz="quarter" idx="25"/>
          </p:nvPr>
        </p:nvSpPr>
        <p:spPr>
          <a:xfrm>
            <a:off x="3645684" y="1893547"/>
            <a:ext cx="2163787" cy="2163792"/>
          </a:xfrm>
          <a:prstGeom prst="rect">
            <a:avLst/>
          </a:prstGeom>
          <a:ln w="9525">
            <a:solidFill>
              <a:srgbClr val="E7E6E6"/>
            </a:solidFill>
            <a:round/>
          </a:ln>
        </p:spPr>
        <p:txBody>
          <a:bodyPr lIns="91439" tIns="45719" rIns="91439" bIns="45719">
            <a:noAutofit/>
          </a:bodyPr>
          <a:lstStyle/>
          <a:p>
            <a:endParaRPr/>
          </a:p>
        </p:txBody>
      </p:sp>
      <p:sp>
        <p:nvSpPr>
          <p:cNvPr id="695" name="Rectangle 31"/>
          <p:cNvSpPr/>
          <p:nvPr/>
        </p:nvSpPr>
        <p:spPr>
          <a:xfrm>
            <a:off x="3645684" y="4062822"/>
            <a:ext cx="2163792"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96" name="Text Placeholder 2"/>
          <p:cNvSpPr>
            <a:spLocks noGrp="1"/>
          </p:cNvSpPr>
          <p:nvPr>
            <p:ph type="body" sz="quarter" idx="26" hasCustomPrompt="1"/>
          </p:nvPr>
        </p:nvSpPr>
        <p:spPr>
          <a:xfrm>
            <a:off x="6342236" y="4605458"/>
            <a:ext cx="2285565"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697" name="Text Placeholder 2"/>
          <p:cNvSpPr>
            <a:spLocks noGrp="1"/>
          </p:cNvSpPr>
          <p:nvPr>
            <p:ph type="body" sz="quarter" idx="27" hasCustomPrompt="1"/>
          </p:nvPr>
        </p:nvSpPr>
        <p:spPr>
          <a:xfrm>
            <a:off x="6342236" y="5144391"/>
            <a:ext cx="2285565"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8" name="Picture Placeholder 14"/>
          <p:cNvSpPr>
            <a:spLocks noGrp="1"/>
          </p:cNvSpPr>
          <p:nvPr>
            <p:ph type="pic" sz="quarter" idx="28"/>
          </p:nvPr>
        </p:nvSpPr>
        <p:spPr>
          <a:xfrm>
            <a:off x="6417459" y="1893547"/>
            <a:ext cx="2163793" cy="2163792"/>
          </a:xfrm>
          <a:prstGeom prst="rect">
            <a:avLst/>
          </a:prstGeom>
          <a:ln w="9525">
            <a:solidFill>
              <a:srgbClr val="E7E6E6"/>
            </a:solidFill>
            <a:round/>
          </a:ln>
        </p:spPr>
        <p:txBody>
          <a:bodyPr lIns="91439" tIns="45719" rIns="91439" bIns="45719">
            <a:noAutofit/>
          </a:bodyPr>
          <a:lstStyle/>
          <a:p>
            <a:endParaRPr/>
          </a:p>
        </p:txBody>
      </p:sp>
      <p:sp>
        <p:nvSpPr>
          <p:cNvPr id="699" name="Rectangle 35"/>
          <p:cNvSpPr/>
          <p:nvPr/>
        </p:nvSpPr>
        <p:spPr>
          <a:xfrm>
            <a:off x="6417459" y="4062822"/>
            <a:ext cx="2163793"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00" name="Text Placeholder 2"/>
          <p:cNvSpPr>
            <a:spLocks noGrp="1"/>
          </p:cNvSpPr>
          <p:nvPr>
            <p:ph type="body" sz="quarter" idx="29" hasCustomPrompt="1"/>
          </p:nvPr>
        </p:nvSpPr>
        <p:spPr>
          <a:xfrm>
            <a:off x="9115597" y="4605458"/>
            <a:ext cx="2285565"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701" name="Text Placeholder 2"/>
          <p:cNvSpPr>
            <a:spLocks noGrp="1"/>
          </p:cNvSpPr>
          <p:nvPr>
            <p:ph type="body" sz="quarter" idx="30" hasCustomPrompt="1"/>
          </p:nvPr>
        </p:nvSpPr>
        <p:spPr>
          <a:xfrm>
            <a:off x="9115597" y="5144391"/>
            <a:ext cx="2285565"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702" name="Picture Placeholder 14"/>
          <p:cNvSpPr>
            <a:spLocks noGrp="1"/>
          </p:cNvSpPr>
          <p:nvPr>
            <p:ph type="pic" sz="quarter" idx="31"/>
          </p:nvPr>
        </p:nvSpPr>
        <p:spPr>
          <a:xfrm>
            <a:off x="9190821" y="1893547"/>
            <a:ext cx="2163795" cy="2163792"/>
          </a:xfrm>
          <a:prstGeom prst="rect">
            <a:avLst/>
          </a:prstGeom>
          <a:ln w="9525">
            <a:solidFill>
              <a:srgbClr val="E7E6E6"/>
            </a:solidFill>
            <a:round/>
          </a:ln>
        </p:spPr>
        <p:txBody>
          <a:bodyPr lIns="91439" tIns="45719" rIns="91439" bIns="45719">
            <a:noAutofit/>
          </a:bodyPr>
          <a:lstStyle/>
          <a:p>
            <a:endParaRPr/>
          </a:p>
        </p:txBody>
      </p:sp>
      <p:sp>
        <p:nvSpPr>
          <p:cNvPr id="703" name="Rectangle 40"/>
          <p:cNvSpPr/>
          <p:nvPr/>
        </p:nvSpPr>
        <p:spPr>
          <a:xfrm>
            <a:off x="9190821" y="4062822"/>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04" name="Text Placeholder 2"/>
          <p:cNvSpPr>
            <a:spLocks noGrp="1"/>
          </p:cNvSpPr>
          <p:nvPr>
            <p:ph type="body" sz="quarter" idx="3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012211922"/>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type="tx">
  <p:cSld name="Speakers - 5">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12"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13" name="Nivel de texto 1…"/>
          <p:cNvSpPr txBox="1">
            <a:spLocks noGrp="1"/>
          </p:cNvSpPr>
          <p:nvPr>
            <p:ph type="body" sz="quarter" idx="1" hasCustomPrompt="1"/>
          </p:nvPr>
        </p:nvSpPr>
        <p:spPr>
          <a:xfrm>
            <a:off x="5057111" y="4277233"/>
            <a:ext cx="2077787" cy="355406"/>
          </a:xfrm>
          <a:prstGeom prst="rect">
            <a:avLst/>
          </a:prstGeom>
        </p:spPr>
        <p:txBody>
          <a:bodyPr lIns="0" tIns="0" rIns="0" bIns="0" anchor="b"/>
          <a:lstStyle>
            <a:lvl1pPr marL="0" indent="0" algn="ctr">
              <a:buClrTx/>
              <a:buSzTx/>
              <a:buFontTx/>
              <a:buNone/>
              <a:defRPr sz="1800" b="1">
                <a:solidFill>
                  <a:srgbClr val="4472C4"/>
                </a:solidFill>
                <a:latin typeface="Montserrat"/>
                <a:ea typeface="Montserrat"/>
                <a:cs typeface="Montserrat"/>
                <a:sym typeface="Montserrat"/>
              </a:defRPr>
            </a:lvl1pPr>
            <a:lvl2pPr marL="628650" indent="-171450" algn="ctr">
              <a:buClrTx/>
              <a:buSzPct val="100000"/>
              <a:buFontTx/>
              <a:defRPr sz="1800" b="1">
                <a:solidFill>
                  <a:srgbClr val="4472C4"/>
                </a:solidFill>
                <a:latin typeface="Montserrat"/>
                <a:ea typeface="Montserrat"/>
                <a:cs typeface="Montserrat"/>
                <a:sym typeface="Montserrat"/>
              </a:defRPr>
            </a:lvl2pPr>
            <a:lvl3pPr marL="1120138" indent="-205738" algn="ctr">
              <a:buClrTx/>
              <a:buSzPct val="100000"/>
              <a:buFontTx/>
              <a:defRPr sz="1800" b="1">
                <a:solidFill>
                  <a:srgbClr val="4472C4"/>
                </a:solidFill>
                <a:latin typeface="Montserrat"/>
                <a:ea typeface="Montserrat"/>
                <a:cs typeface="Montserrat"/>
                <a:sym typeface="Montserrat"/>
              </a:defRPr>
            </a:lvl3pPr>
            <a:lvl4pPr marL="1600200" indent="-228600" algn="ctr">
              <a:buClrTx/>
              <a:buSzPct val="100000"/>
              <a:buFontTx/>
              <a:defRPr sz="1800" b="1">
                <a:solidFill>
                  <a:srgbClr val="4472C4"/>
                </a:solidFill>
                <a:latin typeface="Montserrat"/>
                <a:ea typeface="Montserrat"/>
                <a:cs typeface="Montserrat"/>
                <a:sym typeface="Montserrat"/>
              </a:defRPr>
            </a:lvl4pPr>
            <a:lvl5pPr marL="2057400" indent="-228600" algn="ctr">
              <a:buClrTx/>
              <a:buSzPct val="100000"/>
              <a:buFontTx/>
              <a:defRPr sz="18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14" name="Text Placeholder 2"/>
          <p:cNvSpPr>
            <a:spLocks noGrp="1"/>
          </p:cNvSpPr>
          <p:nvPr>
            <p:ph type="body" sz="quarter" idx="21" hasCustomPrompt="1"/>
          </p:nvPr>
        </p:nvSpPr>
        <p:spPr>
          <a:xfrm>
            <a:off x="5057111"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15" name="Picture Placeholder 14"/>
          <p:cNvSpPr>
            <a:spLocks noGrp="1"/>
          </p:cNvSpPr>
          <p:nvPr>
            <p:ph type="pic" sz="quarter" idx="22"/>
          </p:nvPr>
        </p:nvSpPr>
        <p:spPr>
          <a:xfrm>
            <a:off x="5201875" y="2081315"/>
            <a:ext cx="1788262" cy="1788256"/>
          </a:xfrm>
          <a:prstGeom prst="rect">
            <a:avLst/>
          </a:prstGeom>
          <a:ln w="9525">
            <a:solidFill>
              <a:srgbClr val="E7E6E6"/>
            </a:solidFill>
            <a:round/>
          </a:ln>
        </p:spPr>
        <p:txBody>
          <a:bodyPr lIns="91439" tIns="45719" rIns="91439" bIns="45719">
            <a:noAutofit/>
          </a:bodyPr>
          <a:lstStyle/>
          <a:p>
            <a:endParaRPr/>
          </a:p>
        </p:txBody>
      </p:sp>
      <p:sp>
        <p:nvSpPr>
          <p:cNvPr id="716" name="Rectangle 54"/>
          <p:cNvSpPr/>
          <p:nvPr/>
        </p:nvSpPr>
        <p:spPr>
          <a:xfrm>
            <a:off x="5201875"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17" name="Text Placeholder 2"/>
          <p:cNvSpPr>
            <a:spLocks noGrp="1"/>
          </p:cNvSpPr>
          <p:nvPr>
            <p:ph type="body" sz="quarter" idx="23" hasCustomPrompt="1"/>
          </p:nvPr>
        </p:nvSpPr>
        <p:spPr>
          <a:xfrm>
            <a:off x="9486234" y="4277233"/>
            <a:ext cx="2077781"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18" name="Text Placeholder 2"/>
          <p:cNvSpPr>
            <a:spLocks noGrp="1"/>
          </p:cNvSpPr>
          <p:nvPr>
            <p:ph type="body" sz="quarter" idx="24" hasCustomPrompt="1"/>
          </p:nvPr>
        </p:nvSpPr>
        <p:spPr>
          <a:xfrm>
            <a:off x="9486234"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19" name="Picture Placeholder 14"/>
          <p:cNvSpPr>
            <a:spLocks noGrp="1"/>
          </p:cNvSpPr>
          <p:nvPr>
            <p:ph type="pic" sz="quarter" idx="25"/>
          </p:nvPr>
        </p:nvSpPr>
        <p:spPr>
          <a:xfrm>
            <a:off x="9630998" y="2081315"/>
            <a:ext cx="1788263" cy="1788256"/>
          </a:xfrm>
          <a:prstGeom prst="rect">
            <a:avLst/>
          </a:prstGeom>
          <a:ln w="9525">
            <a:solidFill>
              <a:srgbClr val="E7E6E6"/>
            </a:solidFill>
            <a:round/>
          </a:ln>
        </p:spPr>
        <p:txBody>
          <a:bodyPr lIns="91439" tIns="45719" rIns="91439" bIns="45719">
            <a:noAutofit/>
          </a:bodyPr>
          <a:lstStyle/>
          <a:p>
            <a:endParaRPr/>
          </a:p>
        </p:txBody>
      </p:sp>
      <p:sp>
        <p:nvSpPr>
          <p:cNvPr id="720" name="Rectangle 65"/>
          <p:cNvSpPr/>
          <p:nvPr/>
        </p:nvSpPr>
        <p:spPr>
          <a:xfrm>
            <a:off x="9630998"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1" name="Text Placeholder 2"/>
          <p:cNvSpPr>
            <a:spLocks noGrp="1"/>
          </p:cNvSpPr>
          <p:nvPr>
            <p:ph type="body" sz="quarter" idx="26" hasCustomPrompt="1"/>
          </p:nvPr>
        </p:nvSpPr>
        <p:spPr>
          <a:xfrm>
            <a:off x="627985" y="4277233"/>
            <a:ext cx="2077780"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22" name="Text Placeholder 2"/>
          <p:cNvSpPr>
            <a:spLocks noGrp="1"/>
          </p:cNvSpPr>
          <p:nvPr>
            <p:ph type="body" sz="quarter" idx="27" hasCustomPrompt="1"/>
          </p:nvPr>
        </p:nvSpPr>
        <p:spPr>
          <a:xfrm>
            <a:off x="627985" y="4816166"/>
            <a:ext cx="2077780"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23" name="Picture Placeholder 14"/>
          <p:cNvSpPr>
            <a:spLocks noGrp="1"/>
          </p:cNvSpPr>
          <p:nvPr>
            <p:ph type="pic" sz="quarter" idx="28"/>
          </p:nvPr>
        </p:nvSpPr>
        <p:spPr>
          <a:xfrm>
            <a:off x="772749" y="2081315"/>
            <a:ext cx="1788255" cy="1788256"/>
          </a:xfrm>
          <a:prstGeom prst="rect">
            <a:avLst/>
          </a:prstGeom>
          <a:ln w="9525">
            <a:solidFill>
              <a:srgbClr val="E7E6E6"/>
            </a:solidFill>
            <a:round/>
          </a:ln>
        </p:spPr>
        <p:txBody>
          <a:bodyPr lIns="91439" tIns="45719" rIns="91439" bIns="45719">
            <a:noAutofit/>
          </a:bodyPr>
          <a:lstStyle/>
          <a:p>
            <a:endParaRPr/>
          </a:p>
        </p:txBody>
      </p:sp>
      <p:sp>
        <p:nvSpPr>
          <p:cNvPr id="724" name="Rectangle 69"/>
          <p:cNvSpPr/>
          <p:nvPr/>
        </p:nvSpPr>
        <p:spPr>
          <a:xfrm>
            <a:off x="772747" y="3881911"/>
            <a:ext cx="1788256"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5" name="Text Placeholder 2"/>
          <p:cNvSpPr>
            <a:spLocks noGrp="1"/>
          </p:cNvSpPr>
          <p:nvPr>
            <p:ph type="body" sz="quarter" idx="29" hasCustomPrompt="1"/>
          </p:nvPr>
        </p:nvSpPr>
        <p:spPr>
          <a:xfrm>
            <a:off x="2842548" y="4277233"/>
            <a:ext cx="2077779"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26" name="Text Placeholder 2"/>
          <p:cNvSpPr>
            <a:spLocks noGrp="1"/>
          </p:cNvSpPr>
          <p:nvPr>
            <p:ph type="body" sz="quarter" idx="30" hasCustomPrompt="1"/>
          </p:nvPr>
        </p:nvSpPr>
        <p:spPr>
          <a:xfrm>
            <a:off x="2842548" y="4816166"/>
            <a:ext cx="2077779"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27" name="Picture Placeholder 14"/>
          <p:cNvSpPr>
            <a:spLocks noGrp="1"/>
          </p:cNvSpPr>
          <p:nvPr>
            <p:ph type="pic" sz="quarter" idx="31"/>
          </p:nvPr>
        </p:nvSpPr>
        <p:spPr>
          <a:xfrm>
            <a:off x="2987312" y="2081315"/>
            <a:ext cx="1788257" cy="1788256"/>
          </a:xfrm>
          <a:prstGeom prst="rect">
            <a:avLst/>
          </a:prstGeom>
          <a:ln w="9525">
            <a:solidFill>
              <a:srgbClr val="E7E6E6"/>
            </a:solidFill>
            <a:round/>
          </a:ln>
        </p:spPr>
        <p:txBody>
          <a:bodyPr lIns="91439" tIns="45719" rIns="91439" bIns="45719">
            <a:noAutofit/>
          </a:bodyPr>
          <a:lstStyle/>
          <a:p>
            <a:endParaRPr/>
          </a:p>
        </p:txBody>
      </p:sp>
      <p:sp>
        <p:nvSpPr>
          <p:cNvPr id="728" name="Rectangle 73"/>
          <p:cNvSpPr/>
          <p:nvPr/>
        </p:nvSpPr>
        <p:spPr>
          <a:xfrm>
            <a:off x="2987312"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9" name="Text Placeholder 2"/>
          <p:cNvSpPr>
            <a:spLocks noGrp="1"/>
          </p:cNvSpPr>
          <p:nvPr>
            <p:ph type="body" sz="quarter" idx="32" hasCustomPrompt="1"/>
          </p:nvPr>
        </p:nvSpPr>
        <p:spPr>
          <a:xfrm>
            <a:off x="7271673" y="4277233"/>
            <a:ext cx="2077781"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30" name="Text Placeholder 2"/>
          <p:cNvSpPr>
            <a:spLocks noGrp="1"/>
          </p:cNvSpPr>
          <p:nvPr>
            <p:ph type="body" sz="quarter" idx="33" hasCustomPrompt="1"/>
          </p:nvPr>
        </p:nvSpPr>
        <p:spPr>
          <a:xfrm>
            <a:off x="7271673"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31" name="Picture Placeholder 14"/>
          <p:cNvSpPr>
            <a:spLocks noGrp="1"/>
          </p:cNvSpPr>
          <p:nvPr>
            <p:ph type="pic" sz="quarter" idx="34"/>
          </p:nvPr>
        </p:nvSpPr>
        <p:spPr>
          <a:xfrm>
            <a:off x="7416437" y="2081315"/>
            <a:ext cx="1788262" cy="1788256"/>
          </a:xfrm>
          <a:prstGeom prst="rect">
            <a:avLst/>
          </a:prstGeom>
          <a:ln w="9525">
            <a:solidFill>
              <a:srgbClr val="E7E6E6"/>
            </a:solidFill>
            <a:round/>
          </a:ln>
        </p:spPr>
        <p:txBody>
          <a:bodyPr lIns="91439" tIns="45719" rIns="91439" bIns="45719">
            <a:noAutofit/>
          </a:bodyPr>
          <a:lstStyle/>
          <a:p>
            <a:endParaRPr/>
          </a:p>
        </p:txBody>
      </p:sp>
      <p:sp>
        <p:nvSpPr>
          <p:cNvPr id="732" name="Rectangle 77"/>
          <p:cNvSpPr/>
          <p:nvPr/>
        </p:nvSpPr>
        <p:spPr>
          <a:xfrm>
            <a:off x="7416437"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33" name="Text Placeholder 2"/>
          <p:cNvSpPr>
            <a:spLocks noGrp="1"/>
          </p:cNvSpPr>
          <p:nvPr>
            <p:ph type="body" sz="quarter" idx="35"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3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245392990"/>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type="tx">
  <p:cSld name="Speakers - 6">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41" name="Rectangle 90"/>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42" name="Picture Placeholder 14"/>
          <p:cNvSpPr>
            <a:spLocks noGrp="1"/>
          </p:cNvSpPr>
          <p:nvPr>
            <p:ph type="pic" sz="quarter" idx="21"/>
          </p:nvPr>
        </p:nvSpPr>
        <p:spPr>
          <a:xfrm>
            <a:off x="3007791"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743" name="Nivel de texto 1…"/>
          <p:cNvSpPr txBox="1">
            <a:spLocks noGrp="1"/>
          </p:cNvSpPr>
          <p:nvPr>
            <p:ph type="body" sz="quarter" idx="1" hasCustomPrompt="1"/>
          </p:nvPr>
        </p:nvSpPr>
        <p:spPr>
          <a:xfrm>
            <a:off x="2844998"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44"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45" name="Text Placeholder 2"/>
          <p:cNvSpPr>
            <a:spLocks noGrp="1"/>
          </p:cNvSpPr>
          <p:nvPr>
            <p:ph type="body" sz="quarter" idx="23" hasCustomPrompt="1"/>
          </p:nvPr>
        </p:nvSpPr>
        <p:spPr>
          <a:xfrm>
            <a:off x="5174157"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6" name="Text Placeholder 2"/>
          <p:cNvSpPr>
            <a:spLocks noGrp="1"/>
          </p:cNvSpPr>
          <p:nvPr>
            <p:ph type="body" sz="quarter" idx="24" hasCustomPrompt="1"/>
          </p:nvPr>
        </p:nvSpPr>
        <p:spPr>
          <a:xfrm>
            <a:off x="7454186"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7" name="Picture Placeholder 14"/>
          <p:cNvSpPr>
            <a:spLocks noGrp="1"/>
          </p:cNvSpPr>
          <p:nvPr>
            <p:ph type="pic" sz="quarter" idx="25"/>
          </p:nvPr>
        </p:nvSpPr>
        <p:spPr>
          <a:xfrm>
            <a:off x="3007791"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748" name="Text Placeholder 2"/>
          <p:cNvSpPr>
            <a:spLocks noGrp="1"/>
          </p:cNvSpPr>
          <p:nvPr>
            <p:ph type="body" sz="quarter" idx="26" hasCustomPrompt="1"/>
          </p:nvPr>
        </p:nvSpPr>
        <p:spPr>
          <a:xfrm>
            <a:off x="284499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9" name="Text Placeholder 2"/>
          <p:cNvSpPr>
            <a:spLocks noGrp="1"/>
          </p:cNvSpPr>
          <p:nvPr>
            <p:ph type="body" sz="quarter" idx="27" hasCustomPrompt="1"/>
          </p:nvPr>
        </p:nvSpPr>
        <p:spPr>
          <a:xfrm>
            <a:off x="5174157"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50" name="Text Placeholder 2"/>
          <p:cNvSpPr>
            <a:spLocks noGrp="1"/>
          </p:cNvSpPr>
          <p:nvPr>
            <p:ph type="body" sz="quarter" idx="28" hasCustomPrompt="1"/>
          </p:nvPr>
        </p:nvSpPr>
        <p:spPr>
          <a:xfrm>
            <a:off x="7454186"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51" name="Rectangle 92"/>
          <p:cNvSpPr/>
          <p:nvPr/>
        </p:nvSpPr>
        <p:spPr>
          <a:xfrm>
            <a:off x="300779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2" name="Rectangle 93"/>
          <p:cNvSpPr/>
          <p:nvPr/>
        </p:nvSpPr>
        <p:spPr>
          <a:xfrm>
            <a:off x="3007791" y="3325028"/>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3" name="Rectangle 95"/>
          <p:cNvSpPr/>
          <p:nvPr/>
        </p:nvSpPr>
        <p:spPr>
          <a:xfrm>
            <a:off x="5336942"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4" name="Rectangle 97"/>
          <p:cNvSpPr/>
          <p:nvPr/>
        </p:nvSpPr>
        <p:spPr>
          <a:xfrm>
            <a:off x="7666097"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5" name="Rectangle 103"/>
          <p:cNvSpPr/>
          <p:nvPr/>
        </p:nvSpPr>
        <p:spPr>
          <a:xfrm>
            <a:off x="5336942"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6" name="Rectangle 105"/>
          <p:cNvSpPr/>
          <p:nvPr/>
        </p:nvSpPr>
        <p:spPr>
          <a:xfrm>
            <a:off x="7666094"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7" name="Picture Placeholder 14"/>
          <p:cNvSpPr>
            <a:spLocks noGrp="1"/>
          </p:cNvSpPr>
          <p:nvPr>
            <p:ph type="pic" sz="quarter" idx="29"/>
          </p:nvPr>
        </p:nvSpPr>
        <p:spPr>
          <a:xfrm>
            <a:off x="5336942"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58" name="Picture Placeholder 14"/>
          <p:cNvSpPr>
            <a:spLocks noGrp="1"/>
          </p:cNvSpPr>
          <p:nvPr>
            <p:ph type="pic" sz="quarter" idx="30"/>
          </p:nvPr>
        </p:nvSpPr>
        <p:spPr>
          <a:xfrm>
            <a:off x="7666097"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59" name="Picture Placeholder 14"/>
          <p:cNvSpPr>
            <a:spLocks noGrp="1"/>
          </p:cNvSpPr>
          <p:nvPr>
            <p:ph type="pic" sz="quarter" idx="31"/>
          </p:nvPr>
        </p:nvSpPr>
        <p:spPr>
          <a:xfrm>
            <a:off x="5336942"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760" name="Picture Placeholder 14"/>
          <p:cNvSpPr>
            <a:spLocks noGrp="1"/>
          </p:cNvSpPr>
          <p:nvPr>
            <p:ph type="pic" sz="quarter" idx="32"/>
          </p:nvPr>
        </p:nvSpPr>
        <p:spPr>
          <a:xfrm>
            <a:off x="7666094"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76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86289182"/>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type="tx">
  <p:cSld name="Speakers - 7">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68" name="Rectangle 27"/>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69" name="Picture Placeholder 14"/>
          <p:cNvSpPr>
            <a:spLocks noGrp="1"/>
          </p:cNvSpPr>
          <p:nvPr>
            <p:ph type="pic" sz="quarter" idx="21"/>
          </p:nvPr>
        </p:nvSpPr>
        <p:spPr>
          <a:xfrm>
            <a:off x="1847856"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770" name="Nivel de texto 1…"/>
          <p:cNvSpPr txBox="1">
            <a:spLocks noGrp="1"/>
          </p:cNvSpPr>
          <p:nvPr>
            <p:ph type="body" sz="quarter" idx="1" hasCustomPrompt="1"/>
          </p:nvPr>
        </p:nvSpPr>
        <p:spPr>
          <a:xfrm>
            <a:off x="1685064"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71"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72" name="Text Placeholder 2"/>
          <p:cNvSpPr>
            <a:spLocks noGrp="1"/>
          </p:cNvSpPr>
          <p:nvPr>
            <p:ph type="body" sz="quarter" idx="23" hasCustomPrompt="1"/>
          </p:nvPr>
        </p:nvSpPr>
        <p:spPr>
          <a:xfrm>
            <a:off x="4014223"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3" name="Text Placeholder 2"/>
          <p:cNvSpPr>
            <a:spLocks noGrp="1"/>
          </p:cNvSpPr>
          <p:nvPr>
            <p:ph type="body" sz="quarter" idx="24" hasCustomPrompt="1"/>
          </p:nvPr>
        </p:nvSpPr>
        <p:spPr>
          <a:xfrm>
            <a:off x="6294254"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4" name="Text Placeholder 2"/>
          <p:cNvSpPr>
            <a:spLocks noGrp="1"/>
          </p:cNvSpPr>
          <p:nvPr>
            <p:ph type="body" sz="quarter" idx="25" hasCustomPrompt="1"/>
          </p:nvPr>
        </p:nvSpPr>
        <p:spPr>
          <a:xfrm>
            <a:off x="8672530"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5" name="Picture Placeholder 14"/>
          <p:cNvSpPr>
            <a:spLocks noGrp="1"/>
          </p:cNvSpPr>
          <p:nvPr>
            <p:ph type="pic" sz="quarter" idx="26"/>
          </p:nvPr>
        </p:nvSpPr>
        <p:spPr>
          <a:xfrm>
            <a:off x="3014846"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776" name="Text Placeholder 2"/>
          <p:cNvSpPr>
            <a:spLocks noGrp="1"/>
          </p:cNvSpPr>
          <p:nvPr>
            <p:ph type="body" sz="quarter" idx="27" hasCustomPrompt="1"/>
          </p:nvPr>
        </p:nvSpPr>
        <p:spPr>
          <a:xfrm>
            <a:off x="2852054"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7" name="Text Placeholder 2"/>
          <p:cNvSpPr>
            <a:spLocks noGrp="1"/>
          </p:cNvSpPr>
          <p:nvPr>
            <p:ph type="body" sz="quarter" idx="28" hasCustomPrompt="1"/>
          </p:nvPr>
        </p:nvSpPr>
        <p:spPr>
          <a:xfrm>
            <a:off x="5181212"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8" name="Text Placeholder 2"/>
          <p:cNvSpPr>
            <a:spLocks noGrp="1"/>
          </p:cNvSpPr>
          <p:nvPr>
            <p:ph type="body" sz="quarter" idx="29" hasCustomPrompt="1"/>
          </p:nvPr>
        </p:nvSpPr>
        <p:spPr>
          <a:xfrm>
            <a:off x="7461243"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9" name="Rectangle 92"/>
          <p:cNvSpPr/>
          <p:nvPr/>
        </p:nvSpPr>
        <p:spPr>
          <a:xfrm>
            <a:off x="3014845" y="5679816"/>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0" name="Rectangle 93"/>
          <p:cNvSpPr/>
          <p:nvPr/>
        </p:nvSpPr>
        <p:spPr>
          <a:xfrm>
            <a:off x="1847855"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1" name="Rectangle 95"/>
          <p:cNvSpPr/>
          <p:nvPr/>
        </p:nvSpPr>
        <p:spPr>
          <a:xfrm>
            <a:off x="5343999" y="5687064"/>
            <a:ext cx="155033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2" name="Rectangle 97"/>
          <p:cNvSpPr/>
          <p:nvPr/>
        </p:nvSpPr>
        <p:spPr>
          <a:xfrm>
            <a:off x="7673153"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3" name="Rectangle 103"/>
          <p:cNvSpPr/>
          <p:nvPr/>
        </p:nvSpPr>
        <p:spPr>
          <a:xfrm>
            <a:off x="4177007" y="3310690"/>
            <a:ext cx="1550348"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4" name="Rectangle 105"/>
          <p:cNvSpPr/>
          <p:nvPr/>
        </p:nvSpPr>
        <p:spPr>
          <a:xfrm>
            <a:off x="6506161"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5" name="Rectangle 107"/>
          <p:cNvSpPr/>
          <p:nvPr/>
        </p:nvSpPr>
        <p:spPr>
          <a:xfrm>
            <a:off x="8835314"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6" name="Picture Placeholder 14"/>
          <p:cNvSpPr>
            <a:spLocks noGrp="1"/>
          </p:cNvSpPr>
          <p:nvPr>
            <p:ph type="pic" sz="quarter" idx="30"/>
          </p:nvPr>
        </p:nvSpPr>
        <p:spPr>
          <a:xfrm>
            <a:off x="5343999" y="4194414"/>
            <a:ext cx="1550339" cy="1492658"/>
          </a:xfrm>
          <a:prstGeom prst="rect">
            <a:avLst/>
          </a:prstGeom>
          <a:ln w="9525">
            <a:solidFill>
              <a:srgbClr val="E7E6E6"/>
            </a:solidFill>
            <a:round/>
          </a:ln>
        </p:spPr>
        <p:txBody>
          <a:bodyPr lIns="91439" tIns="45719" rIns="91439" bIns="45719">
            <a:noAutofit/>
          </a:bodyPr>
          <a:lstStyle/>
          <a:p>
            <a:endParaRPr/>
          </a:p>
        </p:txBody>
      </p:sp>
      <p:sp>
        <p:nvSpPr>
          <p:cNvPr id="787" name="Picture Placeholder 14"/>
          <p:cNvSpPr>
            <a:spLocks noGrp="1"/>
          </p:cNvSpPr>
          <p:nvPr>
            <p:ph type="pic" sz="quarter" idx="31"/>
          </p:nvPr>
        </p:nvSpPr>
        <p:spPr>
          <a:xfrm>
            <a:off x="7673153"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88" name="Picture Placeholder 14"/>
          <p:cNvSpPr>
            <a:spLocks noGrp="1"/>
          </p:cNvSpPr>
          <p:nvPr>
            <p:ph type="pic" sz="quarter" idx="32"/>
          </p:nvPr>
        </p:nvSpPr>
        <p:spPr>
          <a:xfrm>
            <a:off x="4177007"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789" name="Picture Placeholder 14"/>
          <p:cNvSpPr>
            <a:spLocks noGrp="1"/>
          </p:cNvSpPr>
          <p:nvPr>
            <p:ph type="pic" sz="quarter" idx="33"/>
          </p:nvPr>
        </p:nvSpPr>
        <p:spPr>
          <a:xfrm>
            <a:off x="6506161" y="1816929"/>
            <a:ext cx="1550340" cy="1492653"/>
          </a:xfrm>
          <a:prstGeom prst="rect">
            <a:avLst/>
          </a:prstGeom>
          <a:ln w="9525">
            <a:solidFill>
              <a:srgbClr val="E7E6E6"/>
            </a:solidFill>
            <a:round/>
          </a:ln>
        </p:spPr>
        <p:txBody>
          <a:bodyPr lIns="91439" tIns="45719" rIns="91439" bIns="45719">
            <a:noAutofit/>
          </a:bodyPr>
          <a:lstStyle/>
          <a:p>
            <a:endParaRPr/>
          </a:p>
        </p:txBody>
      </p:sp>
      <p:sp>
        <p:nvSpPr>
          <p:cNvPr id="790" name="Picture Placeholder 14"/>
          <p:cNvSpPr>
            <a:spLocks noGrp="1"/>
          </p:cNvSpPr>
          <p:nvPr>
            <p:ph type="pic" sz="quarter" idx="34"/>
          </p:nvPr>
        </p:nvSpPr>
        <p:spPr>
          <a:xfrm>
            <a:off x="8835314"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79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69253501"/>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type="tx">
  <p:cSld name="Speakers - 8">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98" name="Rectangle 30"/>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99" name="Picture Placeholder 14"/>
          <p:cNvSpPr>
            <a:spLocks noGrp="1"/>
          </p:cNvSpPr>
          <p:nvPr>
            <p:ph type="pic" sz="quarter" idx="21"/>
          </p:nvPr>
        </p:nvSpPr>
        <p:spPr>
          <a:xfrm>
            <a:off x="1839391"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800" name="Nivel de texto 1…"/>
          <p:cNvSpPr txBox="1">
            <a:spLocks noGrp="1"/>
          </p:cNvSpPr>
          <p:nvPr>
            <p:ph type="body" sz="quarter" idx="1" hasCustomPrompt="1"/>
          </p:nvPr>
        </p:nvSpPr>
        <p:spPr>
          <a:xfrm>
            <a:off x="1676598"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01"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02" name="Text Placeholder 2"/>
          <p:cNvSpPr>
            <a:spLocks noGrp="1"/>
          </p:cNvSpPr>
          <p:nvPr>
            <p:ph type="body" sz="quarter" idx="23" hasCustomPrompt="1"/>
          </p:nvPr>
        </p:nvSpPr>
        <p:spPr>
          <a:xfrm>
            <a:off x="4005757"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3" name="Text Placeholder 2"/>
          <p:cNvSpPr>
            <a:spLocks noGrp="1"/>
          </p:cNvSpPr>
          <p:nvPr>
            <p:ph type="body" sz="quarter" idx="24" hasCustomPrompt="1"/>
          </p:nvPr>
        </p:nvSpPr>
        <p:spPr>
          <a:xfrm>
            <a:off x="6285788"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4" name="Text Placeholder 2"/>
          <p:cNvSpPr>
            <a:spLocks noGrp="1"/>
          </p:cNvSpPr>
          <p:nvPr>
            <p:ph type="body" sz="quarter" idx="25" hasCustomPrompt="1"/>
          </p:nvPr>
        </p:nvSpPr>
        <p:spPr>
          <a:xfrm>
            <a:off x="8664064"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5" name="Picture Placeholder 14"/>
          <p:cNvSpPr>
            <a:spLocks noGrp="1"/>
          </p:cNvSpPr>
          <p:nvPr>
            <p:ph type="pic" sz="quarter" idx="26"/>
          </p:nvPr>
        </p:nvSpPr>
        <p:spPr>
          <a:xfrm>
            <a:off x="1839391"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806" name="Text Placeholder 2"/>
          <p:cNvSpPr>
            <a:spLocks noGrp="1"/>
          </p:cNvSpPr>
          <p:nvPr>
            <p:ph type="body" sz="quarter" idx="27" hasCustomPrompt="1"/>
          </p:nvPr>
        </p:nvSpPr>
        <p:spPr>
          <a:xfrm>
            <a:off x="167659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7" name="Text Placeholder 2"/>
          <p:cNvSpPr>
            <a:spLocks noGrp="1"/>
          </p:cNvSpPr>
          <p:nvPr>
            <p:ph type="body" sz="quarter" idx="28" hasCustomPrompt="1"/>
          </p:nvPr>
        </p:nvSpPr>
        <p:spPr>
          <a:xfrm>
            <a:off x="4005757"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8" name="Text Placeholder 2"/>
          <p:cNvSpPr>
            <a:spLocks noGrp="1"/>
          </p:cNvSpPr>
          <p:nvPr>
            <p:ph type="body" sz="quarter" idx="29" hasCustomPrompt="1"/>
          </p:nvPr>
        </p:nvSpPr>
        <p:spPr>
          <a:xfrm>
            <a:off x="628578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9" name="Text Placeholder 2"/>
          <p:cNvSpPr>
            <a:spLocks noGrp="1"/>
          </p:cNvSpPr>
          <p:nvPr>
            <p:ph type="body" sz="quarter" idx="30" hasCustomPrompt="1"/>
          </p:nvPr>
        </p:nvSpPr>
        <p:spPr>
          <a:xfrm>
            <a:off x="8664064"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10" name="Rectangle 92"/>
          <p:cNvSpPr/>
          <p:nvPr/>
        </p:nvSpPr>
        <p:spPr>
          <a:xfrm>
            <a:off x="183939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1" name="Rectangle 93"/>
          <p:cNvSpPr/>
          <p:nvPr/>
        </p:nvSpPr>
        <p:spPr>
          <a:xfrm>
            <a:off x="1839391" y="3325028"/>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2" name="Rectangle 95"/>
          <p:cNvSpPr/>
          <p:nvPr/>
        </p:nvSpPr>
        <p:spPr>
          <a:xfrm>
            <a:off x="4168542"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3" name="Rectangle 97"/>
          <p:cNvSpPr/>
          <p:nvPr/>
        </p:nvSpPr>
        <p:spPr>
          <a:xfrm>
            <a:off x="6497697"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4" name="Rectangle 99"/>
          <p:cNvSpPr/>
          <p:nvPr/>
        </p:nvSpPr>
        <p:spPr>
          <a:xfrm>
            <a:off x="8826850"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5" name="Rectangle 103"/>
          <p:cNvSpPr/>
          <p:nvPr/>
        </p:nvSpPr>
        <p:spPr>
          <a:xfrm>
            <a:off x="4168542"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6" name="Rectangle 105"/>
          <p:cNvSpPr/>
          <p:nvPr/>
        </p:nvSpPr>
        <p:spPr>
          <a:xfrm>
            <a:off x="6497694"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7" name="Rectangle 107"/>
          <p:cNvSpPr/>
          <p:nvPr/>
        </p:nvSpPr>
        <p:spPr>
          <a:xfrm>
            <a:off x="8826848"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8" name="Picture Placeholder 14"/>
          <p:cNvSpPr>
            <a:spLocks noGrp="1"/>
          </p:cNvSpPr>
          <p:nvPr>
            <p:ph type="pic" sz="quarter" idx="31"/>
          </p:nvPr>
        </p:nvSpPr>
        <p:spPr>
          <a:xfrm>
            <a:off x="4168542"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19" name="Picture Placeholder 14"/>
          <p:cNvSpPr>
            <a:spLocks noGrp="1"/>
          </p:cNvSpPr>
          <p:nvPr>
            <p:ph type="pic" sz="quarter" idx="32"/>
          </p:nvPr>
        </p:nvSpPr>
        <p:spPr>
          <a:xfrm>
            <a:off x="6497697"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20" name="Picture Placeholder 14"/>
          <p:cNvSpPr>
            <a:spLocks noGrp="1"/>
          </p:cNvSpPr>
          <p:nvPr>
            <p:ph type="pic" sz="quarter" idx="33"/>
          </p:nvPr>
        </p:nvSpPr>
        <p:spPr>
          <a:xfrm>
            <a:off x="8826850"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21" name="Picture Placeholder 14"/>
          <p:cNvSpPr>
            <a:spLocks noGrp="1"/>
          </p:cNvSpPr>
          <p:nvPr>
            <p:ph type="pic" sz="quarter" idx="34"/>
          </p:nvPr>
        </p:nvSpPr>
        <p:spPr>
          <a:xfrm>
            <a:off x="4168542"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22" name="Picture Placeholder 14"/>
          <p:cNvSpPr>
            <a:spLocks noGrp="1"/>
          </p:cNvSpPr>
          <p:nvPr>
            <p:ph type="pic" sz="quarter" idx="35"/>
          </p:nvPr>
        </p:nvSpPr>
        <p:spPr>
          <a:xfrm>
            <a:off x="6497694"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23" name="Picture Placeholder 14"/>
          <p:cNvSpPr>
            <a:spLocks noGrp="1"/>
          </p:cNvSpPr>
          <p:nvPr>
            <p:ph type="pic" sz="quarter" idx="36"/>
          </p:nvPr>
        </p:nvSpPr>
        <p:spPr>
          <a:xfrm>
            <a:off x="8826848"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2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995513599"/>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type="tx">
  <p:cSld name="Speakers - 9">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31" name="Rectangle 33"/>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832" name="Picture Placeholder 14"/>
          <p:cNvSpPr>
            <a:spLocks noGrp="1"/>
          </p:cNvSpPr>
          <p:nvPr>
            <p:ph type="pic" sz="quarter" idx="21"/>
          </p:nvPr>
        </p:nvSpPr>
        <p:spPr>
          <a:xfrm>
            <a:off x="662522" y="1818039"/>
            <a:ext cx="1550343" cy="1498795"/>
          </a:xfrm>
          <a:prstGeom prst="rect">
            <a:avLst/>
          </a:prstGeom>
          <a:ln w="9525">
            <a:solidFill>
              <a:srgbClr val="E7E6E6"/>
            </a:solidFill>
            <a:round/>
          </a:ln>
        </p:spPr>
        <p:txBody>
          <a:bodyPr lIns="91439" tIns="45719" rIns="91439" bIns="45719">
            <a:noAutofit/>
          </a:bodyPr>
          <a:lstStyle/>
          <a:p>
            <a:endParaRPr/>
          </a:p>
        </p:txBody>
      </p:sp>
      <p:sp>
        <p:nvSpPr>
          <p:cNvPr id="833" name="Nivel de texto 1…"/>
          <p:cNvSpPr txBox="1">
            <a:spLocks noGrp="1"/>
          </p:cNvSpPr>
          <p:nvPr>
            <p:ph type="body" sz="quarter" idx="1" hasCustomPrompt="1"/>
          </p:nvPr>
        </p:nvSpPr>
        <p:spPr>
          <a:xfrm>
            <a:off x="499730" y="3574298"/>
            <a:ext cx="1875914"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34"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35" name="Text Placeholder 2"/>
          <p:cNvSpPr>
            <a:spLocks noGrp="1"/>
          </p:cNvSpPr>
          <p:nvPr>
            <p:ph type="body" sz="quarter" idx="23" hasCustomPrompt="1"/>
          </p:nvPr>
        </p:nvSpPr>
        <p:spPr>
          <a:xfrm>
            <a:off x="282889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6" name="Text Placeholder 2"/>
          <p:cNvSpPr>
            <a:spLocks noGrp="1"/>
          </p:cNvSpPr>
          <p:nvPr>
            <p:ph type="body" sz="quarter" idx="24" hasCustomPrompt="1"/>
          </p:nvPr>
        </p:nvSpPr>
        <p:spPr>
          <a:xfrm>
            <a:off x="510892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7" name="Text Placeholder 2"/>
          <p:cNvSpPr>
            <a:spLocks noGrp="1"/>
          </p:cNvSpPr>
          <p:nvPr>
            <p:ph type="body" sz="quarter" idx="25" hasCustomPrompt="1"/>
          </p:nvPr>
        </p:nvSpPr>
        <p:spPr>
          <a:xfrm>
            <a:off x="7487197"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8" name="Text Placeholder 2"/>
          <p:cNvSpPr>
            <a:spLocks noGrp="1"/>
          </p:cNvSpPr>
          <p:nvPr>
            <p:ph type="body" sz="quarter" idx="26" hasCustomPrompt="1"/>
          </p:nvPr>
        </p:nvSpPr>
        <p:spPr>
          <a:xfrm>
            <a:off x="981635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9" name="Picture Placeholder 14"/>
          <p:cNvSpPr>
            <a:spLocks noGrp="1"/>
          </p:cNvSpPr>
          <p:nvPr>
            <p:ph type="pic" sz="quarter" idx="27"/>
          </p:nvPr>
        </p:nvSpPr>
        <p:spPr>
          <a:xfrm>
            <a:off x="1829511" y="4187168"/>
            <a:ext cx="1550342" cy="1492658"/>
          </a:xfrm>
          <a:prstGeom prst="rect">
            <a:avLst/>
          </a:prstGeom>
          <a:ln w="9525">
            <a:solidFill>
              <a:srgbClr val="E7E6E6"/>
            </a:solidFill>
            <a:round/>
          </a:ln>
        </p:spPr>
        <p:txBody>
          <a:bodyPr lIns="91439" tIns="45719" rIns="91439" bIns="45719">
            <a:noAutofit/>
          </a:bodyPr>
          <a:lstStyle/>
          <a:p>
            <a:endParaRPr/>
          </a:p>
        </p:txBody>
      </p:sp>
      <p:sp>
        <p:nvSpPr>
          <p:cNvPr id="840" name="Text Placeholder 2"/>
          <p:cNvSpPr>
            <a:spLocks noGrp="1"/>
          </p:cNvSpPr>
          <p:nvPr>
            <p:ph type="body" sz="quarter" idx="28" hasCustomPrompt="1"/>
          </p:nvPr>
        </p:nvSpPr>
        <p:spPr>
          <a:xfrm>
            <a:off x="1666719"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1" name="Text Placeholder 2"/>
          <p:cNvSpPr>
            <a:spLocks noGrp="1"/>
          </p:cNvSpPr>
          <p:nvPr>
            <p:ph type="body" sz="quarter" idx="29" hasCustomPrompt="1"/>
          </p:nvPr>
        </p:nvSpPr>
        <p:spPr>
          <a:xfrm>
            <a:off x="3995880"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2" name="Text Placeholder 2"/>
          <p:cNvSpPr>
            <a:spLocks noGrp="1"/>
          </p:cNvSpPr>
          <p:nvPr>
            <p:ph type="body" sz="quarter" idx="30" hasCustomPrompt="1"/>
          </p:nvPr>
        </p:nvSpPr>
        <p:spPr>
          <a:xfrm>
            <a:off x="627591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3" name="Text Placeholder 2"/>
          <p:cNvSpPr>
            <a:spLocks noGrp="1"/>
          </p:cNvSpPr>
          <p:nvPr>
            <p:ph type="body" sz="quarter" idx="31" hasCustomPrompt="1"/>
          </p:nvPr>
        </p:nvSpPr>
        <p:spPr>
          <a:xfrm>
            <a:off x="8654187"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4" name="Rectangle 92"/>
          <p:cNvSpPr/>
          <p:nvPr/>
        </p:nvSpPr>
        <p:spPr>
          <a:xfrm>
            <a:off x="182951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5" name="Rectangle 93"/>
          <p:cNvSpPr/>
          <p:nvPr/>
        </p:nvSpPr>
        <p:spPr>
          <a:xfrm>
            <a:off x="662519"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6" name="Rectangle 95"/>
          <p:cNvSpPr/>
          <p:nvPr/>
        </p:nvSpPr>
        <p:spPr>
          <a:xfrm>
            <a:off x="4158665"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7" name="Rectangle 97"/>
          <p:cNvSpPr/>
          <p:nvPr/>
        </p:nvSpPr>
        <p:spPr>
          <a:xfrm>
            <a:off x="6487819"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8" name="Rectangle 99"/>
          <p:cNvSpPr/>
          <p:nvPr/>
        </p:nvSpPr>
        <p:spPr>
          <a:xfrm>
            <a:off x="8816971"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9" name="Rectangle 103"/>
          <p:cNvSpPr/>
          <p:nvPr/>
        </p:nvSpPr>
        <p:spPr>
          <a:xfrm>
            <a:off x="2991672" y="3310690"/>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0" name="Rectangle 105"/>
          <p:cNvSpPr/>
          <p:nvPr/>
        </p:nvSpPr>
        <p:spPr>
          <a:xfrm>
            <a:off x="5320827"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1" name="Rectangle 107"/>
          <p:cNvSpPr/>
          <p:nvPr/>
        </p:nvSpPr>
        <p:spPr>
          <a:xfrm>
            <a:off x="7649981"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2" name="Rectangle 109"/>
          <p:cNvSpPr/>
          <p:nvPr/>
        </p:nvSpPr>
        <p:spPr>
          <a:xfrm>
            <a:off x="9979135"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3" name="Picture Placeholder 14"/>
          <p:cNvSpPr>
            <a:spLocks noGrp="1"/>
          </p:cNvSpPr>
          <p:nvPr>
            <p:ph type="pic" sz="quarter" idx="32"/>
          </p:nvPr>
        </p:nvSpPr>
        <p:spPr>
          <a:xfrm>
            <a:off x="4158665"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4" name="Picture Placeholder 14"/>
          <p:cNvSpPr>
            <a:spLocks noGrp="1"/>
          </p:cNvSpPr>
          <p:nvPr>
            <p:ph type="pic" sz="quarter" idx="33"/>
          </p:nvPr>
        </p:nvSpPr>
        <p:spPr>
          <a:xfrm>
            <a:off x="6487819"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5" name="Picture Placeholder 14"/>
          <p:cNvSpPr>
            <a:spLocks noGrp="1"/>
          </p:cNvSpPr>
          <p:nvPr>
            <p:ph type="pic" sz="quarter" idx="34"/>
          </p:nvPr>
        </p:nvSpPr>
        <p:spPr>
          <a:xfrm>
            <a:off x="8816971"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6" name="Picture Placeholder 14"/>
          <p:cNvSpPr>
            <a:spLocks noGrp="1"/>
          </p:cNvSpPr>
          <p:nvPr>
            <p:ph type="pic" sz="quarter" idx="35"/>
          </p:nvPr>
        </p:nvSpPr>
        <p:spPr>
          <a:xfrm>
            <a:off x="2991673" y="1818039"/>
            <a:ext cx="1550343" cy="1492657"/>
          </a:xfrm>
          <a:prstGeom prst="rect">
            <a:avLst/>
          </a:prstGeom>
          <a:ln w="9525">
            <a:solidFill>
              <a:srgbClr val="E7E6E6"/>
            </a:solidFill>
            <a:round/>
          </a:ln>
        </p:spPr>
        <p:txBody>
          <a:bodyPr lIns="91439" tIns="45719" rIns="91439" bIns="45719">
            <a:noAutofit/>
          </a:bodyPr>
          <a:lstStyle/>
          <a:p>
            <a:endParaRPr/>
          </a:p>
        </p:txBody>
      </p:sp>
      <p:sp>
        <p:nvSpPr>
          <p:cNvPr id="857" name="Picture Placeholder 14"/>
          <p:cNvSpPr>
            <a:spLocks noGrp="1"/>
          </p:cNvSpPr>
          <p:nvPr>
            <p:ph type="pic" sz="quarter" idx="36"/>
          </p:nvPr>
        </p:nvSpPr>
        <p:spPr>
          <a:xfrm>
            <a:off x="5320827"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58" name="Picture Placeholder 14"/>
          <p:cNvSpPr>
            <a:spLocks noGrp="1"/>
          </p:cNvSpPr>
          <p:nvPr>
            <p:ph type="pic" sz="quarter" idx="37"/>
          </p:nvPr>
        </p:nvSpPr>
        <p:spPr>
          <a:xfrm>
            <a:off x="7649981"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59" name="Picture Placeholder 14"/>
          <p:cNvSpPr>
            <a:spLocks noGrp="1"/>
          </p:cNvSpPr>
          <p:nvPr>
            <p:ph type="pic" sz="quarter" idx="38"/>
          </p:nvPr>
        </p:nvSpPr>
        <p:spPr>
          <a:xfrm>
            <a:off x="9979135"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6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608971114"/>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type="tx">
  <p:cSld name="Speakers - 10">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67" name="Rectangle 36"/>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868" name="Picture Placeholder 14"/>
          <p:cNvSpPr>
            <a:spLocks noGrp="1"/>
          </p:cNvSpPr>
          <p:nvPr>
            <p:ph type="pic" sz="quarter" idx="21"/>
          </p:nvPr>
        </p:nvSpPr>
        <p:spPr>
          <a:xfrm>
            <a:off x="662522" y="1818039"/>
            <a:ext cx="1550343" cy="1498795"/>
          </a:xfrm>
          <a:prstGeom prst="rect">
            <a:avLst/>
          </a:prstGeom>
          <a:ln w="9525">
            <a:solidFill>
              <a:srgbClr val="E7E6E6"/>
            </a:solidFill>
            <a:round/>
          </a:ln>
        </p:spPr>
        <p:txBody>
          <a:bodyPr lIns="91439" tIns="45719" rIns="91439" bIns="45719">
            <a:noAutofit/>
          </a:bodyPr>
          <a:lstStyle/>
          <a:p>
            <a:endParaRPr/>
          </a:p>
        </p:txBody>
      </p:sp>
      <p:sp>
        <p:nvSpPr>
          <p:cNvPr id="869" name="Nivel de texto 1…"/>
          <p:cNvSpPr txBox="1">
            <a:spLocks noGrp="1"/>
          </p:cNvSpPr>
          <p:nvPr>
            <p:ph type="body" sz="quarter" idx="1" hasCustomPrompt="1"/>
          </p:nvPr>
        </p:nvSpPr>
        <p:spPr>
          <a:xfrm>
            <a:off x="499730" y="3574298"/>
            <a:ext cx="1875914"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70"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71" name="Text Placeholder 2"/>
          <p:cNvSpPr>
            <a:spLocks noGrp="1"/>
          </p:cNvSpPr>
          <p:nvPr>
            <p:ph type="body" sz="quarter" idx="23" hasCustomPrompt="1"/>
          </p:nvPr>
        </p:nvSpPr>
        <p:spPr>
          <a:xfrm>
            <a:off x="282889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2" name="Text Placeholder 2"/>
          <p:cNvSpPr>
            <a:spLocks noGrp="1"/>
          </p:cNvSpPr>
          <p:nvPr>
            <p:ph type="body" sz="quarter" idx="24" hasCustomPrompt="1"/>
          </p:nvPr>
        </p:nvSpPr>
        <p:spPr>
          <a:xfrm>
            <a:off x="510892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3" name="Text Placeholder 2"/>
          <p:cNvSpPr>
            <a:spLocks noGrp="1"/>
          </p:cNvSpPr>
          <p:nvPr>
            <p:ph type="body" sz="quarter" idx="25" hasCustomPrompt="1"/>
          </p:nvPr>
        </p:nvSpPr>
        <p:spPr>
          <a:xfrm>
            <a:off x="7487197"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4" name="Text Placeholder 2"/>
          <p:cNvSpPr>
            <a:spLocks noGrp="1"/>
          </p:cNvSpPr>
          <p:nvPr>
            <p:ph type="body" sz="quarter" idx="26" hasCustomPrompt="1"/>
          </p:nvPr>
        </p:nvSpPr>
        <p:spPr>
          <a:xfrm>
            <a:off x="981635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5" name="Picture Placeholder 14"/>
          <p:cNvSpPr>
            <a:spLocks noGrp="1"/>
          </p:cNvSpPr>
          <p:nvPr>
            <p:ph type="pic" sz="quarter" idx="27"/>
          </p:nvPr>
        </p:nvSpPr>
        <p:spPr>
          <a:xfrm>
            <a:off x="662522" y="4187168"/>
            <a:ext cx="1550343" cy="1492658"/>
          </a:xfrm>
          <a:prstGeom prst="rect">
            <a:avLst/>
          </a:prstGeom>
          <a:ln w="9525">
            <a:solidFill>
              <a:srgbClr val="E7E6E6"/>
            </a:solidFill>
            <a:round/>
          </a:ln>
        </p:spPr>
        <p:txBody>
          <a:bodyPr lIns="91439" tIns="45719" rIns="91439" bIns="45719">
            <a:noAutofit/>
          </a:bodyPr>
          <a:lstStyle/>
          <a:p>
            <a:endParaRPr/>
          </a:p>
        </p:txBody>
      </p:sp>
      <p:sp>
        <p:nvSpPr>
          <p:cNvPr id="876" name="Text Placeholder 2"/>
          <p:cNvSpPr>
            <a:spLocks noGrp="1"/>
          </p:cNvSpPr>
          <p:nvPr>
            <p:ph type="body" sz="quarter" idx="28" hasCustomPrompt="1"/>
          </p:nvPr>
        </p:nvSpPr>
        <p:spPr>
          <a:xfrm>
            <a:off x="499731"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7" name="Text Placeholder 2"/>
          <p:cNvSpPr>
            <a:spLocks noGrp="1"/>
          </p:cNvSpPr>
          <p:nvPr>
            <p:ph type="body" sz="quarter" idx="29" hasCustomPrompt="1"/>
          </p:nvPr>
        </p:nvSpPr>
        <p:spPr>
          <a:xfrm>
            <a:off x="282889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8" name="Text Placeholder 2"/>
          <p:cNvSpPr>
            <a:spLocks noGrp="1"/>
          </p:cNvSpPr>
          <p:nvPr>
            <p:ph type="body" sz="quarter" idx="30" hasCustomPrompt="1"/>
          </p:nvPr>
        </p:nvSpPr>
        <p:spPr>
          <a:xfrm>
            <a:off x="510892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9" name="Text Placeholder 2"/>
          <p:cNvSpPr>
            <a:spLocks noGrp="1"/>
          </p:cNvSpPr>
          <p:nvPr>
            <p:ph type="body" sz="quarter" idx="31" hasCustomPrompt="1"/>
          </p:nvPr>
        </p:nvSpPr>
        <p:spPr>
          <a:xfrm>
            <a:off x="7487197"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80" name="Text Placeholder 2"/>
          <p:cNvSpPr>
            <a:spLocks noGrp="1"/>
          </p:cNvSpPr>
          <p:nvPr>
            <p:ph type="body" sz="quarter" idx="32" hasCustomPrompt="1"/>
          </p:nvPr>
        </p:nvSpPr>
        <p:spPr>
          <a:xfrm>
            <a:off x="981635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81" name="Rectangle 92"/>
          <p:cNvSpPr/>
          <p:nvPr/>
        </p:nvSpPr>
        <p:spPr>
          <a:xfrm>
            <a:off x="662519" y="5679816"/>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2" name="Rectangle 93"/>
          <p:cNvSpPr/>
          <p:nvPr/>
        </p:nvSpPr>
        <p:spPr>
          <a:xfrm>
            <a:off x="662519"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3" name="Rectangle 95"/>
          <p:cNvSpPr/>
          <p:nvPr/>
        </p:nvSpPr>
        <p:spPr>
          <a:xfrm>
            <a:off x="2991672" y="5687064"/>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4" name="Rectangle 97"/>
          <p:cNvSpPr/>
          <p:nvPr/>
        </p:nvSpPr>
        <p:spPr>
          <a:xfrm>
            <a:off x="5320829"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5" name="Rectangle 99"/>
          <p:cNvSpPr/>
          <p:nvPr/>
        </p:nvSpPr>
        <p:spPr>
          <a:xfrm>
            <a:off x="7649981"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6" name="Rectangle 101"/>
          <p:cNvSpPr/>
          <p:nvPr/>
        </p:nvSpPr>
        <p:spPr>
          <a:xfrm>
            <a:off x="9979135"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7" name="Rectangle 103"/>
          <p:cNvSpPr/>
          <p:nvPr/>
        </p:nvSpPr>
        <p:spPr>
          <a:xfrm>
            <a:off x="2991672" y="3310690"/>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8" name="Rectangle 105"/>
          <p:cNvSpPr/>
          <p:nvPr/>
        </p:nvSpPr>
        <p:spPr>
          <a:xfrm>
            <a:off x="5320827"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9" name="Rectangle 107"/>
          <p:cNvSpPr/>
          <p:nvPr/>
        </p:nvSpPr>
        <p:spPr>
          <a:xfrm>
            <a:off x="7649981"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90" name="Rectangle 109"/>
          <p:cNvSpPr/>
          <p:nvPr/>
        </p:nvSpPr>
        <p:spPr>
          <a:xfrm>
            <a:off x="9979135"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91" name="Picture Placeholder 14"/>
          <p:cNvSpPr>
            <a:spLocks noGrp="1"/>
          </p:cNvSpPr>
          <p:nvPr>
            <p:ph type="pic" sz="quarter" idx="33"/>
          </p:nvPr>
        </p:nvSpPr>
        <p:spPr>
          <a:xfrm>
            <a:off x="2991673" y="4194414"/>
            <a:ext cx="1550343" cy="1492658"/>
          </a:xfrm>
          <a:prstGeom prst="rect">
            <a:avLst/>
          </a:prstGeom>
          <a:ln w="9525">
            <a:solidFill>
              <a:srgbClr val="E7E6E6"/>
            </a:solidFill>
            <a:round/>
          </a:ln>
        </p:spPr>
        <p:txBody>
          <a:bodyPr lIns="91439" tIns="45719" rIns="91439" bIns="45719">
            <a:noAutofit/>
          </a:bodyPr>
          <a:lstStyle/>
          <a:p>
            <a:endParaRPr/>
          </a:p>
        </p:txBody>
      </p:sp>
      <p:sp>
        <p:nvSpPr>
          <p:cNvPr id="892" name="Picture Placeholder 14"/>
          <p:cNvSpPr>
            <a:spLocks noGrp="1"/>
          </p:cNvSpPr>
          <p:nvPr>
            <p:ph type="pic" sz="quarter" idx="34"/>
          </p:nvPr>
        </p:nvSpPr>
        <p:spPr>
          <a:xfrm>
            <a:off x="5320829"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3" name="Picture Placeholder 14"/>
          <p:cNvSpPr>
            <a:spLocks noGrp="1"/>
          </p:cNvSpPr>
          <p:nvPr>
            <p:ph type="pic" sz="quarter" idx="35"/>
          </p:nvPr>
        </p:nvSpPr>
        <p:spPr>
          <a:xfrm>
            <a:off x="7649981"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4" name="Picture Placeholder 14"/>
          <p:cNvSpPr>
            <a:spLocks noGrp="1"/>
          </p:cNvSpPr>
          <p:nvPr>
            <p:ph type="pic" sz="quarter" idx="36"/>
          </p:nvPr>
        </p:nvSpPr>
        <p:spPr>
          <a:xfrm>
            <a:off x="9979135"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5" name="Picture Placeholder 14"/>
          <p:cNvSpPr>
            <a:spLocks noGrp="1"/>
          </p:cNvSpPr>
          <p:nvPr>
            <p:ph type="pic" sz="quarter" idx="37"/>
          </p:nvPr>
        </p:nvSpPr>
        <p:spPr>
          <a:xfrm>
            <a:off x="2991673" y="1818039"/>
            <a:ext cx="1550343" cy="1492657"/>
          </a:xfrm>
          <a:prstGeom prst="rect">
            <a:avLst/>
          </a:prstGeom>
          <a:ln w="9525">
            <a:solidFill>
              <a:srgbClr val="E7E6E6"/>
            </a:solidFill>
            <a:round/>
          </a:ln>
        </p:spPr>
        <p:txBody>
          <a:bodyPr lIns="91439" tIns="45719" rIns="91439" bIns="45719">
            <a:noAutofit/>
          </a:bodyPr>
          <a:lstStyle/>
          <a:p>
            <a:endParaRPr/>
          </a:p>
        </p:txBody>
      </p:sp>
      <p:sp>
        <p:nvSpPr>
          <p:cNvPr id="896" name="Picture Placeholder 14"/>
          <p:cNvSpPr>
            <a:spLocks noGrp="1"/>
          </p:cNvSpPr>
          <p:nvPr>
            <p:ph type="pic" sz="quarter" idx="38"/>
          </p:nvPr>
        </p:nvSpPr>
        <p:spPr>
          <a:xfrm>
            <a:off x="5320827"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97" name="Picture Placeholder 14"/>
          <p:cNvSpPr>
            <a:spLocks noGrp="1"/>
          </p:cNvSpPr>
          <p:nvPr>
            <p:ph type="pic" sz="quarter" idx="39"/>
          </p:nvPr>
        </p:nvSpPr>
        <p:spPr>
          <a:xfrm>
            <a:off x="7649981"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98" name="Picture Placeholder 14"/>
          <p:cNvSpPr>
            <a:spLocks noGrp="1"/>
          </p:cNvSpPr>
          <p:nvPr>
            <p:ph type="pic" sz="quarter" idx="40"/>
          </p:nvPr>
        </p:nvSpPr>
        <p:spPr>
          <a:xfrm>
            <a:off x="9979135"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9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26798345"/>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type="tx">
  <p:cSld name="9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06" name="Nivel de texto 1…"/>
          <p:cNvSpPr txBox="1">
            <a:spLocks noGrp="1"/>
          </p:cNvSpPr>
          <p:nvPr>
            <p:ph type="body" sz="quarter" idx="1" hasCustomPrompt="1"/>
          </p:nvPr>
        </p:nvSpPr>
        <p:spPr>
          <a:xfrm>
            <a:off x="558700" y="836612"/>
            <a:ext cx="11082440"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07" name="Text Placeholder 2"/>
          <p:cNvSpPr>
            <a:spLocks noGrp="1"/>
          </p:cNvSpPr>
          <p:nvPr>
            <p:ph type="body" sz="quarter" idx="21" hasCustomPrompt="1"/>
          </p:nvPr>
        </p:nvSpPr>
        <p:spPr>
          <a:xfrm>
            <a:off x="558697" y="2026061"/>
            <a:ext cx="5394637" cy="355405"/>
          </a:xfrm>
          <a:prstGeom prst="rect">
            <a:avLst/>
          </a:prstGeom>
        </p:spPr>
        <p:txBody>
          <a:bodyPr lIns="0" tIns="0" rIns="0" bIns="0"/>
          <a:lstStyle>
            <a:lvl1pPr marL="228600" indent="-22860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08" name="Text Placeholder 2"/>
          <p:cNvSpPr>
            <a:spLocks noGrp="1"/>
          </p:cNvSpPr>
          <p:nvPr>
            <p:ph type="body" sz="half" idx="22" hasCustomPrompt="1"/>
          </p:nvPr>
        </p:nvSpPr>
        <p:spPr>
          <a:xfrm>
            <a:off x="558697" y="2717800"/>
            <a:ext cx="5394637"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09" name="Text Placeholder 2"/>
          <p:cNvSpPr>
            <a:spLocks noGrp="1"/>
          </p:cNvSpPr>
          <p:nvPr>
            <p:ph type="body" sz="quarter" idx="23" hasCustomPrompt="1"/>
          </p:nvPr>
        </p:nvSpPr>
        <p:spPr>
          <a:xfrm>
            <a:off x="6249382" y="2026061"/>
            <a:ext cx="5394637" cy="355405"/>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10" name="Text Placeholder 2"/>
          <p:cNvSpPr>
            <a:spLocks noGrp="1"/>
          </p:cNvSpPr>
          <p:nvPr>
            <p:ph type="body" sz="half" idx="24" hasCustomPrompt="1"/>
          </p:nvPr>
        </p:nvSpPr>
        <p:spPr>
          <a:xfrm>
            <a:off x="6249382" y="2717800"/>
            <a:ext cx="5394637"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1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715364115"/>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type="tx">
  <p:cSld name="1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18" name="Nivel de texto 1…"/>
          <p:cNvSpPr txBox="1">
            <a:spLocks noGrp="1"/>
          </p:cNvSpPr>
          <p:nvPr>
            <p:ph type="body" sz="quarter" idx="1" hasCustomPrompt="1"/>
          </p:nvPr>
        </p:nvSpPr>
        <p:spPr>
          <a:xfrm>
            <a:off x="558700" y="836612"/>
            <a:ext cx="11082440"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19" name="Text Placeholder 2"/>
          <p:cNvSpPr>
            <a:spLocks noGrp="1"/>
          </p:cNvSpPr>
          <p:nvPr>
            <p:ph type="body" sz="quarter" idx="21" hasCustomPrompt="1"/>
          </p:nvPr>
        </p:nvSpPr>
        <p:spPr>
          <a:xfrm>
            <a:off x="558700" y="2026061"/>
            <a:ext cx="8417026" cy="355405"/>
          </a:xfrm>
          <a:prstGeom prst="rect">
            <a:avLst/>
          </a:prstGeom>
        </p:spPr>
        <p:txBody>
          <a:bodyPr lIns="0" tIns="0" rIns="0" bIns="0"/>
          <a:lstStyle>
            <a:lvl1pPr marL="228600" indent="-22860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20" name="Text Placeholder 2"/>
          <p:cNvSpPr>
            <a:spLocks noGrp="1"/>
          </p:cNvSpPr>
          <p:nvPr>
            <p:ph type="body" sz="half" idx="22" hasCustomPrompt="1"/>
          </p:nvPr>
        </p:nvSpPr>
        <p:spPr>
          <a:xfrm>
            <a:off x="558700" y="2717800"/>
            <a:ext cx="8417026"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2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215484231"/>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type="tx">
  <p:cSld name="Green Zing Text - Picture - Whit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28" name="Nivel de texto 1…"/>
          <p:cNvSpPr txBox="1">
            <a:spLocks noGrp="1"/>
          </p:cNvSpPr>
          <p:nvPr>
            <p:ph type="body" sz="quarter" idx="1" hasCustomPrompt="1"/>
          </p:nvPr>
        </p:nvSpPr>
        <p:spPr>
          <a:xfrm>
            <a:off x="5197778" y="836612"/>
            <a:ext cx="6443363"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29" name="Text Placeholder 2"/>
          <p:cNvSpPr>
            <a:spLocks noGrp="1"/>
          </p:cNvSpPr>
          <p:nvPr>
            <p:ph type="body" sz="quarter" idx="21" hasCustomPrompt="1"/>
          </p:nvPr>
        </p:nvSpPr>
        <p:spPr>
          <a:xfrm>
            <a:off x="5200650" y="2708275"/>
            <a:ext cx="6443361" cy="355399"/>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30" name="Text Placeholder 2"/>
          <p:cNvSpPr>
            <a:spLocks noGrp="1"/>
          </p:cNvSpPr>
          <p:nvPr>
            <p:ph type="body" sz="half" idx="22" hasCustomPrompt="1"/>
          </p:nvPr>
        </p:nvSpPr>
        <p:spPr>
          <a:xfrm>
            <a:off x="5200650" y="3400013"/>
            <a:ext cx="6443361" cy="3340102"/>
          </a:xfrm>
          <a:prstGeom prst="rect">
            <a:avLst/>
          </a:prstGeom>
        </p:spPr>
        <p:txBody>
          <a:bodyPr lIns="0" tIns="0" rIns="0" bIns="0"/>
          <a:lstStyle>
            <a:lvl1pPr marL="0" indent="0">
              <a:buClrTx/>
              <a:buSzTx/>
              <a:buFontTx/>
              <a:buNone/>
              <a:defRPr sz="1600">
                <a:latin typeface="Montserrat"/>
                <a:ea typeface="Montserrat"/>
                <a:cs typeface="Montserrat"/>
                <a:sym typeface="Montserrat"/>
              </a:defRPr>
            </a:lvl1pPr>
          </a:lstStyle>
          <a:p>
            <a:r>
              <a:t>Click to edit master text style</a:t>
            </a:r>
          </a:p>
        </p:txBody>
      </p:sp>
      <p:sp>
        <p:nvSpPr>
          <p:cNvPr id="931" name="Picture Placeholder 3"/>
          <p:cNvSpPr>
            <a:spLocks noGrp="1"/>
          </p:cNvSpPr>
          <p:nvPr>
            <p:ph type="pic" sz="half" idx="23"/>
          </p:nvPr>
        </p:nvSpPr>
        <p:spPr>
          <a:xfrm>
            <a:off x="0" y="0"/>
            <a:ext cx="4711700" cy="6858000"/>
          </a:xfrm>
          <a:prstGeom prst="rect">
            <a:avLst/>
          </a:prstGeom>
        </p:spPr>
        <p:txBody>
          <a:bodyPr lIns="91439" tIns="45719" rIns="91439" bIns="45719">
            <a:noAutofit/>
          </a:bodyPr>
          <a:lstStyle/>
          <a:p>
            <a:endParaRPr/>
          </a:p>
        </p:txBody>
      </p:sp>
      <p:sp>
        <p:nvSpPr>
          <p:cNvPr id="93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940119993"/>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type="tx">
  <p:cSld name="Green Zing Text - Picture - Blu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939" name="Picture 5" descr="Picture 5"/>
          <p:cNvPicPr>
            <a:picLocks noChangeAspect="1"/>
          </p:cNvPicPr>
          <p:nvPr/>
        </p:nvPicPr>
        <p:blipFill>
          <a:blip r:embed="rId3">
            <a:extLst/>
          </a:blip>
          <a:stretch>
            <a:fillRect/>
          </a:stretch>
        </p:blipFill>
        <p:spPr>
          <a:xfrm>
            <a:off x="0" y="13184"/>
            <a:ext cx="12192000" cy="6858001"/>
          </a:xfrm>
          <a:prstGeom prst="rect">
            <a:avLst/>
          </a:prstGeom>
          <a:ln w="12700">
            <a:miter lim="400000"/>
          </a:ln>
        </p:spPr>
      </p:pic>
      <p:sp>
        <p:nvSpPr>
          <p:cNvPr id="940" name="Nivel de texto 1…"/>
          <p:cNvSpPr txBox="1">
            <a:spLocks noGrp="1"/>
          </p:cNvSpPr>
          <p:nvPr>
            <p:ph type="body" sz="quarter" idx="1" hasCustomPrompt="1"/>
          </p:nvPr>
        </p:nvSpPr>
        <p:spPr>
          <a:xfrm>
            <a:off x="5197778" y="836612"/>
            <a:ext cx="6443363" cy="501317"/>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41" name="Text Placeholder 2"/>
          <p:cNvSpPr>
            <a:spLocks noGrp="1"/>
          </p:cNvSpPr>
          <p:nvPr>
            <p:ph type="body" sz="quarter" idx="21" hasCustomPrompt="1"/>
          </p:nvPr>
        </p:nvSpPr>
        <p:spPr>
          <a:xfrm>
            <a:off x="5200650" y="2708275"/>
            <a:ext cx="6443361" cy="355399"/>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42" name="Text Placeholder 2"/>
          <p:cNvSpPr>
            <a:spLocks noGrp="1"/>
          </p:cNvSpPr>
          <p:nvPr>
            <p:ph type="body" sz="half" idx="22" hasCustomPrompt="1"/>
          </p:nvPr>
        </p:nvSpPr>
        <p:spPr>
          <a:xfrm>
            <a:off x="5200650" y="3400013"/>
            <a:ext cx="6443361" cy="3340102"/>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943" name="Picture Placeholder 3"/>
          <p:cNvSpPr>
            <a:spLocks noGrp="1"/>
          </p:cNvSpPr>
          <p:nvPr>
            <p:ph type="pic" sz="half" idx="23"/>
          </p:nvPr>
        </p:nvSpPr>
        <p:spPr>
          <a:xfrm>
            <a:off x="0" y="0"/>
            <a:ext cx="4711700" cy="6858000"/>
          </a:xfrm>
          <a:prstGeom prst="rect">
            <a:avLst/>
          </a:prstGeom>
        </p:spPr>
        <p:txBody>
          <a:bodyPr lIns="91439" tIns="45719" rIns="91439" bIns="45719">
            <a:noAutofit/>
          </a:bodyPr>
          <a:lstStyle/>
          <a:p>
            <a:endParaRPr/>
          </a:p>
        </p:txBody>
      </p:sp>
      <p:sp>
        <p:nvSpPr>
          <p:cNvPr id="94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957188127"/>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type="tx">
  <p:cSld name="Blank">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51" name="Número de diapositiva"/>
          <p:cNvSpPr txBox="1">
            <a:spLocks noGrp="1"/>
          </p:cNvSpPr>
          <p:nvPr>
            <p:ph type="sldNum" sz="quarter" idx="2"/>
          </p:nvPr>
        </p:nvSpPr>
        <p:spPr>
          <a:xfrm>
            <a:off x="0" y="0"/>
            <a:ext cx="335862" cy="370837"/>
          </a:xfrm>
          <a:prstGeom prst="rect">
            <a:avLst/>
          </a:prstGeom>
        </p:spPr>
        <p:txBody>
          <a:bodyPr lIns="45718" tIns="45718" rIns="45718" bIns="45718"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1158071382"/>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type="tx">
  <p:cSld name="CANSO">
    <p:spTree>
      <p:nvGrpSpPr>
        <p:cNvPr id="1" name=""/>
        <p:cNvGrpSpPr/>
        <p:nvPr/>
      </p:nvGrpSpPr>
      <p:grpSpPr>
        <a:xfrm>
          <a:off x="0" y="0"/>
          <a:ext cx="0" cy="0"/>
          <a:chOff x="0" y="0"/>
          <a:chExt cx="0" cy="0"/>
        </a:xfrm>
      </p:grpSpPr>
      <p:pic>
        <p:nvPicPr>
          <p:cNvPr id="958"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959"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60"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61"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62"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963"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964"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965"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66"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967"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968"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96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760344849"/>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type="tx">
  <p:cSld name="CANSO-Africa">
    <p:spTree>
      <p:nvGrpSpPr>
        <p:cNvPr id="1" name=""/>
        <p:cNvGrpSpPr/>
        <p:nvPr/>
      </p:nvGrpSpPr>
      <p:grpSpPr>
        <a:xfrm>
          <a:off x="0" y="0"/>
          <a:ext cx="0" cy="0"/>
          <a:chOff x="0" y="0"/>
          <a:chExt cx="0" cy="0"/>
        </a:xfrm>
      </p:grpSpPr>
      <p:pic>
        <p:nvPicPr>
          <p:cNvPr id="976"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977"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78"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79"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80"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981"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982"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983"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84"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985"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986"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98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1768015"/>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type="tx">
  <p:cSld name="CANSO-Asia_Pacific">
    <p:spTree>
      <p:nvGrpSpPr>
        <p:cNvPr id="1" name=""/>
        <p:cNvGrpSpPr/>
        <p:nvPr/>
      </p:nvGrpSpPr>
      <p:grpSpPr>
        <a:xfrm>
          <a:off x="0" y="0"/>
          <a:ext cx="0" cy="0"/>
          <a:chOff x="0" y="0"/>
          <a:chExt cx="0" cy="0"/>
        </a:xfrm>
      </p:grpSpPr>
      <p:pic>
        <p:nvPicPr>
          <p:cNvPr id="994"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995"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96"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97"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98"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999"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00"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01"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02"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03"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04"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40020551"/>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type="tx">
  <p:cSld name="CANSO-Europe">
    <p:spTree>
      <p:nvGrpSpPr>
        <p:cNvPr id="1" name=""/>
        <p:cNvGrpSpPr/>
        <p:nvPr/>
      </p:nvGrpSpPr>
      <p:grpSpPr>
        <a:xfrm>
          <a:off x="0" y="0"/>
          <a:ext cx="0" cy="0"/>
          <a:chOff x="0" y="0"/>
          <a:chExt cx="0" cy="0"/>
        </a:xfrm>
      </p:grpSpPr>
      <p:pic>
        <p:nvPicPr>
          <p:cNvPr id="1012"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13"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14"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15"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16"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17"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18"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19"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20"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21"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2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419665738"/>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type="tx">
  <p:cSld name="CANSO-Latin_America and_Caribbean">
    <p:spTree>
      <p:nvGrpSpPr>
        <p:cNvPr id="1" name=""/>
        <p:cNvGrpSpPr/>
        <p:nvPr/>
      </p:nvGrpSpPr>
      <p:grpSpPr>
        <a:xfrm>
          <a:off x="0" y="0"/>
          <a:ext cx="0" cy="0"/>
          <a:chOff x="0" y="0"/>
          <a:chExt cx="0" cy="0"/>
        </a:xfrm>
      </p:grpSpPr>
      <p:pic>
        <p:nvPicPr>
          <p:cNvPr id="1030"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31"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32"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33"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34"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35"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36"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37"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38"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39"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40"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4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069000388"/>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type="tx">
  <p:cSld name="CANSO-Middle_East">
    <p:spTree>
      <p:nvGrpSpPr>
        <p:cNvPr id="1" name=""/>
        <p:cNvGrpSpPr/>
        <p:nvPr/>
      </p:nvGrpSpPr>
      <p:grpSpPr>
        <a:xfrm>
          <a:off x="0" y="0"/>
          <a:ext cx="0" cy="0"/>
          <a:chOff x="0" y="0"/>
          <a:chExt cx="0" cy="0"/>
        </a:xfrm>
      </p:grpSpPr>
      <p:pic>
        <p:nvPicPr>
          <p:cNvPr id="1048"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49"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50"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51"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52"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53"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54"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55"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56"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57"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58"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5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189748822"/>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type="tx">
  <p:cSld name="CANSO-Safety">
    <p:spTree>
      <p:nvGrpSpPr>
        <p:cNvPr id="1" name=""/>
        <p:cNvGrpSpPr/>
        <p:nvPr/>
      </p:nvGrpSpPr>
      <p:grpSpPr>
        <a:xfrm>
          <a:off x="0" y="0"/>
          <a:ext cx="0" cy="0"/>
          <a:chOff x="0" y="0"/>
          <a:chExt cx="0" cy="0"/>
        </a:xfrm>
      </p:grpSpPr>
      <p:pic>
        <p:nvPicPr>
          <p:cNvPr id="1066"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67"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68"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69"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70"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71"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72"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73"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74"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75"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076"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7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921257564"/>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type="tx">
  <p:cSld name="CANSO-Operations">
    <p:spTree>
      <p:nvGrpSpPr>
        <p:cNvPr id="1" name=""/>
        <p:cNvGrpSpPr/>
        <p:nvPr/>
      </p:nvGrpSpPr>
      <p:grpSpPr>
        <a:xfrm>
          <a:off x="0" y="0"/>
          <a:ext cx="0" cy="0"/>
          <a:chOff x="0" y="0"/>
          <a:chExt cx="0" cy="0"/>
        </a:xfrm>
      </p:grpSpPr>
      <p:pic>
        <p:nvPicPr>
          <p:cNvPr id="1084"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85"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86"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87"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88"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89"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90"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91"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92"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93"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094"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9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105668423"/>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type="tx">
  <p:cSld name="CANSO-Strategy_and_Integration">
    <p:spTree>
      <p:nvGrpSpPr>
        <p:cNvPr id="1" name=""/>
        <p:cNvGrpSpPr/>
        <p:nvPr/>
      </p:nvGrpSpPr>
      <p:grpSpPr>
        <a:xfrm>
          <a:off x="0" y="0"/>
          <a:ext cx="0" cy="0"/>
          <a:chOff x="0" y="0"/>
          <a:chExt cx="0" cy="0"/>
        </a:xfrm>
      </p:grpSpPr>
      <p:pic>
        <p:nvPicPr>
          <p:cNvPr id="1102"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103"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104"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105"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106"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107"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108"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109"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10"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111"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11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pic>
        <p:nvPicPr>
          <p:cNvPr id="1113" name="Picture 10" descr="Picture 10"/>
          <p:cNvPicPr>
            <a:picLocks noChangeAspect="1"/>
          </p:cNvPicPr>
          <p:nvPr/>
        </p:nvPicPr>
        <p:blipFill>
          <a:blip r:embed="rId5">
            <a:extLst/>
          </a:blip>
          <a:stretch>
            <a:fillRect/>
          </a:stretch>
        </p:blipFill>
        <p:spPr>
          <a:xfrm>
            <a:off x="408352" y="498476"/>
            <a:ext cx="8327295" cy="565988"/>
          </a:xfrm>
          <a:prstGeom prst="rect">
            <a:avLst/>
          </a:prstGeom>
          <a:ln w="12700">
            <a:miter lim="400000"/>
          </a:ln>
        </p:spPr>
      </p:pic>
      <p:sp>
        <p:nvSpPr>
          <p:cNvPr id="111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9300248"/>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type="tx">
  <p:cSld name="CANSO-ICAO_Affairs">
    <p:spTree>
      <p:nvGrpSpPr>
        <p:cNvPr id="1" name=""/>
        <p:cNvGrpSpPr/>
        <p:nvPr/>
      </p:nvGrpSpPr>
      <p:grpSpPr>
        <a:xfrm>
          <a:off x="0" y="0"/>
          <a:ext cx="0" cy="0"/>
          <a:chOff x="0" y="0"/>
          <a:chExt cx="0" cy="0"/>
        </a:xfrm>
      </p:grpSpPr>
      <p:pic>
        <p:nvPicPr>
          <p:cNvPr id="1121"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122"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123"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124"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125"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126"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127"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128"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29"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130"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131"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pic>
        <p:nvPicPr>
          <p:cNvPr id="1132" name="Picture 10" descr="Picture 10"/>
          <p:cNvPicPr>
            <a:picLocks noChangeAspect="1"/>
          </p:cNvPicPr>
          <p:nvPr/>
        </p:nvPicPr>
        <p:blipFill>
          <a:blip r:embed="rId5">
            <a:extLst/>
          </a:blip>
          <a:stretch>
            <a:fillRect/>
          </a:stretch>
        </p:blipFill>
        <p:spPr>
          <a:xfrm>
            <a:off x="408352" y="498476"/>
            <a:ext cx="8327295" cy="565988"/>
          </a:xfrm>
          <a:prstGeom prst="rect">
            <a:avLst/>
          </a:prstGeom>
          <a:ln w="12700">
            <a:miter lim="400000"/>
          </a:ln>
        </p:spPr>
      </p:pic>
      <p:sp>
        <p:nvSpPr>
          <p:cNvPr id="113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655743775"/>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type="tx">
  <p:cSld name="6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40"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41"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42"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2034289826"/>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type="tx">
  <p:cSld name="7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49"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50"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51"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2580035844"/>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type="tx">
  <p:cSld name="8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58"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59"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60"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719242704"/>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type="tx">
  <p:cSld name="9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67" name="LOREM IPSUM"/>
          <p:cNvSpPr txBox="1">
            <a:spLocks noGrp="1"/>
          </p:cNvSpPr>
          <p:nvPr>
            <p:ph type="title" hasCustomPrompt="1"/>
          </p:nvPr>
        </p:nvSpPr>
        <p:spPr>
          <a:xfrm>
            <a:off x="274317" y="578801"/>
            <a:ext cx="4036425" cy="1260478"/>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68"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69"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123963486"/>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type="tx">
  <p:cSld name="2_Diseño personalizad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76" name="LOREM IPSUMLOREM IPSUM"/>
          <p:cNvSpPr txBox="1">
            <a:spLocks noGrp="1"/>
          </p:cNvSpPr>
          <p:nvPr>
            <p:ph type="title" hasCustomPrompt="1"/>
          </p:nvPr>
        </p:nvSpPr>
        <p:spPr>
          <a:xfrm>
            <a:off x="381000" y="562926"/>
            <a:ext cx="11424920" cy="1060862"/>
          </a:xfrm>
          <a:prstGeom prst="rect">
            <a:avLst/>
          </a:prstGeom>
        </p:spPr>
        <p:txBody>
          <a:bodyPr lIns="45718" tIns="45718" rIns="45718" bIns="45718" anchor="t"/>
          <a:lstStyle>
            <a:lvl1pPr defTabSz="914377">
              <a:defRPr sz="4000">
                <a:solidFill>
                  <a:srgbClr val="6E152E"/>
                </a:solidFill>
                <a:latin typeface="Montserrat SemiBold"/>
                <a:ea typeface="Montserrat SemiBold"/>
                <a:cs typeface="Montserrat SemiBold"/>
                <a:sym typeface="Montserrat SemiBold"/>
              </a:defRPr>
            </a:lvl1pPr>
          </a:lstStyle>
          <a:p>
            <a:r>
              <a:t>LOREM IPSUMLOREM IPSUM</a:t>
            </a:r>
          </a:p>
        </p:txBody>
      </p:sp>
      <p:sp>
        <p:nvSpPr>
          <p:cNvPr id="1177" name="Nivel de texto 1…"/>
          <p:cNvSpPr txBox="1">
            <a:spLocks noGrp="1"/>
          </p:cNvSpPr>
          <p:nvPr>
            <p:ph type="body" sz="half" idx="1" hasCustomPrompt="1"/>
          </p:nvPr>
        </p:nvSpPr>
        <p:spPr>
          <a:xfrm>
            <a:off x="381002" y="1865808"/>
            <a:ext cx="5532119" cy="4104328"/>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78"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923280758"/>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type="tx">
  <p:cSld name="1_Blank">
    <p:spTree>
      <p:nvGrpSpPr>
        <p:cNvPr id="1" name=""/>
        <p:cNvGrpSpPr/>
        <p:nvPr/>
      </p:nvGrpSpPr>
      <p:grpSpPr>
        <a:xfrm>
          <a:off x="0" y="0"/>
          <a:ext cx="0" cy="0"/>
          <a:chOff x="0" y="0"/>
          <a:chExt cx="0" cy="0"/>
        </a:xfrm>
      </p:grpSpPr>
      <p:pic>
        <p:nvPicPr>
          <p:cNvPr id="1185" name="Picture 4" descr="Picture 4"/>
          <p:cNvPicPr>
            <a:picLocks noChangeAspect="1"/>
          </p:cNvPicPr>
          <p:nvPr/>
        </p:nvPicPr>
        <p:blipFill>
          <a:blip r:embed="rId2">
            <a:extLst/>
          </a:blip>
          <a:stretch>
            <a:fillRect/>
          </a:stretch>
        </p:blipFill>
        <p:spPr>
          <a:xfrm>
            <a:off x="8761441" y="6223317"/>
            <a:ext cx="1890397" cy="588647"/>
          </a:xfrm>
          <a:prstGeom prst="rect">
            <a:avLst/>
          </a:prstGeom>
          <a:ln w="12700">
            <a:miter lim="400000"/>
          </a:ln>
        </p:spPr>
      </p:pic>
      <p:sp>
        <p:nvSpPr>
          <p:cNvPr id="1186" name="Número de diapositiva"/>
          <p:cNvSpPr txBox="1">
            <a:spLocks noGrp="1"/>
          </p:cNvSpPr>
          <p:nvPr>
            <p:ph type="sldNum" sz="quarter" idx="2"/>
          </p:nvPr>
        </p:nvSpPr>
        <p:spPr>
          <a:xfrm>
            <a:off x="1524000" y="0"/>
            <a:ext cx="335864" cy="370838"/>
          </a:xfrm>
          <a:prstGeom prst="rect">
            <a:avLst/>
          </a:prstGeom>
        </p:spPr>
        <p:txBody>
          <a:bodyPr lIns="45718" tIns="45718" rIns="45718" bIns="45718"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4056679961"/>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type="tx">
  <p:cSld name="OBJECT">
    <p:spTree>
      <p:nvGrpSpPr>
        <p:cNvPr id="1" name=""/>
        <p:cNvGrpSpPr/>
        <p:nvPr/>
      </p:nvGrpSpPr>
      <p:grpSpPr>
        <a:xfrm>
          <a:off x="0" y="0"/>
          <a:ext cx="0" cy="0"/>
          <a:chOff x="0" y="0"/>
          <a:chExt cx="0" cy="0"/>
        </a:xfrm>
      </p:grpSpPr>
      <p:sp>
        <p:nvSpPr>
          <p:cNvPr id="1193" name="Texto del título"/>
          <p:cNvSpPr txBox="1">
            <a:spLocks noGrp="1"/>
          </p:cNvSpPr>
          <p:nvPr>
            <p:ph type="title"/>
          </p:nvPr>
        </p:nvSpPr>
        <p:spPr>
          <a:prstGeom prst="rect">
            <a:avLst/>
          </a:prstGeom>
        </p:spPr>
        <p:txBody>
          <a:bodyPr/>
          <a:lstStyle/>
          <a:p>
            <a:r>
              <a:t>Texto del título</a:t>
            </a:r>
          </a:p>
        </p:txBody>
      </p:sp>
      <p:sp>
        <p:nvSpPr>
          <p:cNvPr id="1194" name="Nivel de texto 1…"/>
          <p:cNvSpPr txBox="1">
            <a:spLocks noGrp="1"/>
          </p:cNvSpPr>
          <p:nvPr>
            <p:ph type="body" idx="1"/>
          </p:nvPr>
        </p:nvSpPr>
        <p:spPr>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195"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3081514115"/>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type="tx">
  <p:cSld name="1_OBJECT">
    <p:spTree>
      <p:nvGrpSpPr>
        <p:cNvPr id="1" name=""/>
        <p:cNvGrpSpPr/>
        <p:nvPr/>
      </p:nvGrpSpPr>
      <p:grpSpPr>
        <a:xfrm>
          <a:off x="0" y="0"/>
          <a:ext cx="0" cy="0"/>
          <a:chOff x="0" y="0"/>
          <a:chExt cx="0" cy="0"/>
        </a:xfrm>
      </p:grpSpPr>
      <p:sp>
        <p:nvSpPr>
          <p:cNvPr id="1202" name="Texto del título"/>
          <p:cNvSpPr txBox="1">
            <a:spLocks noGrp="1"/>
          </p:cNvSpPr>
          <p:nvPr>
            <p:ph type="title"/>
          </p:nvPr>
        </p:nvSpPr>
        <p:spPr>
          <a:prstGeom prst="rect">
            <a:avLst/>
          </a:prstGeom>
        </p:spPr>
        <p:txBody>
          <a:bodyPr lIns="45699" tIns="45699" rIns="45699" bIns="45699"/>
          <a:lstStyle/>
          <a:p>
            <a:r>
              <a:t>Texto del título</a:t>
            </a:r>
          </a:p>
        </p:txBody>
      </p:sp>
      <p:sp>
        <p:nvSpPr>
          <p:cNvPr id="1203" name="Nivel de texto 1…"/>
          <p:cNvSpPr txBox="1">
            <a:spLocks noGrp="1"/>
          </p:cNvSpPr>
          <p:nvPr>
            <p:ph type="body" idx="1"/>
          </p:nvPr>
        </p:nvSpPr>
        <p:spPr>
          <a:prstGeom prst="rect">
            <a:avLst/>
          </a:prstGeom>
        </p:spPr>
        <p:txBody>
          <a:bodyPr lIns="45699" tIns="45699" rIns="45699" bIns="45699"/>
          <a:lstStyle/>
          <a:p>
            <a:r>
              <a:t>Nivel de texto 1</a:t>
            </a:r>
          </a:p>
          <a:p>
            <a:pPr lvl="1"/>
            <a:r>
              <a:t>Nivel de texto 2</a:t>
            </a:r>
          </a:p>
          <a:p>
            <a:pPr lvl="2"/>
            <a:r>
              <a:t>Nivel de texto 3</a:t>
            </a:r>
          </a:p>
          <a:p>
            <a:pPr lvl="3"/>
            <a:r>
              <a:t>Nivel de texto 4</a:t>
            </a:r>
          </a:p>
          <a:p>
            <a:pPr lvl="4"/>
            <a:r>
              <a:t>Nivel de texto 5</a:t>
            </a:r>
          </a:p>
        </p:txBody>
      </p:sp>
      <p:sp>
        <p:nvSpPr>
          <p:cNvPr id="1204" name="Número de diapositiva"/>
          <p:cNvSpPr txBox="1">
            <a:spLocks noGrp="1"/>
          </p:cNvSpPr>
          <p:nvPr>
            <p:ph type="sldNum" sz="quarter" idx="2"/>
          </p:nvPr>
        </p:nvSpPr>
        <p:spPr>
          <a:xfrm>
            <a:off x="11095216" y="6404312"/>
            <a:ext cx="258585" cy="269201"/>
          </a:xfrm>
          <a:prstGeom prst="rect">
            <a:avLst/>
          </a:prstGeom>
        </p:spPr>
        <p:txBody>
          <a:bodyPr lIns="45699" tIns="45699" rIns="45699" bIns="45699"/>
          <a:lstStyle/>
          <a:p>
            <a:fld id="{86CB4B4D-7CA3-9044-876B-883B54F8677D}" type="slidenum">
              <a:t>‹#›</a:t>
            </a:fld>
            <a:endParaRPr/>
          </a:p>
        </p:txBody>
      </p:sp>
    </p:spTree>
    <p:extLst>
      <p:ext uri="{BB962C8B-B14F-4D97-AF65-F5344CB8AC3E}">
        <p14:creationId xmlns:p14="http://schemas.microsoft.com/office/powerpoint/2010/main" val="581065249"/>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type="tx">
  <p:cSld name="1_Encabezado de secció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11" name="HAGA CLIC PARA MODIFICAR EL ESTILO DE TÍTULO DEL PATRÓN"/>
          <p:cNvSpPr txBox="1">
            <a:spLocks noGrp="1"/>
          </p:cNvSpPr>
          <p:nvPr>
            <p:ph type="title" hasCustomPrompt="1"/>
          </p:nvPr>
        </p:nvSpPr>
        <p:spPr>
          <a:xfrm>
            <a:off x="831850" y="784705"/>
            <a:ext cx="10521951" cy="1806097"/>
          </a:xfrm>
          <a:prstGeom prst="rect">
            <a:avLst/>
          </a:prstGeom>
        </p:spPr>
        <p:txBody>
          <a:bodyPr lIns="45718" tIns="45718" rIns="45718" bIns="45718" anchor="b"/>
          <a:lstStyle>
            <a:lvl1pPr algn="ctr" defTabSz="914377">
              <a:defRPr b="1">
                <a:solidFill>
                  <a:srgbClr val="6E152E"/>
                </a:solidFill>
                <a:latin typeface="Montserrat SemiBold"/>
                <a:ea typeface="Montserrat SemiBold"/>
                <a:cs typeface="Montserrat SemiBold"/>
                <a:sym typeface="Montserrat SemiBold"/>
              </a:defRPr>
            </a:lvl1pPr>
          </a:lstStyle>
          <a:p>
            <a:r>
              <a:t>HAGA CLIC PARA MODIFICAR EL ESTILO DE TÍTULO DEL PATRÓN</a:t>
            </a:r>
          </a:p>
        </p:txBody>
      </p:sp>
      <p:sp>
        <p:nvSpPr>
          <p:cNvPr id="1212" name="Nivel de texto 1…"/>
          <p:cNvSpPr txBox="1">
            <a:spLocks noGrp="1"/>
          </p:cNvSpPr>
          <p:nvPr>
            <p:ph type="body" sz="half" idx="1"/>
          </p:nvPr>
        </p:nvSpPr>
        <p:spPr>
          <a:xfrm>
            <a:off x="831850" y="2956561"/>
            <a:ext cx="10515601" cy="2208060"/>
          </a:xfrm>
          <a:prstGeom prst="rect">
            <a:avLst/>
          </a:prstGeom>
        </p:spPr>
        <p:txBody>
          <a:bodyPr lIns="45718" tIns="45718" rIns="45718" bIns="45718"/>
          <a:lstStyle>
            <a:lvl1pPr marL="0" indent="0" defTabSz="914377">
              <a:buClrTx/>
              <a:buSzTx/>
              <a:buFontTx/>
              <a:buNone/>
              <a:defRPr sz="2400">
                <a:solidFill>
                  <a:srgbClr val="888888"/>
                </a:solidFill>
                <a:latin typeface="Montserrat Regular"/>
                <a:ea typeface="Montserrat Regular"/>
                <a:cs typeface="Montserrat Regular"/>
                <a:sym typeface="Montserrat Regular"/>
              </a:defRPr>
            </a:lvl1pPr>
            <a:lvl2pPr marL="0" indent="0" defTabSz="914377">
              <a:buClrTx/>
              <a:buSzTx/>
              <a:buFontTx/>
              <a:buNone/>
              <a:defRPr sz="2400">
                <a:solidFill>
                  <a:srgbClr val="888888"/>
                </a:solidFill>
                <a:latin typeface="Montserrat Regular"/>
                <a:ea typeface="Montserrat Regular"/>
                <a:cs typeface="Montserrat Regular"/>
                <a:sym typeface="Montserrat Regular"/>
              </a:defRPr>
            </a:lvl2pPr>
            <a:lvl3pPr marL="0" indent="0" defTabSz="914377">
              <a:buClrTx/>
              <a:buSzTx/>
              <a:buFontTx/>
              <a:buNone/>
              <a:defRPr sz="2400">
                <a:solidFill>
                  <a:srgbClr val="888888"/>
                </a:solidFill>
                <a:latin typeface="Montserrat Regular"/>
                <a:ea typeface="Montserrat Regular"/>
                <a:cs typeface="Montserrat Regular"/>
                <a:sym typeface="Montserrat Regular"/>
              </a:defRPr>
            </a:lvl3pPr>
            <a:lvl4pPr marL="0" indent="0" defTabSz="914377">
              <a:buClrTx/>
              <a:buSzTx/>
              <a:buFontTx/>
              <a:buNone/>
              <a:defRPr sz="2400">
                <a:solidFill>
                  <a:srgbClr val="888888"/>
                </a:solidFill>
                <a:latin typeface="Montserrat Regular"/>
                <a:ea typeface="Montserrat Regular"/>
                <a:cs typeface="Montserrat Regular"/>
                <a:sym typeface="Montserrat Regular"/>
              </a:defRPr>
            </a:lvl4pPr>
            <a:lvl5pPr marL="0" indent="0" defTabSz="914377">
              <a:buClrTx/>
              <a:buSzTx/>
              <a:buFontTx/>
              <a:buNone/>
              <a:defRPr sz="2400">
                <a:solidFill>
                  <a:srgbClr val="888888"/>
                </a:solidFill>
                <a:latin typeface="Montserrat Regular"/>
                <a:ea typeface="Montserrat Regular"/>
                <a:cs typeface="Montserrat Regular"/>
                <a:sym typeface="Montserrat Regular"/>
              </a:defRPr>
            </a:lvl5pPr>
          </a:lstStyle>
          <a:p>
            <a:r>
              <a:t>Nivel de texto 1</a:t>
            </a:r>
          </a:p>
          <a:p>
            <a:pPr lvl="1"/>
            <a:r>
              <a:t>Nivel de texto 2</a:t>
            </a:r>
          </a:p>
          <a:p>
            <a:pPr lvl="2"/>
            <a:r>
              <a:t>Nivel de texto 3</a:t>
            </a:r>
          </a:p>
          <a:p>
            <a:pPr lvl="3"/>
            <a:r>
              <a:t>Nivel de texto 4</a:t>
            </a:r>
          </a:p>
          <a:p>
            <a:pPr lvl="4"/>
            <a:r>
              <a:t>Nivel de texto 5</a:t>
            </a:r>
          </a:p>
        </p:txBody>
      </p:sp>
      <p:sp>
        <p:nvSpPr>
          <p:cNvPr id="1213" name="Número de diapositiva"/>
          <p:cNvSpPr txBox="1">
            <a:spLocks noGrp="1"/>
          </p:cNvSpPr>
          <p:nvPr>
            <p:ph type="sldNum" sz="quarter" idx="2"/>
          </p:nvPr>
        </p:nvSpPr>
        <p:spPr>
          <a:xfrm>
            <a:off x="11095181" y="6404295"/>
            <a:ext cx="258620" cy="269237"/>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643306551"/>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type="tx">
  <p:cSld name="1.2_Diapositiva de gráfic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0" name="Nivel de texto 1…"/>
          <p:cNvSpPr txBox="1">
            <a:spLocks noGrp="1"/>
          </p:cNvSpPr>
          <p:nvPr>
            <p:ph type="body" idx="1" hasCustomPrompt="1"/>
          </p:nvPr>
        </p:nvSpPr>
        <p:spPr>
          <a:xfrm>
            <a:off x="293317" y="1478071"/>
            <a:ext cx="8465672" cy="4698895"/>
          </a:xfrm>
          <a:prstGeom prst="rect">
            <a:avLst/>
          </a:prstGeom>
        </p:spPr>
        <p:txBody>
          <a:bodyPr lIns="45718" tIns="45718" rIns="45718" bIns="45718"/>
          <a:lstStyle>
            <a:lvl1pPr marL="342900" defTabSz="914377">
              <a:buClrTx/>
              <a:buSzPct val="100000"/>
              <a:defRPr sz="2400">
                <a:solidFill>
                  <a:srgbClr val="404040"/>
                </a:solidFill>
                <a:latin typeface="Noto Sans Medium"/>
                <a:ea typeface="Noto Sans Medium"/>
                <a:cs typeface="Noto Sans Medium"/>
                <a:sym typeface="Noto Sans Medium"/>
              </a:defRPr>
            </a:lvl1pPr>
            <a:lvl2pPr marL="685781" indent="-228593" defTabSz="914377">
              <a:buClrTx/>
              <a:buSzPct val="100000"/>
              <a:defRPr sz="2400">
                <a:solidFill>
                  <a:srgbClr val="404040"/>
                </a:solidFill>
                <a:latin typeface="Noto Sans Medium"/>
                <a:ea typeface="Noto Sans Medium"/>
                <a:cs typeface="Noto Sans Medium"/>
                <a:sym typeface="Noto Sans Medium"/>
              </a:defRPr>
            </a:lvl2pPr>
            <a:lvl3pPr marL="1188688" indent="-274312" defTabSz="914377">
              <a:buClrTx/>
              <a:buSzPct val="100000"/>
              <a:defRPr sz="2400">
                <a:solidFill>
                  <a:srgbClr val="404040"/>
                </a:solidFill>
                <a:latin typeface="Noto Sans Medium"/>
                <a:ea typeface="Noto Sans Medium"/>
                <a:cs typeface="Noto Sans Medium"/>
                <a:sym typeface="Noto Sans Medium"/>
              </a:defRPr>
            </a:lvl3pPr>
            <a:lvl4pPr marL="1676356" indent="-304790" defTabSz="914377">
              <a:buClrTx/>
              <a:buSzPct val="100000"/>
              <a:defRPr sz="2400">
                <a:solidFill>
                  <a:srgbClr val="404040"/>
                </a:solidFill>
                <a:latin typeface="Noto Sans Medium"/>
                <a:ea typeface="Noto Sans Medium"/>
                <a:cs typeface="Noto Sans Medium"/>
                <a:sym typeface="Noto Sans Medium"/>
              </a:defRPr>
            </a:lvl4pPr>
            <a:lvl5pPr marL="2133547" indent="-304792" defTabSz="914377">
              <a:buClrTx/>
              <a:buSzPct val="100000"/>
              <a:defRPr sz="2400">
                <a:solidFill>
                  <a:srgbClr val="404040"/>
                </a:solidFill>
                <a:latin typeface="Noto Sans Medium"/>
                <a:ea typeface="Noto Sans Medium"/>
                <a:cs typeface="Noto Sans Medium"/>
                <a:sym typeface="Noto Sans Medium"/>
              </a:defRPr>
            </a:lvl5pPr>
          </a:lstStyle>
          <a:p>
            <a:r>
              <a:t>Lorem ipsum</a:t>
            </a:r>
          </a:p>
          <a:p>
            <a:pPr lvl="1"/>
            <a:endParaRPr/>
          </a:p>
          <a:p>
            <a:pPr lvl="2"/>
            <a:endParaRPr/>
          </a:p>
          <a:p>
            <a:pPr lvl="3"/>
            <a:endParaRPr/>
          </a:p>
          <a:p>
            <a:pPr lvl="4"/>
            <a:endParaRPr/>
          </a:p>
        </p:txBody>
      </p:sp>
      <p:sp>
        <p:nvSpPr>
          <p:cNvPr id="1221" name="Título Noto Sans"/>
          <p:cNvSpPr txBox="1">
            <a:spLocks noGrp="1"/>
          </p:cNvSpPr>
          <p:nvPr>
            <p:ph type="title" hasCustomPrompt="1"/>
          </p:nvPr>
        </p:nvSpPr>
        <p:spPr>
          <a:xfrm>
            <a:off x="293317" y="251901"/>
            <a:ext cx="8465672" cy="884718"/>
          </a:xfrm>
          <a:prstGeom prst="rect">
            <a:avLst/>
          </a:prstGeom>
        </p:spPr>
        <p:txBody>
          <a:bodyPr lIns="45718" tIns="45718" rIns="45718" bIns="45718"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a:t>
            </a:r>
          </a:p>
        </p:txBody>
      </p:sp>
      <p:sp>
        <p:nvSpPr>
          <p:cNvPr id="1222" name="Número de diapositiva"/>
          <p:cNvSpPr txBox="1">
            <a:spLocks noGrp="1"/>
          </p:cNvSpPr>
          <p:nvPr>
            <p:ph type="sldNum" sz="quarter" idx="2"/>
          </p:nvPr>
        </p:nvSpPr>
        <p:spPr>
          <a:xfrm>
            <a:off x="11080147" y="6404295"/>
            <a:ext cx="273654" cy="269239"/>
          </a:xfrm>
          <a:prstGeom prst="rect">
            <a:avLst/>
          </a:prstGeom>
        </p:spPr>
        <p:txBody>
          <a:bodyPr lIns="45718" tIns="45718" rIns="45718" bIns="45718"/>
          <a:lstStyle>
            <a:lvl1pPr defTabSz="914377">
              <a:defRPr>
                <a:latin typeface="Noto Sans Medium"/>
                <a:ea typeface="Noto Sans Medium"/>
                <a:cs typeface="Noto Sans Medium"/>
                <a:sym typeface="Noto Sans Medium"/>
              </a:defRPr>
            </a:lvl1pPr>
          </a:lstStyle>
          <a:p>
            <a:fld id="{86CB4B4D-7CA3-9044-876B-883B54F8677D}" type="slidenum">
              <a:t>‹#›</a:t>
            </a:fld>
            <a:endParaRPr/>
          </a:p>
        </p:txBody>
      </p:sp>
    </p:spTree>
    <p:extLst>
      <p:ext uri="{BB962C8B-B14F-4D97-AF65-F5344CB8AC3E}">
        <p14:creationId xmlns:p14="http://schemas.microsoft.com/office/powerpoint/2010/main" val="3988931018"/>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type="tx">
  <p:cSld name="1.1_Diapositiva de text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9" name="Título Noto Sans 40 pts"/>
          <p:cNvSpPr txBox="1">
            <a:spLocks noGrp="1"/>
          </p:cNvSpPr>
          <p:nvPr>
            <p:ph type="title" hasCustomPrompt="1"/>
          </p:nvPr>
        </p:nvSpPr>
        <p:spPr>
          <a:xfrm>
            <a:off x="293317" y="251901"/>
            <a:ext cx="8465672" cy="884718"/>
          </a:xfrm>
          <a:prstGeom prst="rect">
            <a:avLst/>
          </a:prstGeom>
        </p:spPr>
        <p:txBody>
          <a:bodyPr lIns="45719" tIns="45719" rIns="45719" bIns="45719"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 40 pts</a:t>
            </a:r>
          </a:p>
        </p:txBody>
      </p:sp>
      <p:sp>
        <p:nvSpPr>
          <p:cNvPr id="1230" name="Nivel de texto 1…"/>
          <p:cNvSpPr txBox="1">
            <a:spLocks noGrp="1"/>
          </p:cNvSpPr>
          <p:nvPr>
            <p:ph type="body" idx="1" hasCustomPrompt="1"/>
          </p:nvPr>
        </p:nvSpPr>
        <p:spPr>
          <a:xfrm>
            <a:off x="293317" y="1478071"/>
            <a:ext cx="8465672" cy="4273026"/>
          </a:xfrm>
          <a:prstGeom prst="rect">
            <a:avLst/>
          </a:prstGeom>
        </p:spPr>
        <p:txBody>
          <a:bodyPr lIns="45719" tIns="45719" rIns="45719" bIns="45719"/>
          <a:lstStyle>
            <a:lvl1pPr marL="342900" defTabSz="914377">
              <a:lnSpc>
                <a:spcPct val="100000"/>
              </a:lnSpc>
              <a:buClrTx/>
              <a:buSzPct val="100000"/>
              <a:defRPr sz="2400">
                <a:solidFill>
                  <a:srgbClr val="404040"/>
                </a:solidFill>
                <a:latin typeface="Noto Sans Medium"/>
                <a:ea typeface="Noto Sans Medium"/>
                <a:cs typeface="Noto Sans Medium"/>
                <a:sym typeface="Noto Sans Medium"/>
              </a:defRPr>
            </a:lvl1pPr>
            <a:lvl2pPr marL="685782" indent="-228593" defTabSz="914377">
              <a:lnSpc>
                <a:spcPct val="100000"/>
              </a:lnSpc>
              <a:buClrTx/>
              <a:buSzPct val="100000"/>
              <a:defRPr sz="2400">
                <a:solidFill>
                  <a:srgbClr val="404040"/>
                </a:solidFill>
                <a:latin typeface="Noto Sans Medium"/>
                <a:ea typeface="Noto Sans Medium"/>
                <a:cs typeface="Noto Sans Medium"/>
                <a:sym typeface="Noto Sans Medium"/>
              </a:defRPr>
            </a:lvl2pPr>
            <a:lvl3pPr marL="1188689" indent="-274312" defTabSz="914377">
              <a:lnSpc>
                <a:spcPct val="100000"/>
              </a:lnSpc>
              <a:buClrTx/>
              <a:buSzPct val="100000"/>
              <a:defRPr sz="2400">
                <a:solidFill>
                  <a:srgbClr val="404040"/>
                </a:solidFill>
                <a:latin typeface="Noto Sans Medium"/>
                <a:ea typeface="Noto Sans Medium"/>
                <a:cs typeface="Noto Sans Medium"/>
                <a:sym typeface="Noto Sans Medium"/>
              </a:defRPr>
            </a:lvl3pPr>
            <a:lvl4pPr marL="1676357" indent="-304791" defTabSz="914377">
              <a:lnSpc>
                <a:spcPct val="100000"/>
              </a:lnSpc>
              <a:buClrTx/>
              <a:buSzPct val="100000"/>
              <a:defRPr sz="2400">
                <a:solidFill>
                  <a:srgbClr val="404040"/>
                </a:solidFill>
                <a:latin typeface="Noto Sans Medium"/>
                <a:ea typeface="Noto Sans Medium"/>
                <a:cs typeface="Noto Sans Medium"/>
                <a:sym typeface="Noto Sans Medium"/>
              </a:defRPr>
            </a:lvl4pPr>
            <a:lvl5pPr marL="2133547" indent="-304792" defTabSz="914377">
              <a:lnSpc>
                <a:spcPct val="100000"/>
              </a:lnSpc>
              <a:buClrTx/>
              <a:buSzPct val="100000"/>
              <a:defRPr sz="2400">
                <a:solidFill>
                  <a:srgbClr val="404040"/>
                </a:solidFill>
                <a:latin typeface="Noto Sans Medium"/>
                <a:ea typeface="Noto Sans Medium"/>
                <a:cs typeface="Noto Sans Medium"/>
                <a:sym typeface="Noto Sans Medium"/>
              </a:defRPr>
            </a:lvl5pPr>
          </a:lstStyle>
          <a:p>
            <a:r>
              <a:t>Lorem ipsum dolor sit amet, consectetur adipiscing elit. Sed non risus. Suspendisse lectus tortor, dignissim sit amet, adipiscing nec, ultricies sed, dolor. Cras elementum ultrices diam. Maecenas ligula massa, varius a, semper congue, euismod non, mi. Proin porttitor, orci nec nonummy molestie. </a:t>
            </a:r>
          </a:p>
          <a:p>
            <a:pPr lvl="1"/>
            <a:endParaRPr/>
          </a:p>
          <a:p>
            <a:pPr lvl="2"/>
            <a:endParaRPr/>
          </a:p>
          <a:p>
            <a:pPr lvl="3"/>
            <a:endParaRPr/>
          </a:p>
          <a:p>
            <a:pPr lvl="4"/>
            <a:endParaRPr/>
          </a:p>
        </p:txBody>
      </p:sp>
      <p:sp>
        <p:nvSpPr>
          <p:cNvPr id="1231" name="Número de diapositiva"/>
          <p:cNvSpPr txBox="1">
            <a:spLocks noGrp="1"/>
          </p:cNvSpPr>
          <p:nvPr>
            <p:ph type="sldNum" sz="quarter" idx="2"/>
          </p:nvPr>
        </p:nvSpPr>
        <p:spPr>
          <a:xfrm>
            <a:off x="5892800" y="6172200"/>
            <a:ext cx="2844800" cy="368301"/>
          </a:xfrm>
          <a:prstGeom prst="rect">
            <a:avLst/>
          </a:prstGeom>
        </p:spPr>
        <p:txBody>
          <a:bodyPr lIns="45719" tIns="45719" rIns="45719" bIns="45719"/>
          <a:lstStyle>
            <a:lvl1pPr defTabSz="914377"/>
          </a:lstStyle>
          <a:p>
            <a:fld id="{86CB4B4D-7CA3-9044-876B-883B54F8677D}" type="slidenum">
              <a:t>‹#›</a:t>
            </a:fld>
            <a:endParaRPr/>
          </a:p>
        </p:txBody>
      </p:sp>
    </p:spTree>
    <p:extLst>
      <p:ext uri="{BB962C8B-B14F-4D97-AF65-F5344CB8AC3E}">
        <p14:creationId xmlns:p14="http://schemas.microsoft.com/office/powerpoint/2010/main" val="3583480655"/>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type="tx">
  <p:cSld name="2.2._Diapositiva de gráfic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38" name="Nivel de texto 1…"/>
          <p:cNvSpPr txBox="1">
            <a:spLocks noGrp="1"/>
          </p:cNvSpPr>
          <p:nvPr>
            <p:ph type="body" idx="1" hasCustomPrompt="1"/>
          </p:nvPr>
        </p:nvSpPr>
        <p:spPr>
          <a:xfrm>
            <a:off x="293317" y="1478071"/>
            <a:ext cx="8465672" cy="4698894"/>
          </a:xfrm>
          <a:prstGeom prst="rect">
            <a:avLst/>
          </a:prstGeom>
        </p:spPr>
        <p:txBody>
          <a:bodyPr lIns="45719" tIns="45719" rIns="45719" bIns="45719"/>
          <a:lstStyle>
            <a:lvl1pPr marL="342900" defTabSz="914377">
              <a:buClrTx/>
              <a:buSzPct val="100000"/>
              <a:defRPr sz="2400">
                <a:solidFill>
                  <a:srgbClr val="404040"/>
                </a:solidFill>
                <a:latin typeface="Noto Sans Medium"/>
                <a:ea typeface="Noto Sans Medium"/>
                <a:cs typeface="Noto Sans Medium"/>
                <a:sym typeface="Noto Sans Medium"/>
              </a:defRPr>
            </a:lvl1pPr>
            <a:lvl2pPr marL="685782" indent="-228593" defTabSz="914377">
              <a:buClrTx/>
              <a:buSzPct val="100000"/>
              <a:defRPr sz="2400">
                <a:solidFill>
                  <a:srgbClr val="404040"/>
                </a:solidFill>
                <a:latin typeface="Noto Sans Medium"/>
                <a:ea typeface="Noto Sans Medium"/>
                <a:cs typeface="Noto Sans Medium"/>
                <a:sym typeface="Noto Sans Medium"/>
              </a:defRPr>
            </a:lvl2pPr>
            <a:lvl3pPr marL="1188689" indent="-274312" defTabSz="914377">
              <a:buClrTx/>
              <a:buSzPct val="100000"/>
              <a:defRPr sz="2400">
                <a:solidFill>
                  <a:srgbClr val="404040"/>
                </a:solidFill>
                <a:latin typeface="Noto Sans Medium"/>
                <a:ea typeface="Noto Sans Medium"/>
                <a:cs typeface="Noto Sans Medium"/>
                <a:sym typeface="Noto Sans Medium"/>
              </a:defRPr>
            </a:lvl3pPr>
            <a:lvl4pPr marL="1676357" indent="-304791" defTabSz="914377">
              <a:buClrTx/>
              <a:buSzPct val="100000"/>
              <a:defRPr sz="2400">
                <a:solidFill>
                  <a:srgbClr val="404040"/>
                </a:solidFill>
                <a:latin typeface="Noto Sans Medium"/>
                <a:ea typeface="Noto Sans Medium"/>
                <a:cs typeface="Noto Sans Medium"/>
                <a:sym typeface="Noto Sans Medium"/>
              </a:defRPr>
            </a:lvl4pPr>
            <a:lvl5pPr marL="2133547" indent="-304792" defTabSz="914377">
              <a:buClrTx/>
              <a:buSzPct val="100000"/>
              <a:defRPr sz="2400">
                <a:solidFill>
                  <a:srgbClr val="404040"/>
                </a:solidFill>
                <a:latin typeface="Noto Sans Medium"/>
                <a:ea typeface="Noto Sans Medium"/>
                <a:cs typeface="Noto Sans Medium"/>
                <a:sym typeface="Noto Sans Medium"/>
              </a:defRPr>
            </a:lvl5pPr>
          </a:lstStyle>
          <a:p>
            <a:r>
              <a:t>Lorem ipsum</a:t>
            </a:r>
          </a:p>
          <a:p>
            <a:pPr lvl="1"/>
            <a:endParaRPr/>
          </a:p>
          <a:p>
            <a:pPr lvl="2"/>
            <a:endParaRPr/>
          </a:p>
          <a:p>
            <a:pPr lvl="3"/>
            <a:endParaRPr/>
          </a:p>
          <a:p>
            <a:pPr lvl="4"/>
            <a:endParaRPr/>
          </a:p>
        </p:txBody>
      </p:sp>
      <p:sp>
        <p:nvSpPr>
          <p:cNvPr id="1239" name="Título Noto Sans"/>
          <p:cNvSpPr txBox="1">
            <a:spLocks noGrp="1"/>
          </p:cNvSpPr>
          <p:nvPr>
            <p:ph type="title" hasCustomPrompt="1"/>
          </p:nvPr>
        </p:nvSpPr>
        <p:spPr>
          <a:xfrm>
            <a:off x="293317" y="251901"/>
            <a:ext cx="8465672" cy="884718"/>
          </a:xfrm>
          <a:prstGeom prst="rect">
            <a:avLst/>
          </a:prstGeom>
        </p:spPr>
        <p:txBody>
          <a:bodyPr lIns="45719" tIns="45719" rIns="45719" bIns="45719" anchor="t"/>
          <a:lstStyle>
            <a:lvl1pPr defTabSz="914377">
              <a:defRPr sz="4000" b="1">
                <a:solidFill>
                  <a:srgbClr val="155B4E"/>
                </a:solidFill>
                <a:latin typeface="Noto Sans SemiBold"/>
                <a:ea typeface="Noto Sans SemiBold"/>
                <a:cs typeface="Noto Sans SemiBold"/>
                <a:sym typeface="Noto Sans SemiBold"/>
              </a:defRPr>
            </a:lvl1pPr>
          </a:lstStyle>
          <a:p>
            <a:r>
              <a:t>Título Noto Sans</a:t>
            </a:r>
          </a:p>
        </p:txBody>
      </p:sp>
      <p:sp>
        <p:nvSpPr>
          <p:cNvPr id="1240" name="Número de diapositiva"/>
          <p:cNvSpPr txBox="1">
            <a:spLocks noGrp="1"/>
          </p:cNvSpPr>
          <p:nvPr>
            <p:ph type="sldNum" sz="quarter" idx="2"/>
          </p:nvPr>
        </p:nvSpPr>
        <p:spPr>
          <a:xfrm>
            <a:off x="11080144" y="6404294"/>
            <a:ext cx="273657" cy="269241"/>
          </a:xfrm>
          <a:prstGeom prst="rect">
            <a:avLst/>
          </a:prstGeom>
        </p:spPr>
        <p:txBody>
          <a:bodyPr lIns="45719" tIns="45719" rIns="45719" bIns="45719"/>
          <a:lstStyle>
            <a:lvl1pPr defTabSz="914377">
              <a:defRPr>
                <a:latin typeface="Noto Sans Medium"/>
                <a:ea typeface="Noto Sans Medium"/>
                <a:cs typeface="Noto Sans Medium"/>
                <a:sym typeface="Noto Sans Medium"/>
              </a:defRPr>
            </a:lvl1pPr>
          </a:lstStyle>
          <a:p>
            <a:fld id="{86CB4B4D-7CA3-9044-876B-883B54F8677D}" type="slidenum">
              <a:t>‹#›</a:t>
            </a:fld>
            <a:endParaRPr/>
          </a:p>
        </p:txBody>
      </p:sp>
    </p:spTree>
    <p:extLst>
      <p:ext uri="{BB962C8B-B14F-4D97-AF65-F5344CB8AC3E}">
        <p14:creationId xmlns:p14="http://schemas.microsoft.com/office/powerpoint/2010/main" val="979335549"/>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type="tx">
  <p:cSld name="1_1.1_Diapositiva de text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47" name="Título Noto Sans 40 pts"/>
          <p:cNvSpPr txBox="1">
            <a:spLocks noGrp="1"/>
          </p:cNvSpPr>
          <p:nvPr>
            <p:ph type="title" hasCustomPrompt="1"/>
          </p:nvPr>
        </p:nvSpPr>
        <p:spPr>
          <a:xfrm>
            <a:off x="293317" y="251901"/>
            <a:ext cx="8465672" cy="884718"/>
          </a:xfrm>
          <a:prstGeom prst="rect">
            <a:avLst/>
          </a:prstGeom>
        </p:spPr>
        <p:txBody>
          <a:bodyPr lIns="45718" tIns="45718" rIns="45718" bIns="45718"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 40 pts</a:t>
            </a:r>
          </a:p>
        </p:txBody>
      </p:sp>
      <p:sp>
        <p:nvSpPr>
          <p:cNvPr id="1248" name="Nivel de texto 1…"/>
          <p:cNvSpPr txBox="1">
            <a:spLocks noGrp="1"/>
          </p:cNvSpPr>
          <p:nvPr>
            <p:ph type="body" idx="1" hasCustomPrompt="1"/>
          </p:nvPr>
        </p:nvSpPr>
        <p:spPr>
          <a:xfrm>
            <a:off x="293317" y="1478071"/>
            <a:ext cx="8465672" cy="4273027"/>
          </a:xfrm>
          <a:prstGeom prst="rect">
            <a:avLst/>
          </a:prstGeom>
        </p:spPr>
        <p:txBody>
          <a:bodyPr lIns="45718" tIns="45718" rIns="45718" bIns="45718"/>
          <a:lstStyle>
            <a:lvl1pPr marL="342900" defTabSz="914377">
              <a:lnSpc>
                <a:spcPct val="100000"/>
              </a:lnSpc>
              <a:buClrTx/>
              <a:buSzPct val="100000"/>
              <a:defRPr sz="2400">
                <a:solidFill>
                  <a:srgbClr val="404040"/>
                </a:solidFill>
                <a:latin typeface="Noto Sans Medium"/>
                <a:ea typeface="Noto Sans Medium"/>
                <a:cs typeface="Noto Sans Medium"/>
                <a:sym typeface="Noto Sans Medium"/>
              </a:defRPr>
            </a:lvl1pPr>
            <a:lvl2pPr marL="685781" indent="-228593" defTabSz="914377">
              <a:lnSpc>
                <a:spcPct val="100000"/>
              </a:lnSpc>
              <a:buClrTx/>
              <a:buSzPct val="100000"/>
              <a:defRPr sz="2400">
                <a:solidFill>
                  <a:srgbClr val="404040"/>
                </a:solidFill>
                <a:latin typeface="Noto Sans Medium"/>
                <a:ea typeface="Noto Sans Medium"/>
                <a:cs typeface="Noto Sans Medium"/>
                <a:sym typeface="Noto Sans Medium"/>
              </a:defRPr>
            </a:lvl2pPr>
            <a:lvl3pPr marL="1188688" indent="-274312" defTabSz="914377">
              <a:lnSpc>
                <a:spcPct val="100000"/>
              </a:lnSpc>
              <a:buClrTx/>
              <a:buSzPct val="100000"/>
              <a:defRPr sz="2400">
                <a:solidFill>
                  <a:srgbClr val="404040"/>
                </a:solidFill>
                <a:latin typeface="Noto Sans Medium"/>
                <a:ea typeface="Noto Sans Medium"/>
                <a:cs typeface="Noto Sans Medium"/>
                <a:sym typeface="Noto Sans Medium"/>
              </a:defRPr>
            </a:lvl3pPr>
            <a:lvl4pPr marL="1676356" indent="-304790" defTabSz="914377">
              <a:lnSpc>
                <a:spcPct val="100000"/>
              </a:lnSpc>
              <a:buClrTx/>
              <a:buSzPct val="100000"/>
              <a:defRPr sz="2400">
                <a:solidFill>
                  <a:srgbClr val="404040"/>
                </a:solidFill>
                <a:latin typeface="Noto Sans Medium"/>
                <a:ea typeface="Noto Sans Medium"/>
                <a:cs typeface="Noto Sans Medium"/>
                <a:sym typeface="Noto Sans Medium"/>
              </a:defRPr>
            </a:lvl4pPr>
            <a:lvl5pPr marL="2133547" indent="-304792" defTabSz="914377">
              <a:lnSpc>
                <a:spcPct val="100000"/>
              </a:lnSpc>
              <a:buClrTx/>
              <a:buSzPct val="100000"/>
              <a:defRPr sz="2400">
                <a:solidFill>
                  <a:srgbClr val="404040"/>
                </a:solidFill>
                <a:latin typeface="Noto Sans Medium"/>
                <a:ea typeface="Noto Sans Medium"/>
                <a:cs typeface="Noto Sans Medium"/>
                <a:sym typeface="Noto Sans Medium"/>
              </a:defRPr>
            </a:lvl5pPr>
          </a:lstStyle>
          <a:p>
            <a:r>
              <a:t>Lorem ipsum dolor sit amet, consectetur adipiscing elit. Sed non risus. Suspendisse lectus tortor, dignissim sit amet, adipiscing nec, ultricies sed, dolor. Cras elementum ultrices diam. Maecenas ligula massa, varius a, semper congue, euismod non, mi. Proin porttitor, orci nec nonummy molestie. </a:t>
            </a:r>
          </a:p>
          <a:p>
            <a:pPr lvl="1"/>
            <a:endParaRPr/>
          </a:p>
          <a:p>
            <a:pPr lvl="2"/>
            <a:endParaRPr/>
          </a:p>
          <a:p>
            <a:pPr lvl="3"/>
            <a:endParaRPr/>
          </a:p>
          <a:p>
            <a:pPr lvl="4"/>
            <a:endParaRPr/>
          </a:p>
        </p:txBody>
      </p:sp>
      <p:sp>
        <p:nvSpPr>
          <p:cNvPr id="1249" name="Número de diapositiva"/>
          <p:cNvSpPr txBox="1">
            <a:spLocks noGrp="1"/>
          </p:cNvSpPr>
          <p:nvPr>
            <p:ph type="sldNum" sz="quarter" idx="2"/>
          </p:nvPr>
        </p:nvSpPr>
        <p:spPr>
          <a:xfrm>
            <a:off x="8478978" y="6221731"/>
            <a:ext cx="258623" cy="269239"/>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3926926803"/>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type="tx">
  <p:cSld name="2_Blank">
    <p:spTree>
      <p:nvGrpSpPr>
        <p:cNvPr id="1" name=""/>
        <p:cNvGrpSpPr/>
        <p:nvPr/>
      </p:nvGrpSpPr>
      <p:grpSpPr>
        <a:xfrm>
          <a:off x="0" y="0"/>
          <a:ext cx="0" cy="0"/>
          <a:chOff x="0" y="0"/>
          <a:chExt cx="0" cy="0"/>
        </a:xfrm>
      </p:grpSpPr>
      <p:pic>
        <p:nvPicPr>
          <p:cNvPr id="1256" name="Picture 4" descr="Picture 4"/>
          <p:cNvPicPr>
            <a:picLocks noChangeAspect="1"/>
          </p:cNvPicPr>
          <p:nvPr/>
        </p:nvPicPr>
        <p:blipFill>
          <a:blip r:embed="rId2">
            <a:extLst/>
          </a:blip>
          <a:stretch>
            <a:fillRect/>
          </a:stretch>
        </p:blipFill>
        <p:spPr>
          <a:xfrm>
            <a:off x="9550400" y="6207154"/>
            <a:ext cx="2520528" cy="588646"/>
          </a:xfrm>
          <a:prstGeom prst="rect">
            <a:avLst/>
          </a:prstGeom>
          <a:ln w="12700">
            <a:miter lim="400000"/>
          </a:ln>
        </p:spPr>
      </p:pic>
      <p:sp>
        <p:nvSpPr>
          <p:cNvPr id="1257" name="Número de diapositiva"/>
          <p:cNvSpPr txBox="1">
            <a:spLocks noGrp="1"/>
          </p:cNvSpPr>
          <p:nvPr>
            <p:ph type="sldNum" sz="quarter" idx="2"/>
          </p:nvPr>
        </p:nvSpPr>
        <p:spPr>
          <a:xfrm>
            <a:off x="0" y="0"/>
            <a:ext cx="335866" cy="370840"/>
          </a:xfrm>
          <a:prstGeom prst="rect">
            <a:avLst/>
          </a:prstGeom>
        </p:spPr>
        <p:txBody>
          <a:bodyPr lIns="45719" tIns="45719" rIns="45719" bIns="45719"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1652100471"/>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14.jp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22.xml"/><Relationship Id="rId4" Type="http://schemas.openxmlformats.org/officeDocument/2006/relationships/image" Target="../media/image15.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slideLayout" Target="../slideLayouts/slideLayout25.xml"/><Relationship Id="rId7" Type="http://schemas.openxmlformats.org/officeDocument/2006/relationships/theme" Target="../theme/theme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9" Type="http://schemas.openxmlformats.org/officeDocument/2006/relationships/image" Target="../media/image14.jp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1.xml"/><Relationship Id="rId7" Type="http://schemas.openxmlformats.org/officeDocument/2006/relationships/image" Target="../media/image19.png"/><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image" Target="../media/image18.jpeg"/><Relationship Id="rId5" Type="http://schemas.openxmlformats.org/officeDocument/2006/relationships/theme" Target="../theme/theme5.xml"/><Relationship Id="rId4" Type="http://schemas.openxmlformats.org/officeDocument/2006/relationships/slideLayout" Target="../slideLayouts/slideLayout32.xml"/></Relationships>
</file>

<file path=ppt/slideMasters/_rels/slideMaster6.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slideLayout" Target="../slideLayouts/slideLayout35.xml"/><Relationship Id="rId7" Type="http://schemas.openxmlformats.org/officeDocument/2006/relationships/image" Target="../media/image16.jpeg"/><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theme" Target="../theme/theme6.xml"/><Relationship Id="rId5" Type="http://schemas.openxmlformats.org/officeDocument/2006/relationships/slideLayout" Target="../slideLayouts/slideLayout37.xml"/><Relationship Id="rId4" Type="http://schemas.openxmlformats.org/officeDocument/2006/relationships/slideLayout" Target="../slideLayouts/slideLayout3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7.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8.xml.rels><?xml version="1.0" encoding="UTF-8" standalone="yes"?>
<Relationships xmlns="http://schemas.openxmlformats.org/package/2006/relationships"><Relationship Id="rId26" Type="http://schemas.openxmlformats.org/officeDocument/2006/relationships/slideLayout" Target="../slideLayouts/slideLayout74.xml"/><Relationship Id="rId21" Type="http://schemas.openxmlformats.org/officeDocument/2006/relationships/slideLayout" Target="../slideLayouts/slideLayout69.xml"/><Relationship Id="rId42" Type="http://schemas.openxmlformats.org/officeDocument/2006/relationships/slideLayout" Target="../slideLayouts/slideLayout90.xml"/><Relationship Id="rId47" Type="http://schemas.openxmlformats.org/officeDocument/2006/relationships/slideLayout" Target="../slideLayouts/slideLayout95.xml"/><Relationship Id="rId63" Type="http://schemas.openxmlformats.org/officeDocument/2006/relationships/slideLayout" Target="../slideLayouts/slideLayout111.xml"/><Relationship Id="rId68" Type="http://schemas.openxmlformats.org/officeDocument/2006/relationships/slideLayout" Target="../slideLayouts/slideLayout116.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29" Type="http://schemas.openxmlformats.org/officeDocument/2006/relationships/slideLayout" Target="../slideLayouts/slideLayout77.xml"/><Relationship Id="rId11" Type="http://schemas.openxmlformats.org/officeDocument/2006/relationships/slideLayout" Target="../slideLayouts/slideLayout59.xml"/><Relationship Id="rId24" Type="http://schemas.openxmlformats.org/officeDocument/2006/relationships/slideLayout" Target="../slideLayouts/slideLayout72.xml"/><Relationship Id="rId32" Type="http://schemas.openxmlformats.org/officeDocument/2006/relationships/slideLayout" Target="../slideLayouts/slideLayout80.xml"/><Relationship Id="rId37" Type="http://schemas.openxmlformats.org/officeDocument/2006/relationships/slideLayout" Target="../slideLayouts/slideLayout85.xml"/><Relationship Id="rId40" Type="http://schemas.openxmlformats.org/officeDocument/2006/relationships/slideLayout" Target="../slideLayouts/slideLayout88.xml"/><Relationship Id="rId45" Type="http://schemas.openxmlformats.org/officeDocument/2006/relationships/slideLayout" Target="../slideLayouts/slideLayout93.xml"/><Relationship Id="rId53" Type="http://schemas.openxmlformats.org/officeDocument/2006/relationships/slideLayout" Target="../slideLayouts/slideLayout101.xml"/><Relationship Id="rId58" Type="http://schemas.openxmlformats.org/officeDocument/2006/relationships/slideLayout" Target="../slideLayouts/slideLayout106.xml"/><Relationship Id="rId66" Type="http://schemas.openxmlformats.org/officeDocument/2006/relationships/slideLayout" Target="../slideLayouts/slideLayout114.xml"/><Relationship Id="rId74" Type="http://schemas.openxmlformats.org/officeDocument/2006/relationships/theme" Target="../theme/theme8.xml"/><Relationship Id="rId5" Type="http://schemas.openxmlformats.org/officeDocument/2006/relationships/slideLayout" Target="../slideLayouts/slideLayout53.xml"/><Relationship Id="rId61" Type="http://schemas.openxmlformats.org/officeDocument/2006/relationships/slideLayout" Target="../slideLayouts/slideLayout109.xml"/><Relationship Id="rId19" Type="http://schemas.openxmlformats.org/officeDocument/2006/relationships/slideLayout" Target="../slideLayouts/slideLayout67.xml"/><Relationship Id="rId14" Type="http://schemas.openxmlformats.org/officeDocument/2006/relationships/slideLayout" Target="../slideLayouts/slideLayout62.xml"/><Relationship Id="rId22" Type="http://schemas.openxmlformats.org/officeDocument/2006/relationships/slideLayout" Target="../slideLayouts/slideLayout70.xml"/><Relationship Id="rId27" Type="http://schemas.openxmlformats.org/officeDocument/2006/relationships/slideLayout" Target="../slideLayouts/slideLayout75.xml"/><Relationship Id="rId30" Type="http://schemas.openxmlformats.org/officeDocument/2006/relationships/slideLayout" Target="../slideLayouts/slideLayout78.xml"/><Relationship Id="rId35" Type="http://schemas.openxmlformats.org/officeDocument/2006/relationships/slideLayout" Target="../slideLayouts/slideLayout83.xml"/><Relationship Id="rId43" Type="http://schemas.openxmlformats.org/officeDocument/2006/relationships/slideLayout" Target="../slideLayouts/slideLayout91.xml"/><Relationship Id="rId48" Type="http://schemas.openxmlformats.org/officeDocument/2006/relationships/slideLayout" Target="../slideLayouts/slideLayout96.xml"/><Relationship Id="rId56" Type="http://schemas.openxmlformats.org/officeDocument/2006/relationships/slideLayout" Target="../slideLayouts/slideLayout104.xml"/><Relationship Id="rId64" Type="http://schemas.openxmlformats.org/officeDocument/2006/relationships/slideLayout" Target="../slideLayouts/slideLayout112.xml"/><Relationship Id="rId69" Type="http://schemas.openxmlformats.org/officeDocument/2006/relationships/slideLayout" Target="../slideLayouts/slideLayout117.xml"/><Relationship Id="rId8" Type="http://schemas.openxmlformats.org/officeDocument/2006/relationships/slideLayout" Target="../slideLayouts/slideLayout56.xml"/><Relationship Id="rId51" Type="http://schemas.openxmlformats.org/officeDocument/2006/relationships/slideLayout" Target="../slideLayouts/slideLayout99.xml"/><Relationship Id="rId72" Type="http://schemas.openxmlformats.org/officeDocument/2006/relationships/slideLayout" Target="../slideLayouts/slideLayout120.xml"/><Relationship Id="rId3" Type="http://schemas.openxmlformats.org/officeDocument/2006/relationships/slideLayout" Target="../slideLayouts/slideLayout51.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5" Type="http://schemas.openxmlformats.org/officeDocument/2006/relationships/slideLayout" Target="../slideLayouts/slideLayout73.xml"/><Relationship Id="rId33" Type="http://schemas.openxmlformats.org/officeDocument/2006/relationships/slideLayout" Target="../slideLayouts/slideLayout81.xml"/><Relationship Id="rId38" Type="http://schemas.openxmlformats.org/officeDocument/2006/relationships/slideLayout" Target="../slideLayouts/slideLayout86.xml"/><Relationship Id="rId46" Type="http://schemas.openxmlformats.org/officeDocument/2006/relationships/slideLayout" Target="../slideLayouts/slideLayout94.xml"/><Relationship Id="rId59" Type="http://schemas.openxmlformats.org/officeDocument/2006/relationships/slideLayout" Target="../slideLayouts/slideLayout107.xml"/><Relationship Id="rId67" Type="http://schemas.openxmlformats.org/officeDocument/2006/relationships/slideLayout" Target="../slideLayouts/slideLayout115.xml"/><Relationship Id="rId20" Type="http://schemas.openxmlformats.org/officeDocument/2006/relationships/slideLayout" Target="../slideLayouts/slideLayout68.xml"/><Relationship Id="rId41" Type="http://schemas.openxmlformats.org/officeDocument/2006/relationships/slideLayout" Target="../slideLayouts/slideLayout89.xml"/><Relationship Id="rId54" Type="http://schemas.openxmlformats.org/officeDocument/2006/relationships/slideLayout" Target="../slideLayouts/slideLayout102.xml"/><Relationship Id="rId62" Type="http://schemas.openxmlformats.org/officeDocument/2006/relationships/slideLayout" Target="../slideLayouts/slideLayout110.xml"/><Relationship Id="rId70" Type="http://schemas.openxmlformats.org/officeDocument/2006/relationships/slideLayout" Target="../slideLayouts/slideLayout118.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5" Type="http://schemas.openxmlformats.org/officeDocument/2006/relationships/slideLayout" Target="../slideLayouts/slideLayout63.xml"/><Relationship Id="rId23" Type="http://schemas.openxmlformats.org/officeDocument/2006/relationships/slideLayout" Target="../slideLayouts/slideLayout71.xml"/><Relationship Id="rId28" Type="http://schemas.openxmlformats.org/officeDocument/2006/relationships/slideLayout" Target="../slideLayouts/slideLayout76.xml"/><Relationship Id="rId36" Type="http://schemas.openxmlformats.org/officeDocument/2006/relationships/slideLayout" Target="../slideLayouts/slideLayout84.xml"/><Relationship Id="rId49" Type="http://schemas.openxmlformats.org/officeDocument/2006/relationships/slideLayout" Target="../slideLayouts/slideLayout97.xml"/><Relationship Id="rId57" Type="http://schemas.openxmlformats.org/officeDocument/2006/relationships/slideLayout" Target="../slideLayouts/slideLayout105.xml"/><Relationship Id="rId10" Type="http://schemas.openxmlformats.org/officeDocument/2006/relationships/slideLayout" Target="../slideLayouts/slideLayout58.xml"/><Relationship Id="rId31" Type="http://schemas.openxmlformats.org/officeDocument/2006/relationships/slideLayout" Target="../slideLayouts/slideLayout79.xml"/><Relationship Id="rId44" Type="http://schemas.openxmlformats.org/officeDocument/2006/relationships/slideLayout" Target="../slideLayouts/slideLayout92.xml"/><Relationship Id="rId52" Type="http://schemas.openxmlformats.org/officeDocument/2006/relationships/slideLayout" Target="../slideLayouts/slideLayout100.xml"/><Relationship Id="rId60" Type="http://schemas.openxmlformats.org/officeDocument/2006/relationships/slideLayout" Target="../slideLayouts/slideLayout108.xml"/><Relationship Id="rId65" Type="http://schemas.openxmlformats.org/officeDocument/2006/relationships/slideLayout" Target="../slideLayouts/slideLayout113.xml"/><Relationship Id="rId73" Type="http://schemas.openxmlformats.org/officeDocument/2006/relationships/slideLayout" Target="../slideLayouts/slideLayout121.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3" Type="http://schemas.openxmlformats.org/officeDocument/2006/relationships/slideLayout" Target="../slideLayouts/slideLayout61.xml"/><Relationship Id="rId18" Type="http://schemas.openxmlformats.org/officeDocument/2006/relationships/slideLayout" Target="../slideLayouts/slideLayout66.xml"/><Relationship Id="rId39" Type="http://schemas.openxmlformats.org/officeDocument/2006/relationships/slideLayout" Target="../slideLayouts/slideLayout87.xml"/><Relationship Id="rId34" Type="http://schemas.openxmlformats.org/officeDocument/2006/relationships/slideLayout" Target="../slideLayouts/slideLayout82.xml"/><Relationship Id="rId50" Type="http://schemas.openxmlformats.org/officeDocument/2006/relationships/slideLayout" Target="../slideLayouts/slideLayout98.xml"/><Relationship Id="rId55" Type="http://schemas.openxmlformats.org/officeDocument/2006/relationships/slideLayout" Target="../slideLayouts/slideLayout103.xml"/><Relationship Id="rId7" Type="http://schemas.openxmlformats.org/officeDocument/2006/relationships/slideLayout" Target="../slideLayouts/slideLayout55.xml"/><Relationship Id="rId71"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bwMode="auto">
        <a:xfrm>
          <a:off x="0" y="0"/>
          <a:ext cx="0" cy="0"/>
          <a:chOff x="0" y="0"/>
          <a:chExt cx="0" cy="0"/>
        </a:xfrm>
      </p:grpSpPr>
      <p:pic>
        <p:nvPicPr>
          <p:cNvPr id="20" name="Picture 19"/>
          <p:cNvPicPr>
            <a:picLocks noChangeAspect="1"/>
          </p:cNvPicPr>
          <p:nvPr userDrawn="1"/>
        </p:nvPicPr>
        <p:blipFill>
          <a:blip r:embed="rId12"/>
          <a:stretch/>
        </p:blipFill>
        <p:spPr bwMode="auto">
          <a:xfrm>
            <a:off x="0" y="0"/>
            <a:ext cx="12192000" cy="6858000"/>
          </a:xfrm>
          <a:prstGeom prst="rect">
            <a:avLst/>
          </a:prstGeom>
        </p:spPr>
      </p:pic>
      <p:sp>
        <p:nvSpPr>
          <p:cNvPr id="4" name="Rectangle 3"/>
          <p:cNvSpPr/>
          <p:nvPr userDrawn="1"/>
        </p:nvSpPr>
        <p:spPr bwMode="auto">
          <a:xfrm>
            <a:off x="0" y="0"/>
            <a:ext cx="12192000" cy="1506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8" name="Rectangle 7"/>
          <p:cNvSpPr/>
          <p:nvPr userDrawn="1"/>
        </p:nvSpPr>
        <p:spPr bwMode="auto">
          <a:xfrm>
            <a:off x="0" y="1506677"/>
            <a:ext cx="12390120" cy="535483"/>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2" name="Rectangle 11"/>
          <p:cNvSpPr/>
          <p:nvPr userDrawn="1"/>
        </p:nvSpPr>
        <p:spPr bwMode="auto">
          <a:xfrm>
            <a:off x="9885128" y="-1"/>
            <a:ext cx="1738488" cy="20421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pic>
        <p:nvPicPr>
          <p:cNvPr id="14" name="Picture 13" descr="A picture containing text, vector graphics&#10;&#10;Description automatically generated"/>
          <p:cNvPicPr>
            <a:picLocks noChangeAspect="1"/>
          </p:cNvPicPr>
          <p:nvPr userDrawn="1"/>
        </p:nvPicPr>
        <p:blipFill>
          <a:blip r:embed="rId13"/>
          <a:stretch/>
        </p:blipFill>
        <p:spPr bwMode="auto">
          <a:xfrm>
            <a:off x="9885128" y="334349"/>
            <a:ext cx="1738488" cy="1285605"/>
          </a:xfrm>
          <a:prstGeom prst="rect">
            <a:avLst/>
          </a:prstGeom>
        </p:spPr>
      </p:pic>
      <p:sp>
        <p:nvSpPr>
          <p:cNvPr id="15" name="TextBox 14"/>
          <p:cNvSpPr txBox="1"/>
          <p:nvPr userDrawn="1"/>
        </p:nvSpPr>
        <p:spPr bwMode="auto">
          <a:xfrm>
            <a:off x="9965100" y="1586089"/>
            <a:ext cx="1578543" cy="276999"/>
          </a:xfrm>
          <a:prstGeom prst="rect">
            <a:avLst/>
          </a:prstGeom>
          <a:noFill/>
        </p:spPr>
        <p:txBody>
          <a:bodyPr wrap="square" rtlCol="0">
            <a:spAutoFit/>
          </a:bodyPr>
          <a:lstStyle/>
          <a:p>
            <a:pPr algn="r">
              <a:defRPr/>
            </a:pPr>
            <a:r>
              <a:rPr lang="en-US" sz="1200" spc="-50">
                <a:solidFill>
                  <a:schemeClr val="bg1"/>
                </a:solidFill>
                <a:latin typeface="Montserrat Medium"/>
              </a:rPr>
              <a:t>canso.org</a:t>
            </a:r>
          </a:p>
        </p:txBody>
      </p:sp>
      <p:pic>
        <p:nvPicPr>
          <p:cNvPr id="9" name="Picture 8" descr="Shape, circle&#10;&#10;Description automatically generated"/>
          <p:cNvPicPr>
            <a:picLocks noChangeAspect="1"/>
          </p:cNvPicPr>
          <p:nvPr userDrawn="1"/>
        </p:nvPicPr>
        <p:blipFill>
          <a:blip r:embed="rId14"/>
          <a:srcRect l="32026"/>
          <a:stretch/>
        </p:blipFill>
        <p:spPr bwMode="auto">
          <a:xfrm rot="1901791" flipH="1">
            <a:off x="5440091" y="3325516"/>
            <a:ext cx="7008295" cy="5896566"/>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C764DE79-268F-4C1A-8933-263129D2AF90}" type="datetimeFigureOut">
              <a:rPr lang="en-US"/>
              <a:t>7/30/2026</a:t>
            </a:fld>
            <a:endParaRPr lang="en-US"/>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48F63A3B-78C7-47BE-AE5E-E10140E04643}" type="slidenum">
              <a:rPr lang="en-US"/>
              <a:t>‹#›</a:t>
            </a:fld>
            <a:endParaRPr lang="en-US"/>
          </a:p>
        </p:txBody>
      </p:sp>
      <p:pic>
        <p:nvPicPr>
          <p:cNvPr id="7" name="Picture 6"/>
          <p:cNvPicPr>
            <a:picLocks noChangeAspect="1"/>
          </p:cNvPicPr>
          <p:nvPr userDrawn="1"/>
        </p:nvPicPr>
        <p:blipFill>
          <a:blip r:embed="rId13"/>
          <a:srcRect t="19484" b="19484"/>
          <a:stretch/>
        </p:blipFill>
        <p:spPr bwMode="auto">
          <a:xfrm>
            <a:off x="10219657" y="264372"/>
            <a:ext cx="1659583" cy="569807"/>
          </a:xfrm>
          <a:prstGeom prst="rect">
            <a:avLst/>
          </a:prstGeom>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a:blip r:embed="rId3">
            <a:lum/>
          </a:blip>
          <a:stretch/>
        </a:blipFill>
        <a:effectLst/>
      </p:bgPr>
    </p:bg>
    <p:spTree>
      <p:nvGrpSpPr>
        <p:cNvPr id="1" name=""/>
        <p:cNvGrpSpPr/>
        <p:nvPr/>
      </p:nvGrpSpPr>
      <p:grpSpPr bwMode="auto">
        <a:xfrm>
          <a:off x="0" y="0"/>
          <a:ext cx="0" cy="0"/>
          <a:chOff x="0" y="0"/>
          <a:chExt cx="0" cy="0"/>
        </a:xfrm>
      </p:grpSpPr>
      <p:pic>
        <p:nvPicPr>
          <p:cNvPr id="6" name="Picture 5" descr="Logo&#10;&#10;Description automatically generated"/>
          <p:cNvPicPr>
            <a:picLocks noChangeAspect="1"/>
          </p:cNvPicPr>
          <p:nvPr userDrawn="1"/>
        </p:nvPicPr>
        <p:blipFill>
          <a:blip r:embed="rId4"/>
          <a:stretch/>
        </p:blipFill>
        <p:spPr bwMode="auto">
          <a:xfrm>
            <a:off x="4862945" y="5233825"/>
            <a:ext cx="2466110" cy="1383569"/>
          </a:xfrm>
          <a:prstGeom prst="rect">
            <a:avLst/>
          </a:prstGeom>
        </p:spPr>
      </p:pic>
    </p:spTree>
  </p:cSld>
  <p:clrMap bg1="lt1" tx1="dk1" bg2="lt2" tx2="dk2" accent1="accent1" accent2="accent2" accent3="accent3" accent4="accent4" accent5="accent5" accent6="accent6" hlink="hlink" folHlink="folHlink"/>
  <p:sldLayoutIdLst>
    <p:sldLayoutId id="2147483672" r:id="rId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4554E1C-70FA-CF48-BC00-70300C2CB8DE}"/>
              </a:ext>
            </a:extLst>
          </p:cNvPr>
          <p:cNvPicPr>
            <a:picLocks noChangeAspect="1"/>
          </p:cNvPicPr>
          <p:nvPr userDrawn="1"/>
        </p:nvPicPr>
        <p:blipFill>
          <a:blip r:embed="rId9"/>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133168836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81" r:id="rId5"/>
    <p:sldLayoutId id="2147483682" r:id="rId6"/>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7">
          <p15:clr>
            <a:srgbClr val="F26B43"/>
          </p15:clr>
        </p15:guide>
        <p15:guide id="2" orient="horz" pos="527">
          <p15:clr>
            <a:srgbClr val="F26B43"/>
          </p15:clr>
        </p15:guide>
        <p15:guide id="3" orient="horz" pos="3816">
          <p15:clr>
            <a:srgbClr val="F26B43"/>
          </p15:clr>
        </p15:guide>
        <p15:guide id="4" pos="7333">
          <p15:clr>
            <a:srgbClr val="F26B43"/>
          </p15:clr>
        </p15:guide>
        <p15:guide id="5" pos="3840">
          <p15:clr>
            <a:srgbClr val="F26B43"/>
          </p15:clr>
        </p15:guide>
        <p15:guide id="6" orient="horz" pos="2047">
          <p15:clr>
            <a:srgbClr val="F26B43"/>
          </p15:clr>
        </p15:guide>
        <p15:guide id="7" pos="5654">
          <p15:clr>
            <a:srgbClr val="F26B43"/>
          </p15:clr>
        </p15:guide>
        <p15:guide id="8" pos="202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9998764" y="5729840"/>
            <a:ext cx="2184400" cy="1092200"/>
          </a:xfrm>
          <a:prstGeom prst="rect">
            <a:avLst/>
          </a:prstGeom>
        </p:spPr>
      </p:pic>
      <p:sp>
        <p:nvSpPr>
          <p:cNvPr id="2" name="Title Placeholder 1"/>
          <p:cNvSpPr>
            <a:spLocks noGrp="1"/>
          </p:cNvSpPr>
          <p:nvPr>
            <p:ph type="title"/>
          </p:nvPr>
        </p:nvSpPr>
        <p:spPr>
          <a:xfrm>
            <a:off x="609600" y="457200"/>
            <a:ext cx="10972800" cy="457200"/>
          </a:xfrm>
          <a:prstGeom prst="rect">
            <a:avLst/>
          </a:prstGeom>
        </p:spPr>
        <p:txBody>
          <a:bodyPr vert="horz" lIns="91440" tIns="45720" rIns="91440" bIns="45720" rtlCol="0" anchor="ctr">
            <a:noAutofit/>
          </a:bodyPr>
          <a:lstStyle/>
          <a:p>
            <a:r>
              <a:rPr lang="en-US" dirty="0"/>
              <a:t>CLICK TO EDIT MASTER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80200241"/>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Lst>
  <p:transition spd="slow">
    <p:fade/>
  </p:transition>
  <p:txStyles>
    <p:titleStyle>
      <a:lvl1pPr algn="ctr" defTabSz="914400" rtl="0" eaLnBrk="1" latinLnBrk="0" hangingPunct="1">
        <a:spcBef>
          <a:spcPct val="0"/>
        </a:spcBef>
        <a:buNone/>
        <a:defRPr sz="2600" b="1" i="0" kern="1200">
          <a:solidFill>
            <a:srgbClr val="003366"/>
          </a:solidFill>
          <a:latin typeface="Tahoma"/>
          <a:ea typeface="+mj-ea"/>
          <a:cs typeface="Tahoma"/>
        </a:defRPr>
      </a:lvl1pPr>
    </p:titleStyle>
    <p:bodyStyle>
      <a:lvl1pPr marL="342900" indent="-342900" algn="l" defTabSz="914400" rtl="0" eaLnBrk="1" latinLnBrk="0" hangingPunct="1">
        <a:spcBef>
          <a:spcPct val="20000"/>
        </a:spcBef>
        <a:buSzPct val="100000"/>
        <a:buFontTx/>
        <a:buBlip>
          <a:blip r:embed="rId7"/>
        </a:buBlip>
        <a:defRPr sz="3200" b="0" i="0" kern="1200">
          <a:solidFill>
            <a:srgbClr val="003366"/>
          </a:solidFill>
          <a:latin typeface="Tahoma"/>
          <a:ea typeface="+mn-ea"/>
          <a:cs typeface="Tahoma"/>
        </a:defRPr>
      </a:lvl1pPr>
      <a:lvl2pPr marL="742950" indent="-285750" algn="l" defTabSz="914400" rtl="0" eaLnBrk="1" latinLnBrk="0" hangingPunct="1">
        <a:spcBef>
          <a:spcPct val="20000"/>
        </a:spcBef>
        <a:buFont typeface="Arial"/>
        <a:buChar char="•"/>
        <a:defRPr sz="2800" b="0" i="0" kern="1200">
          <a:solidFill>
            <a:srgbClr val="003366"/>
          </a:solidFill>
          <a:latin typeface="Tahoma"/>
          <a:ea typeface="+mn-ea"/>
          <a:cs typeface="Tahoma"/>
        </a:defRPr>
      </a:lvl2pPr>
      <a:lvl3pPr marL="1143000" indent="-228600" algn="l" defTabSz="914400" rtl="0" eaLnBrk="1" latinLnBrk="0" hangingPunct="1">
        <a:spcBef>
          <a:spcPct val="20000"/>
        </a:spcBef>
        <a:buFont typeface="Arial" pitchFamily="34" charset="0"/>
        <a:buChar char="•"/>
        <a:defRPr sz="2400" b="0" i="0" kern="1200">
          <a:solidFill>
            <a:srgbClr val="003366"/>
          </a:solidFill>
          <a:latin typeface="Tahoma"/>
          <a:ea typeface="+mn-ea"/>
          <a:cs typeface="Tahoma"/>
        </a:defRPr>
      </a:lvl3pPr>
      <a:lvl4pPr marL="1600200" indent="-228600" algn="l" defTabSz="914400" rtl="0" eaLnBrk="1" latinLnBrk="0" hangingPunct="1">
        <a:spcBef>
          <a:spcPct val="20000"/>
        </a:spcBef>
        <a:buFont typeface="Arial" pitchFamily="34" charset="0"/>
        <a:buChar char="–"/>
        <a:defRPr sz="2000" b="0" i="0" kern="1200">
          <a:solidFill>
            <a:srgbClr val="003366"/>
          </a:solidFill>
          <a:latin typeface="Tahoma"/>
          <a:ea typeface="+mn-ea"/>
          <a:cs typeface="Tahoma"/>
        </a:defRPr>
      </a:lvl4pPr>
      <a:lvl5pPr marL="2057400" indent="-228600" algn="l" defTabSz="914400" rtl="0" eaLnBrk="1" latinLnBrk="0" hangingPunct="1">
        <a:spcBef>
          <a:spcPct val="20000"/>
        </a:spcBef>
        <a:buFont typeface="Arial" pitchFamily="34" charset="0"/>
        <a:buChar char="»"/>
        <a:defRPr sz="2000" b="0" i="0" kern="1200">
          <a:solidFill>
            <a:srgbClr val="003366"/>
          </a:solidFill>
          <a:latin typeface="Tahoma"/>
          <a:ea typeface="+mn-ea"/>
          <a:cs typeface="Tahoma"/>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4554E1C-70FA-CF48-BC00-70300C2CB8DE}"/>
              </a:ext>
            </a:extLst>
          </p:cNvPr>
          <p:cNvPicPr>
            <a:picLocks noChangeAspect="1"/>
          </p:cNvPicPr>
          <p:nvPr userDrawn="1"/>
        </p:nvPicPr>
        <p:blipFill>
          <a:blip r:embed="rId8"/>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2978342227"/>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7">
          <p15:clr>
            <a:srgbClr val="F26B43"/>
          </p15:clr>
        </p15:guide>
        <p15:guide id="2" orient="horz" pos="527">
          <p15:clr>
            <a:srgbClr val="F26B43"/>
          </p15:clr>
        </p15:guide>
        <p15:guide id="3" orient="horz" pos="3816">
          <p15:clr>
            <a:srgbClr val="F26B43"/>
          </p15:clr>
        </p15:guide>
        <p15:guide id="4" pos="7333">
          <p15:clr>
            <a:srgbClr val="F26B43"/>
          </p15:clr>
        </p15:guide>
        <p15:guide id="5" pos="3840">
          <p15:clr>
            <a:srgbClr val="F26B43"/>
          </p15:clr>
        </p15:guide>
        <p15:guide id="6" orient="horz" pos="2047">
          <p15:clr>
            <a:srgbClr val="F26B43"/>
          </p15:clr>
        </p15:guide>
        <p15:guide id="7" pos="5654">
          <p15:clr>
            <a:srgbClr val="F26B43"/>
          </p15:clr>
        </p15:guide>
        <p15:guide id="8" pos="2026">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DEB8E9-B85D-486D-BE64-76D7D598AD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TT"/>
          </a:p>
        </p:txBody>
      </p:sp>
      <p:sp>
        <p:nvSpPr>
          <p:cNvPr id="3" name="Text Placeholder 2">
            <a:extLst>
              <a:ext uri="{FF2B5EF4-FFF2-40B4-BE49-F238E27FC236}">
                <a16:creationId xmlns:a16="http://schemas.microsoft.com/office/drawing/2014/main" id="{52211B33-05EA-45D7-B8A1-DE7E19F58B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EE10DF81-3DDD-48CB-A489-2D413B5042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803577-4020-4094-BDBC-5DA44FEBDCBC}" type="datetimeFigureOut">
              <a:rPr lang="en-TT" smtClean="0"/>
              <a:t>30/07/2026</a:t>
            </a:fld>
            <a:endParaRPr lang="en-TT"/>
          </a:p>
        </p:txBody>
      </p:sp>
      <p:sp>
        <p:nvSpPr>
          <p:cNvPr id="5" name="Footer Placeholder 4">
            <a:extLst>
              <a:ext uri="{FF2B5EF4-FFF2-40B4-BE49-F238E27FC236}">
                <a16:creationId xmlns:a16="http://schemas.microsoft.com/office/drawing/2014/main" id="{65600294-BE4A-4742-A63C-209D914966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TT"/>
          </a:p>
        </p:txBody>
      </p:sp>
      <p:sp>
        <p:nvSpPr>
          <p:cNvPr id="6" name="Slide Number Placeholder 5">
            <a:extLst>
              <a:ext uri="{FF2B5EF4-FFF2-40B4-BE49-F238E27FC236}">
                <a16:creationId xmlns:a16="http://schemas.microsoft.com/office/drawing/2014/main" id="{E0485AAB-740D-4C8D-B4E2-C4B7BA96E0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3ED0C4-6DC6-48DD-82BF-3FD0CC4CEFBC}" type="slidenum">
              <a:rPr lang="en-TT" smtClean="0"/>
              <a:t>‹#›</a:t>
            </a:fld>
            <a:endParaRPr lang="en-TT"/>
          </a:p>
        </p:txBody>
      </p:sp>
    </p:spTree>
    <p:extLst>
      <p:ext uri="{BB962C8B-B14F-4D97-AF65-F5344CB8AC3E}">
        <p14:creationId xmlns:p14="http://schemas.microsoft.com/office/powerpoint/2010/main" val="259268812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99" tIns="45699" rIns="45699" bIns="45699" anchor="ctr">
            <a:normAutofit/>
          </a:bodyPr>
          <a:lstStyle/>
          <a:p>
            <a:r>
              <a:t>Texto del título</a:t>
            </a:r>
          </a:p>
        </p:txBody>
      </p:sp>
      <p:sp>
        <p:nvSpPr>
          <p:cNvPr id="3" name="Nivel de texto 1…"/>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99" tIns="45699" rIns="45699" bIns="4569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95219" y="6404313"/>
            <a:ext cx="258582" cy="269199"/>
          </a:xfrm>
          <a:prstGeom prst="rect">
            <a:avLst/>
          </a:prstGeom>
          <a:ln w="12700">
            <a:miter lim="400000"/>
          </a:ln>
        </p:spPr>
        <p:txBody>
          <a:bodyPr wrap="none" lIns="45699" tIns="45699" rIns="45699" bIns="45699" anchor="ctr">
            <a:spAutoFit/>
          </a:bodyPr>
          <a:lstStyle>
            <a:lvl1pPr algn="r">
              <a:defRPr sz="1200">
                <a:solidFill>
                  <a:srgbClr val="888888"/>
                </a:solidFill>
              </a:defRPr>
            </a:lvl1pPr>
          </a:lstStyle>
          <a:p>
            <a:fld id="{86CB4B4D-7CA3-9044-876B-883B54F8677D}" type="slidenum">
              <a:t>‹#›</a:t>
            </a:fld>
            <a:endParaRPr/>
          </a:p>
        </p:txBody>
      </p:sp>
    </p:spTree>
    <p:extLst>
      <p:ext uri="{BB962C8B-B14F-4D97-AF65-F5344CB8AC3E}">
        <p14:creationId xmlns:p14="http://schemas.microsoft.com/office/powerpoint/2010/main" val="2474358892"/>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 id="2147483723" r:id="rId17"/>
    <p:sldLayoutId id="2147483724" r:id="rId18"/>
    <p:sldLayoutId id="2147483725" r:id="rId19"/>
    <p:sldLayoutId id="2147483726" r:id="rId20"/>
    <p:sldLayoutId id="2147483727" r:id="rId21"/>
    <p:sldLayoutId id="2147483728" r:id="rId22"/>
    <p:sldLayoutId id="2147483729" r:id="rId23"/>
    <p:sldLayoutId id="2147483730" r:id="rId24"/>
    <p:sldLayoutId id="2147483731" r:id="rId25"/>
    <p:sldLayoutId id="2147483732" r:id="rId26"/>
    <p:sldLayoutId id="2147483733" r:id="rId27"/>
    <p:sldLayoutId id="2147483734" r:id="rId28"/>
    <p:sldLayoutId id="2147483735" r:id="rId29"/>
    <p:sldLayoutId id="2147483736" r:id="rId30"/>
    <p:sldLayoutId id="2147483737" r:id="rId31"/>
    <p:sldLayoutId id="2147483738" r:id="rId32"/>
    <p:sldLayoutId id="2147483739" r:id="rId33"/>
    <p:sldLayoutId id="2147483740" r:id="rId34"/>
    <p:sldLayoutId id="2147483741" r:id="rId35"/>
    <p:sldLayoutId id="2147483742" r:id="rId36"/>
    <p:sldLayoutId id="2147483743" r:id="rId37"/>
    <p:sldLayoutId id="2147483744" r:id="rId38"/>
    <p:sldLayoutId id="2147483745" r:id="rId39"/>
    <p:sldLayoutId id="2147483746" r:id="rId40"/>
    <p:sldLayoutId id="2147483747" r:id="rId41"/>
    <p:sldLayoutId id="2147483748" r:id="rId42"/>
    <p:sldLayoutId id="2147483749" r:id="rId43"/>
    <p:sldLayoutId id="2147483750" r:id="rId44"/>
    <p:sldLayoutId id="2147483751" r:id="rId45"/>
    <p:sldLayoutId id="2147483752" r:id="rId46"/>
    <p:sldLayoutId id="2147483753" r:id="rId47"/>
    <p:sldLayoutId id="2147483754" r:id="rId48"/>
    <p:sldLayoutId id="2147483755" r:id="rId49"/>
    <p:sldLayoutId id="2147483756" r:id="rId50"/>
    <p:sldLayoutId id="2147483757" r:id="rId51"/>
    <p:sldLayoutId id="2147483758" r:id="rId52"/>
    <p:sldLayoutId id="2147483759" r:id="rId53"/>
    <p:sldLayoutId id="2147483760" r:id="rId54"/>
    <p:sldLayoutId id="2147483761" r:id="rId55"/>
    <p:sldLayoutId id="2147483762" r:id="rId56"/>
    <p:sldLayoutId id="2147483763" r:id="rId57"/>
    <p:sldLayoutId id="2147483764" r:id="rId58"/>
    <p:sldLayoutId id="2147483765" r:id="rId59"/>
    <p:sldLayoutId id="2147483766" r:id="rId60"/>
    <p:sldLayoutId id="2147483767" r:id="rId61"/>
    <p:sldLayoutId id="2147483768" r:id="rId62"/>
    <p:sldLayoutId id="2147483769" r:id="rId63"/>
    <p:sldLayoutId id="2147483770" r:id="rId64"/>
    <p:sldLayoutId id="2147483771" r:id="rId65"/>
    <p:sldLayoutId id="2147483772" r:id="rId66"/>
    <p:sldLayoutId id="2147483773" r:id="rId67"/>
    <p:sldLayoutId id="2147483774" r:id="rId68"/>
    <p:sldLayoutId id="2147483775" r:id="rId69"/>
    <p:sldLayoutId id="2147483776" r:id="rId70"/>
    <p:sldLayoutId id="2147483777" r:id="rId71"/>
    <p:sldLayoutId id="2147483778" r:id="rId72"/>
    <p:sldLayoutId id="2147483779" r:id="rId73"/>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9pPr>
    </p:titleStyle>
    <p:bodyStyle>
      <a:lvl1pPr marL="457200" marR="0" indent="-3429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1pPr>
      <a:lvl2pPr marL="971550" marR="0" indent="-40005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2pPr>
      <a:lvl3pPr marL="1508760" marR="0" indent="-48006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3pPr>
      <a:lvl4pPr marL="2019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4pPr>
      <a:lvl5pPr marL="24765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5pPr>
      <a:lvl6pPr marL="29337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6pPr>
      <a:lvl7pPr marL="33909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7pPr>
      <a:lvl8pPr marL="38481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8pPr>
      <a:lvl9pPr marL="4305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40.png"/></Relationships>
</file>

<file path=ppt/slides/_rels/slide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42.png"/></Relationships>
</file>

<file path=ppt/slides/_rels/slide5.xml.rels><?xml version="1.0" encoding="UTF-8" standalone="yes"?>
<Relationships xmlns="http://schemas.openxmlformats.org/package/2006/relationships"><Relationship Id="rId3" Type="http://schemas.openxmlformats.org/officeDocument/2006/relationships/hyperlink" Target="https://ais.anac.gob.ar/notam" TargetMode="External"/><Relationship Id="rId2" Type="http://schemas.openxmlformats.org/officeDocument/2006/relationships/image" Target="../media/image43.png"/><Relationship Id="rId1" Type="http://schemas.openxmlformats.org/officeDocument/2006/relationships/slideLayout" Target="../slideLayouts/slideLayout17.xml"/><Relationship Id="rId6" Type="http://schemas.openxmlformats.org/officeDocument/2006/relationships/image" Target="../media/image44.tmp"/><Relationship Id="rId5" Type="http://schemas.openxmlformats.org/officeDocument/2006/relationships/hyperlink" Target="https://www.eana.com.ar/servicios#mensaje-atfm" TargetMode="External"/><Relationship Id="rId4" Type="http://schemas.openxmlformats.org/officeDocument/2006/relationships/hyperlink" Target="https://www.smn.gob.ar/meteorologia-aeronautica"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17.xml"/><Relationship Id="rId4" Type="http://schemas.openxmlformats.org/officeDocument/2006/relationships/image" Target="../media/image47.png"/></Relationships>
</file>

<file path=ppt/slides/_rels/slide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xml"/><Relationship Id="rId1" Type="http://schemas.openxmlformats.org/officeDocument/2006/relationships/slideLayout" Target="../slideLayouts/slideLayout44.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hyperlink" Target="https://caa.gov.tt/notices-to-operators-notification/#elf_l1_Lw"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7.xml"/></Relationships>
</file>

<file path=ppt/slides/_rels/slide1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image" Target="../media/image65.jpg"/><Relationship Id="rId7" Type="http://schemas.openxmlformats.org/officeDocument/2006/relationships/image" Target="../media/image69.jpeg"/><Relationship Id="rId2" Type="http://schemas.openxmlformats.org/officeDocument/2006/relationships/notesSlide" Target="../notesSlides/notesSlide6.xml"/><Relationship Id="rId1" Type="http://schemas.openxmlformats.org/officeDocument/2006/relationships/slideLayout" Target="../slideLayouts/slideLayout44.xml"/><Relationship Id="rId6" Type="http://schemas.openxmlformats.org/officeDocument/2006/relationships/image" Target="../media/image68.jpeg"/><Relationship Id="rId5" Type="http://schemas.microsoft.com/office/2007/relationships/hdphoto" Target="../media/hdphoto1.wdp"/><Relationship Id="rId4" Type="http://schemas.openxmlformats.org/officeDocument/2006/relationships/image" Target="../media/image67.png"/></Relationships>
</file>

<file path=ppt/slides/_rels/slide1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1.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7.xml"/></Relationships>
</file>

<file path=ppt/slides/_rels/slide2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2.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17.xml"/><Relationship Id="rId4" Type="http://schemas.openxmlformats.org/officeDocument/2006/relationships/image" Target="../media/image62.png"/></Relationships>
</file>

<file path=ppt/slides/_rels/slide22.xml.rels><?xml version="1.0" encoding="UTF-8" standalone="yes"?>
<Relationships xmlns="http://schemas.openxmlformats.org/package/2006/relationships"><Relationship Id="rId3" Type="http://schemas.openxmlformats.org/officeDocument/2006/relationships/hyperlink" Target="https://notams.aim.faa.gov/" TargetMode="External"/><Relationship Id="rId2" Type="http://schemas.openxmlformats.org/officeDocument/2006/relationships/notesSlide" Target="../notesSlides/notesSlide8.xml"/><Relationship Id="rId1" Type="http://schemas.openxmlformats.org/officeDocument/2006/relationships/slideLayout" Target="../slideLayouts/slideLayout32.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hyperlink" Target="https://www.fly.faa.gov/ois/"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9.xml"/><Relationship Id="rId1" Type="http://schemas.openxmlformats.org/officeDocument/2006/relationships/slideLayout" Target="../slideLayouts/slideLayout32.xml"/><Relationship Id="rId5" Type="http://schemas.openxmlformats.org/officeDocument/2006/relationships/image" Target="../media/image79.png"/><Relationship Id="rId4" Type="http://schemas.openxmlformats.org/officeDocument/2006/relationships/image" Target="../media/image78.png"/></Relationships>
</file>

<file path=ppt/slides/_rels/slide2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80.jpg"/><Relationship Id="rId1" Type="http://schemas.openxmlformats.org/officeDocument/2006/relationships/slideLayout" Target="../slideLayouts/slideLayout17.xml"/><Relationship Id="rId4" Type="http://schemas.openxmlformats.org/officeDocument/2006/relationships/image" Target="../media/image62.png"/></Relationships>
</file>

<file path=ppt/slides/_rels/slide2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10.xml"/><Relationship Id="rId1" Type="http://schemas.openxmlformats.org/officeDocument/2006/relationships/slideLayout" Target="../slideLayouts/slideLayout32.xml"/></Relationships>
</file>

<file path=ppt/slides/_rels/slide26.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11.xml"/><Relationship Id="rId1" Type="http://schemas.openxmlformats.org/officeDocument/2006/relationships/slideLayout" Target="../slideLayouts/slideLayout32.xml"/></Relationships>
</file>

<file path=ppt/slides/_rels/slide27.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12.xml"/><Relationship Id="rId1" Type="http://schemas.openxmlformats.org/officeDocument/2006/relationships/slideLayout" Target="../slideLayouts/slideLayout32.xml"/></Relationships>
</file>

<file path=ppt/slides/_rels/slide28.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13.xml"/><Relationship Id="rId1" Type="http://schemas.openxmlformats.org/officeDocument/2006/relationships/slideLayout" Target="../slideLayouts/slideLayout32.xml"/></Relationships>
</file>

<file path=ppt/slides/_rels/slide29.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14.xml"/><Relationship Id="rId1" Type="http://schemas.openxmlformats.org/officeDocument/2006/relationships/slideLayout" Target="../slideLayouts/slideLayout32.xml"/></Relationships>
</file>

<file path=ppt/slides/_rels/slide3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15.xml"/><Relationship Id="rId1" Type="http://schemas.openxmlformats.org/officeDocument/2006/relationships/slideLayout" Target="../slideLayouts/slideLayout32.xml"/></Relationships>
</file>

<file path=ppt/slides/_rels/slide3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16.xml"/><Relationship Id="rId1" Type="http://schemas.openxmlformats.org/officeDocument/2006/relationships/slideLayout" Target="../slideLayouts/slideLayout32.xml"/></Relationships>
</file>

<file path=ppt/slides/_rels/slide32.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17.xml"/><Relationship Id="rId1" Type="http://schemas.openxmlformats.org/officeDocument/2006/relationships/slideLayout" Target="../slideLayouts/slideLayout32.xml"/></Relationships>
</file>

<file path=ppt/slides/_rels/slide33.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18.xml"/><Relationship Id="rId1" Type="http://schemas.openxmlformats.org/officeDocument/2006/relationships/slideLayout" Target="../slideLayouts/slideLayout32.xml"/></Relationships>
</file>

<file path=ppt/slides/_rels/slide34.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19.xml"/><Relationship Id="rId1" Type="http://schemas.openxmlformats.org/officeDocument/2006/relationships/slideLayout" Target="../slideLayouts/slideLayout32.xml"/></Relationships>
</file>

<file path=ppt/slides/_rels/slide35.xml.rels><?xml version="1.0" encoding="UTF-8" standalone="yes"?>
<Relationships xmlns="http://schemas.openxmlformats.org/package/2006/relationships"><Relationship Id="rId3" Type="http://schemas.openxmlformats.org/officeDocument/2006/relationships/image" Target="../media/image92.jpg"/><Relationship Id="rId2" Type="http://schemas.openxmlformats.org/officeDocument/2006/relationships/image" Target="../media/image91.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20.xml"/><Relationship Id="rId1" Type="http://schemas.openxmlformats.org/officeDocument/2006/relationships/slideLayout" Target="../slideLayouts/slideLayout37.xml"/><Relationship Id="rId5" Type="http://schemas.openxmlformats.org/officeDocument/2006/relationships/image" Target="../media/image94.png"/><Relationship Id="rId4" Type="http://schemas.openxmlformats.org/officeDocument/2006/relationships/image" Target="cid:image001.jpg@01D3482A.EE5DFE40"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96.jpg"/><Relationship Id="rId2" Type="http://schemas.openxmlformats.org/officeDocument/2006/relationships/image" Target="../media/image95.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8" Type="http://schemas.openxmlformats.org/officeDocument/2006/relationships/image" Target="../media/image102.png"/><Relationship Id="rId3" Type="http://schemas.openxmlformats.org/officeDocument/2006/relationships/image" Target="../media/image97.png"/><Relationship Id="rId7" Type="http://schemas.openxmlformats.org/officeDocument/2006/relationships/image" Target="../media/image101.png"/><Relationship Id="rId2" Type="http://schemas.openxmlformats.org/officeDocument/2006/relationships/notesSlide" Target="../notesSlides/notesSlide21.xml"/><Relationship Id="rId1" Type="http://schemas.openxmlformats.org/officeDocument/2006/relationships/slideLayout" Target="../slideLayouts/slideLayout37.xml"/><Relationship Id="rId6" Type="http://schemas.openxmlformats.org/officeDocument/2006/relationships/image" Target="../media/image100.png"/><Relationship Id="rId5" Type="http://schemas.openxmlformats.org/officeDocument/2006/relationships/image" Target="../media/image99.png"/><Relationship Id="rId4" Type="http://schemas.openxmlformats.org/officeDocument/2006/relationships/image" Target="../media/image98.png"/></Relationships>
</file>

<file path=ppt/slides/_rels/slide39.xml.rels><?xml version="1.0" encoding="UTF-8" standalone="yes"?>
<Relationships xmlns="http://schemas.openxmlformats.org/package/2006/relationships"><Relationship Id="rId3" Type="http://schemas.openxmlformats.org/officeDocument/2006/relationships/image" Target="../media/image104.jpg"/><Relationship Id="rId2" Type="http://schemas.openxmlformats.org/officeDocument/2006/relationships/image" Target="../media/image10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97.xml"/></Relationships>
</file>

<file path=ppt/slides/_rels/slide41.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97.xml"/><Relationship Id="rId6" Type="http://schemas.openxmlformats.org/officeDocument/2006/relationships/image" Target="../media/image109.png"/><Relationship Id="rId5" Type="http://schemas.openxmlformats.org/officeDocument/2006/relationships/image" Target="../media/image108.png"/><Relationship Id="rId4" Type="http://schemas.openxmlformats.org/officeDocument/2006/relationships/image" Target="../media/image107.png"/></Relationships>
</file>

<file path=ppt/slides/_rels/slide42.xml.rels><?xml version="1.0" encoding="UTF-8" standalone="yes"?>
<Relationships xmlns="http://schemas.openxmlformats.org/package/2006/relationships"><Relationship Id="rId3" Type="http://schemas.openxmlformats.org/officeDocument/2006/relationships/image" Target="../media/image106.png"/><Relationship Id="rId7" Type="http://schemas.openxmlformats.org/officeDocument/2006/relationships/image" Target="../media/image113.png"/><Relationship Id="rId2" Type="http://schemas.openxmlformats.org/officeDocument/2006/relationships/image" Target="../media/image105.png"/><Relationship Id="rId1" Type="http://schemas.openxmlformats.org/officeDocument/2006/relationships/slideLayout" Target="../slideLayouts/slideLayout97.xml"/><Relationship Id="rId6" Type="http://schemas.openxmlformats.org/officeDocument/2006/relationships/image" Target="../media/image112.png"/><Relationship Id="rId5" Type="http://schemas.openxmlformats.org/officeDocument/2006/relationships/image" Target="../media/image111.png"/><Relationship Id="rId4" Type="http://schemas.openxmlformats.org/officeDocument/2006/relationships/image" Target="../media/image110.png"/></Relationships>
</file>

<file path=ppt/slides/_rels/slide43.xml.rels><?xml version="1.0" encoding="UTF-8" standalone="yes"?>
<Relationships xmlns="http://schemas.openxmlformats.org/package/2006/relationships"><Relationship Id="rId3" Type="http://schemas.openxmlformats.org/officeDocument/2006/relationships/image" Target="../media/image115.jpg"/><Relationship Id="rId2" Type="http://schemas.openxmlformats.org/officeDocument/2006/relationships/image" Target="../media/image114.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image" Target="../media/image117.emf"/><Relationship Id="rId2" Type="http://schemas.openxmlformats.org/officeDocument/2006/relationships/image" Target="../media/image116.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 Placeholder 1"/>
          <p:cNvSpPr>
            <a:spLocks noGrp="1"/>
          </p:cNvSpPr>
          <p:nvPr>
            <p:ph type="body" sz="quarter" idx="10"/>
          </p:nvPr>
        </p:nvSpPr>
        <p:spPr bwMode="auto">
          <a:xfrm>
            <a:off x="558700" y="2707666"/>
            <a:ext cx="6722633" cy="2487775"/>
          </a:xfrm>
        </p:spPr>
        <p:txBody>
          <a:bodyPr/>
          <a:lstStyle/>
          <a:p>
            <a:pPr>
              <a:defRPr/>
            </a:pPr>
            <a:r>
              <a:rPr lang="en-GB" sz="5400"/>
              <a:t>CADENA Operations Planning Web Conference</a:t>
            </a:r>
            <a:endParaRPr/>
          </a:p>
          <a:p>
            <a:pPr>
              <a:defRPr/>
            </a:pPr>
            <a:endParaRPr lang="en-GB"/>
          </a:p>
        </p:txBody>
      </p:sp>
      <p:sp>
        <p:nvSpPr>
          <p:cNvPr id="10" name="Text Placeholder 4"/>
          <p:cNvSpPr txBox="1"/>
          <p:nvPr/>
        </p:nvSpPr>
        <p:spPr bwMode="auto">
          <a:xfrm>
            <a:off x="550679" y="5660571"/>
            <a:ext cx="8835557" cy="613229"/>
          </a:xfrm>
          <a:prstGeom prst="rect">
            <a:avLst/>
          </a:prstGeom>
        </p:spPr>
        <p:txBody>
          <a:bodyPr lIns="0" tIns="0" rIns="0" bIns="0" anchor="b" anchorCtr="0"/>
          <a:lstStyle>
            <a:lvl1pPr marL="0" indent="0" algn="l" defTabSz="914400">
              <a:lnSpc>
                <a:spcPct val="90000"/>
              </a:lnSpc>
              <a:spcBef>
                <a:spcPts val="1000"/>
              </a:spcBef>
              <a:buFont typeface="Arial"/>
              <a:buNone/>
              <a:defRPr lang="en-GB" sz="1800" b="1" i="0">
                <a:solidFill>
                  <a:schemeClr val="accent1"/>
                </a:solidFill>
                <a:latin typeface="Montserra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a:defRPr/>
            </a:pPr>
            <a:r>
              <a:rPr lang="es-DO" sz="2400" b="0" dirty="0"/>
              <a:t>THURSDAY</a:t>
            </a:r>
            <a:r>
              <a:rPr lang="en-GB" sz="2400" b="0" dirty="0"/>
              <a:t>, July 30, 2026</a:t>
            </a:r>
            <a:endParaRPr dirty="0"/>
          </a:p>
          <a:p>
            <a:pPr>
              <a:defRPr/>
            </a:pPr>
            <a:r>
              <a:rPr lang="en-GB" sz="2400" b="0" dirty="0"/>
              <a:t>1400 UTC</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graphicFrame>
        <p:nvGraphicFramePr>
          <p:cNvPr id="12" name="Diagram 11"/>
          <p:cNvGraphicFramePr>
            <a:graphicFrameLocks/>
          </p:cNvGraphicFramePr>
          <p:nvPr/>
        </p:nvGraphicFramePr>
        <p:xfrm>
          <a:off x="4114800" y="609600"/>
          <a:ext cx="4114799" cy="68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ángulo 1"/>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3" name="Picture 2">
            <a:extLst>
              <a:ext uri="{FF2B5EF4-FFF2-40B4-BE49-F238E27FC236}">
                <a16:creationId xmlns:a16="http://schemas.microsoft.com/office/drawing/2014/main" id="{312508F2-F7E8-49AB-9FF3-A4C152E03BB2}"/>
              </a:ext>
            </a:extLst>
          </p:cNvPr>
          <p:cNvPicPr>
            <a:picLocks noChangeAspect="1"/>
          </p:cNvPicPr>
          <p:nvPr/>
        </p:nvPicPr>
        <p:blipFill>
          <a:blip r:embed="rId8"/>
          <a:stretch>
            <a:fillRect/>
          </a:stretch>
        </p:blipFill>
        <p:spPr>
          <a:xfrm>
            <a:off x="2086576" y="1255931"/>
            <a:ext cx="7514623" cy="540481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3AC23EC4-55BD-9F6F-FA8A-377995162640}"/>
            </a:ext>
          </a:extLst>
        </p:cNvPr>
        <p:cNvGrpSpPr/>
        <p:nvPr/>
      </p:nvGrpSpPr>
      <p:grpSpPr bwMode="auto">
        <a:xfrm>
          <a:off x="0" y="0"/>
          <a:ext cx="0" cy="0"/>
          <a:chOff x="0" y="0"/>
          <a:chExt cx="0" cy="0"/>
        </a:xfrm>
      </p:grpSpPr>
      <p:graphicFrame>
        <p:nvGraphicFramePr>
          <p:cNvPr id="12" name="Diagram 11">
            <a:extLst>
              <a:ext uri="{FF2B5EF4-FFF2-40B4-BE49-F238E27FC236}">
                <a16:creationId xmlns:a16="http://schemas.microsoft.com/office/drawing/2014/main" id="{91333A23-0F3D-9537-E7A0-375D4BA72657}"/>
              </a:ext>
            </a:extLst>
          </p:cNvPr>
          <p:cNvGraphicFramePr>
            <a:graphicFrameLocks/>
          </p:cNvGraphicFramePr>
          <p:nvPr/>
        </p:nvGraphicFramePr>
        <p:xfrm>
          <a:off x="4114800" y="609600"/>
          <a:ext cx="4114799" cy="68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ángulo 1">
            <a:extLst>
              <a:ext uri="{FF2B5EF4-FFF2-40B4-BE49-F238E27FC236}">
                <a16:creationId xmlns:a16="http://schemas.microsoft.com/office/drawing/2014/main" id="{D66D8BE0-1BD4-6A3B-DCE1-EEF57AC08FEE}"/>
              </a:ext>
            </a:extLst>
          </p:cNvPr>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3" name="Picture 2">
            <a:extLst>
              <a:ext uri="{FF2B5EF4-FFF2-40B4-BE49-F238E27FC236}">
                <a16:creationId xmlns:a16="http://schemas.microsoft.com/office/drawing/2014/main" id="{E9AA9910-7E85-4788-81FF-27707DF31772}"/>
              </a:ext>
            </a:extLst>
          </p:cNvPr>
          <p:cNvPicPr>
            <a:picLocks noChangeAspect="1"/>
          </p:cNvPicPr>
          <p:nvPr/>
        </p:nvPicPr>
        <p:blipFill>
          <a:blip r:embed="rId8"/>
          <a:stretch>
            <a:fillRect/>
          </a:stretch>
        </p:blipFill>
        <p:spPr>
          <a:xfrm>
            <a:off x="533350" y="1295400"/>
            <a:ext cx="5087128" cy="3392917"/>
          </a:xfrm>
          <a:prstGeom prst="rect">
            <a:avLst/>
          </a:prstGeom>
        </p:spPr>
      </p:pic>
      <p:pic>
        <p:nvPicPr>
          <p:cNvPr id="4" name="Picture 3">
            <a:extLst>
              <a:ext uri="{FF2B5EF4-FFF2-40B4-BE49-F238E27FC236}">
                <a16:creationId xmlns:a16="http://schemas.microsoft.com/office/drawing/2014/main" id="{741A1289-25F8-4CCA-AAE8-6ABCC85A037D}"/>
              </a:ext>
            </a:extLst>
          </p:cNvPr>
          <p:cNvPicPr>
            <a:picLocks noChangeAspect="1"/>
          </p:cNvPicPr>
          <p:nvPr/>
        </p:nvPicPr>
        <p:blipFill>
          <a:blip r:embed="rId9"/>
          <a:stretch>
            <a:fillRect/>
          </a:stretch>
        </p:blipFill>
        <p:spPr>
          <a:xfrm>
            <a:off x="6193483" y="3516198"/>
            <a:ext cx="5704676" cy="2932310"/>
          </a:xfrm>
          <a:prstGeom prst="rect">
            <a:avLst/>
          </a:prstGeom>
        </p:spPr>
      </p:pic>
    </p:spTree>
    <p:extLst>
      <p:ext uri="{BB962C8B-B14F-4D97-AF65-F5344CB8AC3E}">
        <p14:creationId xmlns:p14="http://schemas.microsoft.com/office/powerpoint/2010/main" val="40184252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bwMode="auto">
          <a:xfrm>
            <a:off x="1904999" y="0"/>
            <a:ext cx="8382000" cy="64633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2060"/>
                </a:solidFill>
                <a:effectLst/>
                <a:uLnTx/>
                <a:uFillTx/>
                <a:latin typeface="Calibri"/>
                <a:cs typeface="Arial"/>
              </a:rPr>
              <a:t>CADENA</a:t>
            </a:r>
            <a:endParaRPr kumimoji="0" lang="en-US" sz="3600" b="1" i="0" u="none" strike="noStrike" kern="0" cap="none" spc="0" normalizeH="0" baseline="0" noProof="0" dirty="0">
              <a:ln>
                <a:noFill/>
              </a:ln>
              <a:solidFill>
                <a:prstClr val="black"/>
              </a:solidFill>
              <a:effectLst/>
              <a:uLnTx/>
              <a:uFillTx/>
              <a:latin typeface="Calibri"/>
              <a:cs typeface="Arial"/>
            </a:endParaRPr>
          </a:p>
        </p:txBody>
      </p:sp>
      <p:pic>
        <p:nvPicPr>
          <p:cNvPr id="14" name="Imagen 13">
            <a:extLst>
              <a:ext uri="{FF2B5EF4-FFF2-40B4-BE49-F238E27FC236}">
                <a16:creationId xmlns:a16="http://schemas.microsoft.com/office/drawing/2014/main" id="{C2213F6B-1C95-02C1-9A77-373DCAB5639C}"/>
              </a:ext>
            </a:extLst>
          </p:cNvPr>
          <p:cNvPicPr>
            <a:picLocks noChangeAspect="1"/>
          </p:cNvPicPr>
          <p:nvPr/>
        </p:nvPicPr>
        <p:blipFill>
          <a:blip r:embed="rId3"/>
          <a:stretch>
            <a:fillRect/>
          </a:stretch>
        </p:blipFill>
        <p:spPr>
          <a:xfrm>
            <a:off x="0" y="6156397"/>
            <a:ext cx="3947160" cy="641414"/>
          </a:xfrm>
          <a:prstGeom prst="rect">
            <a:avLst/>
          </a:prstGeom>
        </p:spPr>
      </p:pic>
      <p:pic>
        <p:nvPicPr>
          <p:cNvPr id="18" name="Imagen 17">
            <a:extLst>
              <a:ext uri="{FF2B5EF4-FFF2-40B4-BE49-F238E27FC236}">
                <a16:creationId xmlns:a16="http://schemas.microsoft.com/office/drawing/2014/main" id="{53F5347D-373E-79F9-6420-B90FC8F31DB1}"/>
              </a:ext>
            </a:extLst>
          </p:cNvPr>
          <p:cNvPicPr>
            <a:picLocks noChangeAspect="1"/>
          </p:cNvPicPr>
          <p:nvPr/>
        </p:nvPicPr>
        <p:blipFill>
          <a:blip r:embed="rId4"/>
          <a:stretch>
            <a:fillRect/>
          </a:stretch>
        </p:blipFill>
        <p:spPr>
          <a:xfrm>
            <a:off x="3814301" y="588509"/>
            <a:ext cx="4563397" cy="6209302"/>
          </a:xfrm>
          <a:prstGeom prst="rect">
            <a:avLst/>
          </a:prstGeom>
        </p:spPr>
      </p:pic>
    </p:spTree>
    <p:extLst>
      <p:ext uri="{BB962C8B-B14F-4D97-AF65-F5344CB8AC3E}">
        <p14:creationId xmlns:p14="http://schemas.microsoft.com/office/powerpoint/2010/main" val="22611367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 name="Tabla 34">
            <a:extLst>
              <a:ext uri="{FF2B5EF4-FFF2-40B4-BE49-F238E27FC236}">
                <a16:creationId xmlns:a16="http://schemas.microsoft.com/office/drawing/2014/main" id="{14858758-8F92-A6AB-C7A6-4932BA29AD8C}"/>
              </a:ext>
            </a:extLst>
          </p:cNvPr>
          <p:cNvGraphicFramePr>
            <a:graphicFrameLocks noGrp="1"/>
          </p:cNvGraphicFramePr>
          <p:nvPr>
            <p:extLst/>
          </p:nvPr>
        </p:nvGraphicFramePr>
        <p:xfrm>
          <a:off x="35560" y="895718"/>
          <a:ext cx="12110720" cy="5868276"/>
        </p:xfrm>
        <a:graphic>
          <a:graphicData uri="http://schemas.openxmlformats.org/drawingml/2006/table">
            <a:tbl>
              <a:tblPr firstRow="1" bandRow="1">
                <a:tableStyleId>{5C22544A-7EE6-4342-B048-85BDC9FD1C3A}</a:tableStyleId>
              </a:tblPr>
              <a:tblGrid>
                <a:gridCol w="2091359">
                  <a:extLst>
                    <a:ext uri="{9D8B030D-6E8A-4147-A177-3AD203B41FA5}">
                      <a16:colId xmlns:a16="http://schemas.microsoft.com/office/drawing/2014/main" val="3505724000"/>
                    </a:ext>
                  </a:extLst>
                </a:gridCol>
                <a:gridCol w="2276274">
                  <a:extLst>
                    <a:ext uri="{9D8B030D-6E8A-4147-A177-3AD203B41FA5}">
                      <a16:colId xmlns:a16="http://schemas.microsoft.com/office/drawing/2014/main" val="1820451916"/>
                    </a:ext>
                  </a:extLst>
                </a:gridCol>
                <a:gridCol w="4152832">
                  <a:extLst>
                    <a:ext uri="{9D8B030D-6E8A-4147-A177-3AD203B41FA5}">
                      <a16:colId xmlns:a16="http://schemas.microsoft.com/office/drawing/2014/main" val="197685727"/>
                    </a:ext>
                  </a:extLst>
                </a:gridCol>
                <a:gridCol w="3590255">
                  <a:extLst>
                    <a:ext uri="{9D8B030D-6E8A-4147-A177-3AD203B41FA5}">
                      <a16:colId xmlns:a16="http://schemas.microsoft.com/office/drawing/2014/main" val="665751223"/>
                    </a:ext>
                  </a:extLst>
                </a:gridCol>
              </a:tblGrid>
              <a:tr h="554403">
                <a:tc>
                  <a:txBody>
                    <a:bodyPr/>
                    <a:lstStyle/>
                    <a:p>
                      <a:pPr marL="0" indent="0" algn="ctr">
                        <a:lnSpc>
                          <a:spcPct val="100000"/>
                        </a:lnSpc>
                        <a:spcBef>
                          <a:spcPts val="0"/>
                        </a:spcBef>
                        <a:buFont typeface="Wingdings"/>
                        <a:buNone/>
                        <a:tabLst>
                          <a:tab pos="360363" algn="l"/>
                        </a:tabLst>
                      </a:pPr>
                      <a:r>
                        <a:rPr lang="en-GB" sz="1100" b="1" spc="-20" dirty="0">
                          <a:latin typeface="+mn-lt"/>
                          <a:ea typeface="Calibri" panose="020F0502020204030204" pitchFamily="34" charset="0"/>
                          <a:cs typeface="Arial" panose="020B0604020202020204" pitchFamily="34" charset="0"/>
                        </a:rPr>
                        <a:t>AIRPORT/AIRSPACE CONSTRAINTS </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SIGNIFICANT WEATHER</a:t>
                      </a:r>
                      <a:endPar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ATFM MEASURES</a:t>
                      </a:r>
                    </a:p>
                    <a:p>
                      <a:pPr marL="0" marR="0" lvl="0" indent="0" algn="ctr" defTabSz="914400" rtl="0" eaLnBrk="1" fontAlgn="auto" latinLnBrk="0" hangingPunct="1">
                        <a:lnSpc>
                          <a:spcPct val="100000"/>
                        </a:lnSpc>
                        <a:spcBef>
                          <a:spcPts val="0"/>
                        </a:spcBef>
                        <a:spcAft>
                          <a:spcPts val="0"/>
                        </a:spcAft>
                        <a:buClrTx/>
                        <a:buSzTx/>
                        <a:buFontTx/>
                        <a:buNone/>
                        <a:tabLst/>
                        <a:defRPr/>
                      </a:pPr>
                      <a:r>
                        <a:rPr lang="es-AR" sz="1100" dirty="0">
                          <a:latin typeface="+mn-lt"/>
                          <a:cs typeface="Arial" panose="020B0604020202020204" pitchFamily="34" charset="0"/>
                        </a:rPr>
                        <a:t>ONGOING / RECURRENT  •  CNS + PASSBACK</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ATFM MEASURES</a:t>
                      </a:r>
                      <a:endParaRPr kumimoji="0" lang="es-AR"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DAILY / TACTICAL  •  DEMAND / WX</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extLst>
                  <a:ext uri="{0D108BD9-81ED-4DB2-BD59-A6C34878D82A}">
                    <a16:rowId xmlns:a16="http://schemas.microsoft.com/office/drawing/2014/main" val="590492110"/>
                  </a:ext>
                </a:extLst>
              </a:tr>
              <a:tr h="5313873">
                <a:tc>
                  <a:txBody>
                    <a:bodyPr/>
                    <a:lstStyle/>
                    <a:p>
                      <a:pPr marL="0" indent="0">
                        <a:buNone/>
                      </a:pPr>
                      <a:r>
                        <a:rPr lang="en-US" sz="1200" b="1" dirty="0">
                          <a:solidFill>
                            <a:srgbClr val="111827"/>
                          </a:solidFill>
                          <a:latin typeface="+mn-lt"/>
                          <a:cs typeface="Arial" panose="020B0604020202020204" pitchFamily="34" charset="0"/>
                        </a:rPr>
                        <a:t>SAEZ EZEIZA</a:t>
                      </a:r>
                      <a:endParaRPr lang="en-US" sz="1200" dirty="0">
                        <a:latin typeface="+mn-lt"/>
                        <a:cs typeface="Arial" panose="020B0604020202020204" pitchFamily="34" charset="0"/>
                      </a:endParaRPr>
                    </a:p>
                    <a:p>
                      <a:pPr marL="0" marR="0" lvl="0" indent="0" algn="l" defTabSz="914400" eaLnBrk="1" fontAlgn="auto" latinLnBrk="0" hangingPunct="1">
                        <a:lnSpc>
                          <a:spcPct val="100000"/>
                        </a:lnSpc>
                        <a:spcBef>
                          <a:spcPts val="0"/>
                        </a:spcBef>
                        <a:spcAft>
                          <a:spcPts val="0"/>
                        </a:spcAft>
                        <a:buClrTx/>
                        <a:buSzTx/>
                        <a:buFontTx/>
                        <a:buNone/>
                        <a:tabLst/>
                        <a:defRPr/>
                      </a:pPr>
                      <a:r>
                        <a:rPr lang="en-US" sz="1050" b="1" dirty="0">
                          <a:solidFill>
                            <a:srgbClr val="111827"/>
                          </a:solidFill>
                          <a:latin typeface="+mn-lt"/>
                          <a:cs typeface="Arial" panose="020B0604020202020204" pitchFamily="34" charset="0"/>
                        </a:rPr>
                        <a:t>NOTAM A2527/2026</a:t>
                      </a:r>
                      <a:endParaRPr lang="en-US" sz="1050" dirty="0">
                        <a:latin typeface="+mn-lt"/>
                        <a:cs typeface="Arial" panose="020B0604020202020204" pitchFamily="34" charset="0"/>
                      </a:endParaRPr>
                    </a:p>
                    <a:p>
                      <a:pPr marL="0" marR="0" lvl="0" indent="0" algn="l" defTabSz="914400" eaLnBrk="1" fontAlgn="auto" latinLnBrk="0" hangingPunct="1">
                        <a:lnSpc>
                          <a:spcPct val="100000"/>
                        </a:lnSpc>
                        <a:spcBef>
                          <a:spcPts val="0"/>
                        </a:spcBef>
                        <a:spcAft>
                          <a:spcPts val="0"/>
                        </a:spcAft>
                        <a:buClrTx/>
                        <a:buSzTx/>
                        <a:buFontTx/>
                        <a:buNone/>
                        <a:tabLst/>
                        <a:defRPr/>
                      </a:pPr>
                      <a:r>
                        <a:rPr lang="en-US" sz="1050" dirty="0">
                          <a:solidFill>
                            <a:srgbClr val="111827"/>
                          </a:solidFill>
                          <a:latin typeface="+mn-lt"/>
                          <a:cs typeface="Arial" panose="020B0604020202020204" pitchFamily="34" charset="0"/>
                        </a:rPr>
                        <a:t>RWY 17/35 CLSD WIP MAINT 31 </a:t>
                      </a:r>
                      <a:r>
                        <a:rPr lang="en-US" sz="1050" dirty="0">
                          <a:solidFill>
                            <a:srgbClr val="111827"/>
                          </a:solidFill>
                          <a:highlight>
                            <a:srgbClr val="FFFF00"/>
                          </a:highlight>
                          <a:latin typeface="+mn-lt"/>
                          <a:cs typeface="Arial" panose="020B0604020202020204" pitchFamily="34" charset="0"/>
                        </a:rPr>
                        <a:t>1535–1935</a:t>
                      </a:r>
                    </a:p>
                    <a:p>
                      <a:pPr marL="0" marR="0" lvl="0" indent="0" algn="l" defTabSz="914400" eaLnBrk="1" fontAlgn="auto" latinLnBrk="0" hangingPunct="1">
                        <a:lnSpc>
                          <a:spcPct val="100000"/>
                        </a:lnSpc>
                        <a:spcBef>
                          <a:spcPts val="0"/>
                        </a:spcBef>
                        <a:spcAft>
                          <a:spcPts val="0"/>
                        </a:spcAft>
                        <a:buClrTx/>
                        <a:buSzTx/>
                        <a:buFontTx/>
                        <a:buNone/>
                        <a:tabLst/>
                        <a:defRPr/>
                      </a:pPr>
                      <a:endParaRPr lang="en-US" sz="1050" dirty="0">
                        <a:highlight>
                          <a:srgbClr val="FFFF00"/>
                        </a:highlight>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050" b="1" noProof="0" dirty="0">
                          <a:solidFill>
                            <a:srgbClr val="111827"/>
                          </a:solidFill>
                          <a:latin typeface="+mn-lt"/>
                          <a:ea typeface="+mn-ea"/>
                          <a:cs typeface="Arial" panose="020B0604020202020204" pitchFamily="34" charset="0"/>
                        </a:rPr>
                        <a:t>NOTAM A2598/2026</a:t>
                      </a:r>
                    </a:p>
                    <a:p>
                      <a:pPr marL="0" marR="0" lvl="0" indent="0" algn="l" defTabSz="914400" eaLnBrk="1" fontAlgn="auto" latinLnBrk="0" hangingPunct="1">
                        <a:lnSpc>
                          <a:spcPct val="100000"/>
                        </a:lnSpc>
                        <a:spcBef>
                          <a:spcPts val="0"/>
                        </a:spcBef>
                        <a:spcAft>
                          <a:spcPts val="0"/>
                        </a:spcAft>
                        <a:buClrTx/>
                        <a:buSzTx/>
                        <a:buFontTx/>
                        <a:buNone/>
                        <a:tabLst/>
                        <a:defRPr/>
                      </a:pPr>
                      <a:r>
                        <a:rPr lang="en-US" sz="1050" dirty="0">
                          <a:solidFill>
                            <a:srgbClr val="111827"/>
                          </a:solidFill>
                          <a:latin typeface="+mn-lt"/>
                          <a:cs typeface="Arial" panose="020B0604020202020204" pitchFamily="34" charset="0"/>
                        </a:rPr>
                        <a:t>RWY 11/29 CLSD WIP MAINT 31 </a:t>
                      </a:r>
                      <a:r>
                        <a:rPr lang="en-US" sz="1050" dirty="0">
                          <a:solidFill>
                            <a:srgbClr val="111827"/>
                          </a:solidFill>
                          <a:highlight>
                            <a:srgbClr val="FFFF00"/>
                          </a:highlight>
                          <a:latin typeface="+mn-lt"/>
                          <a:cs typeface="Arial" panose="020B0604020202020204" pitchFamily="34" charset="0"/>
                        </a:rPr>
                        <a:t>1535–1935</a:t>
                      </a:r>
                    </a:p>
                    <a:p>
                      <a:pPr marL="0" marR="0" lvl="0" indent="0" algn="l" defTabSz="914400" eaLnBrk="1" fontAlgn="auto" latinLnBrk="0" hangingPunct="1">
                        <a:lnSpc>
                          <a:spcPct val="100000"/>
                        </a:lnSpc>
                        <a:spcBef>
                          <a:spcPts val="0"/>
                        </a:spcBef>
                        <a:spcAft>
                          <a:spcPts val="0"/>
                        </a:spcAft>
                        <a:buClrTx/>
                        <a:buSzTx/>
                        <a:buFontTx/>
                        <a:buNone/>
                        <a:tabLst/>
                        <a:defRPr/>
                      </a:pPr>
                      <a:endParaRPr lang="en-US" sz="1050" dirty="0">
                        <a:solidFill>
                          <a:srgbClr val="111827"/>
                        </a:solidFill>
                        <a:highlight>
                          <a:srgbClr val="FFFF00"/>
                        </a:highlight>
                        <a:latin typeface="+mn-lt"/>
                        <a:cs typeface="Arial" panose="020B0604020202020204" pitchFamily="34" charset="0"/>
                      </a:endParaRPr>
                    </a:p>
                    <a:p>
                      <a:pPr marL="0" marR="0" lvl="0" indent="0" algn="l" defTabSz="914400" eaLnBrk="1" fontAlgn="auto" latinLnBrk="0" hangingPunct="1">
                        <a:lnSpc>
                          <a:spcPct val="100000"/>
                        </a:lnSpc>
                        <a:spcBef>
                          <a:spcPts val="0"/>
                        </a:spcBef>
                        <a:spcAft>
                          <a:spcPts val="0"/>
                        </a:spcAft>
                        <a:buClrTx/>
                        <a:buSzTx/>
                        <a:buFontTx/>
                        <a:buNone/>
                        <a:tabLst/>
                        <a:defRPr/>
                      </a:pPr>
                      <a:endParaRPr lang="en-US" sz="1050" dirty="0">
                        <a:highlight>
                          <a:srgbClr val="FFFF00"/>
                        </a:highlight>
                        <a:latin typeface="+mn-lt"/>
                        <a:cs typeface="Arial" panose="020B0604020202020204" pitchFamily="34" charset="0"/>
                      </a:endParaRPr>
                    </a:p>
                    <a:p>
                      <a:r>
                        <a:rPr lang="es-MX" sz="1200" b="1" noProof="0" dirty="0">
                          <a:solidFill>
                            <a:srgbClr val="111827"/>
                          </a:solidFill>
                          <a:latin typeface="+mn-lt"/>
                          <a:ea typeface="+mn-ea"/>
                          <a:cs typeface="Arial" panose="020B0604020202020204" pitchFamily="34" charset="0"/>
                        </a:rPr>
                        <a:t>SABE AEROPARQUE</a:t>
                      </a:r>
                    </a:p>
                    <a:p>
                      <a:r>
                        <a:rPr lang="es-MX" sz="1050" b="1" i="0" kern="1200" noProof="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NOTAM A2187/2026</a:t>
                      </a:r>
                    </a:p>
                    <a:p>
                      <a:r>
                        <a:rPr lang="en-US" sz="1050" b="0" i="0" kern="1200" noProof="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RWY 13/31 CLSD WIP MAINT</a:t>
                      </a:r>
                    </a:p>
                    <a:p>
                      <a:r>
                        <a:rPr lang="en-US" sz="1050" b="0" i="0" kern="1200" noProof="0" dirty="0">
                          <a:solidFill>
                            <a:schemeClr val="tx1"/>
                          </a:solidFill>
                          <a:effectLst/>
                          <a:highlight>
                            <a:srgbClr val="FFFF00"/>
                          </a:highlight>
                          <a:latin typeface="Calibri" panose="020F0502020204030204" pitchFamily="34" charset="0"/>
                          <a:ea typeface="Calibri" panose="020F0502020204030204" pitchFamily="34" charset="0"/>
                          <a:cs typeface="Calibri" panose="020F0502020204030204" pitchFamily="34" charset="0"/>
                        </a:rPr>
                        <a:t>FM </a:t>
                      </a:r>
                      <a:r>
                        <a:rPr lang="es-MX" sz="1050" b="0" i="0" kern="1200" noProof="0" dirty="0">
                          <a:solidFill>
                            <a:schemeClr val="tx1"/>
                          </a:solidFill>
                          <a:effectLst/>
                          <a:highlight>
                            <a:srgbClr val="FFFF00"/>
                          </a:highlight>
                          <a:latin typeface="Calibri" panose="020F0502020204030204" pitchFamily="34" charset="0"/>
                          <a:ea typeface="Calibri" panose="020F0502020204030204" pitchFamily="34" charset="0"/>
                          <a:cs typeface="Calibri" panose="020F0502020204030204" pitchFamily="34" charset="0"/>
                        </a:rPr>
                        <a:t>2026-08-25 12:00 </a:t>
                      </a:r>
                    </a:p>
                    <a:p>
                      <a:r>
                        <a:rPr lang="es-MX" sz="1050" b="0" i="0" kern="1200" noProof="0" dirty="0">
                          <a:solidFill>
                            <a:schemeClr val="tx1"/>
                          </a:solidFill>
                          <a:effectLst/>
                          <a:highlight>
                            <a:srgbClr val="FFFF00"/>
                          </a:highlight>
                          <a:latin typeface="Calibri" panose="020F0502020204030204" pitchFamily="34" charset="0"/>
                          <a:ea typeface="Calibri" panose="020F0502020204030204" pitchFamily="34" charset="0"/>
                          <a:cs typeface="Calibri" panose="020F0502020204030204" pitchFamily="34" charset="0"/>
                        </a:rPr>
                        <a:t>TO 2026-08-27 19:00</a:t>
                      </a:r>
                    </a:p>
                    <a:p>
                      <a:pPr marL="0" marR="0" lvl="0" indent="0" algn="l" defTabSz="914400" eaLnBrk="1" fontAlgn="auto" latinLnBrk="0" hangingPunct="1">
                        <a:lnSpc>
                          <a:spcPct val="100000"/>
                        </a:lnSpc>
                        <a:spcBef>
                          <a:spcPts val="0"/>
                        </a:spcBef>
                        <a:spcAft>
                          <a:spcPts val="0"/>
                        </a:spcAft>
                        <a:buClrTx/>
                        <a:buSzTx/>
                        <a:buFontTx/>
                        <a:buNone/>
                        <a:tabLst/>
                        <a:defRPr/>
                      </a:pPr>
                      <a:endParaRPr lang="en-US" sz="1050" dirty="0">
                        <a:latin typeface="+mn-lt"/>
                        <a:cs typeface="Arial" panose="020B0604020202020204" pitchFamily="34" charset="0"/>
                      </a:endParaRPr>
                    </a:p>
                    <a:p>
                      <a:pPr marL="0" marR="0" lvl="0" indent="0" algn="l" defTabSz="914400" eaLnBrk="1" fontAlgn="auto" latinLnBrk="0" hangingPunct="1">
                        <a:lnSpc>
                          <a:spcPct val="100000"/>
                        </a:lnSpc>
                        <a:spcBef>
                          <a:spcPts val="0"/>
                        </a:spcBef>
                        <a:spcAft>
                          <a:spcPts val="0"/>
                        </a:spcAft>
                        <a:buClrTx/>
                        <a:buSzTx/>
                        <a:buFontTx/>
                        <a:buNone/>
                        <a:tabLst/>
                        <a:defRPr/>
                      </a:pPr>
                      <a:endParaRPr lang="en-US" sz="1050" dirty="0">
                        <a:latin typeface="+mn-lt"/>
                        <a:cs typeface="Arial" panose="020B0604020202020204" pitchFamily="34" charset="0"/>
                      </a:endParaRPr>
                    </a:p>
                    <a:p>
                      <a:pPr marL="0" indent="0">
                        <a:buNone/>
                      </a:pPr>
                      <a:r>
                        <a:rPr lang="en-US" sz="1200" b="1" dirty="0">
                          <a:solidFill>
                            <a:srgbClr val="111827"/>
                          </a:solidFill>
                          <a:latin typeface="+mn-lt"/>
                          <a:ea typeface="+mn-ea"/>
                          <a:cs typeface="Arial" panose="020B0604020202020204" pitchFamily="34" charset="0"/>
                        </a:rPr>
                        <a:t>SPECIAL EVENTS:</a:t>
                      </a:r>
                    </a:p>
                    <a:p>
                      <a:pPr marL="0" indent="0">
                        <a:buNone/>
                      </a:pPr>
                      <a:r>
                        <a:rPr lang="en-US" sz="1200" b="1" dirty="0">
                          <a:solidFill>
                            <a:srgbClr val="111827"/>
                          </a:solidFill>
                          <a:latin typeface="+mn-lt"/>
                          <a:ea typeface="+mn-ea"/>
                          <a:cs typeface="Arial" panose="020B0604020202020204" pitchFamily="34" charset="0"/>
                        </a:rPr>
                        <a:t>Operational Awareness</a:t>
                      </a:r>
                    </a:p>
                    <a:p>
                      <a:pPr marL="0" indent="0">
                        <a:buNone/>
                      </a:pPr>
                      <a:r>
                        <a:rPr lang="en-US" sz="1200" b="1" dirty="0">
                          <a:solidFill>
                            <a:srgbClr val="111827"/>
                          </a:solidFill>
                          <a:latin typeface="+mn-lt"/>
                          <a:ea typeface="+mn-ea"/>
                          <a:cs typeface="Arial" panose="020B0604020202020204" pitchFamily="34" charset="0"/>
                        </a:rPr>
                        <a:t>Ezeiza </a:t>
                      </a:r>
                      <a:r>
                        <a:rPr lang="en-US" sz="1200" b="1" dirty="0">
                          <a:solidFill>
                            <a:srgbClr val="111827"/>
                          </a:solidFill>
                          <a:latin typeface="+mn-lt"/>
                          <a:cs typeface="Arial" panose="020B0604020202020204" pitchFamily="34" charset="0"/>
                        </a:rPr>
                        <a:t>FIR – ATM Transition</a:t>
                      </a:r>
                      <a:endParaRPr lang="en-US" sz="1200" dirty="0">
                        <a:latin typeface="+mn-lt"/>
                        <a:cs typeface="Arial" panose="020B0604020202020204" pitchFamily="34" charset="0"/>
                      </a:endParaRPr>
                    </a:p>
                    <a:p>
                      <a:pPr marL="0" indent="0">
                        <a:buNone/>
                      </a:pPr>
                      <a:r>
                        <a:rPr lang="en-US" sz="1050" b="1" dirty="0">
                          <a:solidFill>
                            <a:srgbClr val="111827"/>
                          </a:solidFill>
                          <a:latin typeface="+mn-lt"/>
                          <a:cs typeface="Arial" panose="020B0604020202020204" pitchFamily="34" charset="0"/>
                        </a:rPr>
                        <a:t>(NOTAM A2804/2026)</a:t>
                      </a:r>
                      <a:endParaRPr lang="en-US" sz="1050" dirty="0">
                        <a:latin typeface="+mn-lt"/>
                        <a:cs typeface="Arial" panose="020B0604020202020204" pitchFamily="34" charset="0"/>
                      </a:endParaRPr>
                    </a:p>
                    <a:p>
                      <a:pPr marL="0" indent="0">
                        <a:buNone/>
                      </a:pPr>
                      <a:r>
                        <a:rPr lang="en-US" sz="1050" dirty="0">
                          <a:solidFill>
                            <a:srgbClr val="111827"/>
                          </a:solidFill>
                          <a:latin typeface="+mn-lt"/>
                          <a:cs typeface="Arial" panose="020B0604020202020204" pitchFamily="34" charset="0"/>
                        </a:rPr>
                        <a:t>FLOW CTL PROC at SABE entrance:</a:t>
                      </a:r>
                      <a:endParaRPr lang="en-US" sz="1050" dirty="0">
                        <a:latin typeface="+mn-lt"/>
                        <a:cs typeface="Arial" panose="020B0604020202020204" pitchFamily="34" charset="0"/>
                      </a:endParaRPr>
                    </a:p>
                    <a:p>
                      <a:pPr marL="0" indent="0">
                        <a:buNone/>
                      </a:pPr>
                      <a:r>
                        <a:rPr lang="en-US" sz="1050" dirty="0">
                          <a:solidFill>
                            <a:srgbClr val="111827"/>
                          </a:solidFill>
                          <a:latin typeface="+mn-lt"/>
                          <a:cs typeface="Arial" panose="020B0604020202020204" pitchFamily="34" charset="0"/>
                        </a:rPr>
                        <a:t>1 ACFT every 5 MIN, DLY 1000–0200</a:t>
                      </a:r>
                    </a:p>
                    <a:p>
                      <a:pPr marL="0" indent="0">
                        <a:buNone/>
                      </a:pPr>
                      <a:endParaRPr lang="en-US" sz="1050" dirty="0">
                        <a:solidFill>
                          <a:srgbClr val="111827"/>
                        </a:solidFill>
                        <a:latin typeface="+mn-lt"/>
                        <a:cs typeface="Arial" panose="020B0604020202020204" pitchFamily="34" charset="0"/>
                      </a:endParaRPr>
                    </a:p>
                    <a:p>
                      <a:pPr marL="0" marR="0" lvl="0" indent="0" algn="l" defTabSz="914400" eaLnBrk="1" fontAlgn="auto" latinLnBrk="0" hangingPunct="1">
                        <a:lnSpc>
                          <a:spcPct val="100000"/>
                        </a:lnSpc>
                        <a:spcBef>
                          <a:spcPts val="0"/>
                        </a:spcBef>
                        <a:spcAft>
                          <a:spcPts val="0"/>
                        </a:spcAft>
                        <a:buClrTx/>
                        <a:buSzTx/>
                        <a:buFontTx/>
                        <a:buNone/>
                        <a:tabLst/>
                        <a:defRPr/>
                      </a:pPr>
                      <a:r>
                        <a:rPr lang="en-US" sz="800" dirty="0">
                          <a:solidFill>
                            <a:srgbClr val="111827"/>
                          </a:solidFill>
                          <a:latin typeface="+mn-lt"/>
                        </a:rPr>
                        <a:t>Valid until AUG 01 0200 UTC</a:t>
                      </a:r>
                      <a:endParaRPr lang="en-US" sz="800" dirty="0">
                        <a:latin typeface="+mn-lt"/>
                      </a:endParaRPr>
                    </a:p>
                    <a:p>
                      <a:pPr marL="0" indent="0">
                        <a:buNone/>
                      </a:pPr>
                      <a:endParaRPr lang="es-AR" sz="105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THURSDAY</a:t>
                      </a:r>
                      <a:endParaRPr kumimoji="0" lang="en-US" sz="115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ICE central-west and N Patagonia</a:t>
                      </a:r>
                      <a:endParaRPr kumimoji="0" lang="en-US" sz="98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TURB north-west Argentina + central-north Patagonia.</a:t>
                      </a:r>
                      <a:endParaRPr kumimoji="0" lang="en-US" sz="98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MTW central-west Argentina.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SN along the south region</a:t>
                      </a:r>
                      <a:endParaRPr kumimoji="0" lang="en-US" sz="98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8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5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FRIDAY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TS north-east Argentina.</a:t>
                      </a:r>
                      <a:endParaRPr kumimoji="0" lang="en-US" sz="98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8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SN along the south region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80" b="0" i="0" u="none" strike="noStrike" kern="1200" cap="none" spc="0" normalizeH="0" baseline="0" noProof="0" dirty="0">
                        <a:ln>
                          <a:noFill/>
                        </a:ln>
                        <a:solidFill>
                          <a:srgbClr val="14213D"/>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SATURDAY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14213D"/>
                          </a:solidFill>
                          <a:effectLst/>
                          <a:uLnTx/>
                          <a:uFillTx/>
                          <a:latin typeface="+mn-lt"/>
                          <a:ea typeface="+mn-ea"/>
                          <a:cs typeface="+mn-cs"/>
                        </a:rPr>
                        <a:t>NOSIG.-</a:t>
                      </a:r>
                      <a:endParaRPr kumimoji="0" lang="en-US" sz="10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80" b="0" i="0" u="none" strike="noStrike" kern="1200" cap="none" spc="0" normalizeH="0" baseline="0" noProof="0" dirty="0">
                        <a:ln>
                          <a:noFill/>
                        </a:ln>
                        <a:solidFill>
                          <a:prstClr val="black"/>
                        </a:solidFill>
                        <a:effectLst/>
                        <a:uLnTx/>
                        <a:uFillTx/>
                        <a:latin typeface="+mn-lt"/>
                        <a:ea typeface="+mn-ea"/>
                        <a:cs typeface="+mn-cs"/>
                      </a:endParaRPr>
                    </a:p>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extLst>
                  <a:ext uri="{0D108BD9-81ED-4DB2-BD59-A6C34878D82A}">
                    <a16:rowId xmlns:a16="http://schemas.microsoft.com/office/drawing/2014/main" val="2077348808"/>
                  </a:ext>
                </a:extLst>
              </a:tr>
            </a:tbl>
          </a:graphicData>
        </a:graphic>
      </p:graphicFrame>
      <p:pic>
        <p:nvPicPr>
          <p:cNvPr id="4" name="Imagen 3">
            <a:extLst>
              <a:ext uri="{FF2B5EF4-FFF2-40B4-BE49-F238E27FC236}">
                <a16:creationId xmlns:a16="http://schemas.microsoft.com/office/drawing/2014/main" id="{7BE660B4-227F-56E9-A86C-4402A74A8137}"/>
              </a:ext>
            </a:extLst>
          </p:cNvPr>
          <p:cNvPicPr>
            <a:picLocks noChangeAspect="1"/>
          </p:cNvPicPr>
          <p:nvPr/>
        </p:nvPicPr>
        <p:blipFill>
          <a:blip r:embed="rId2"/>
          <a:stretch>
            <a:fillRect/>
          </a:stretch>
        </p:blipFill>
        <p:spPr>
          <a:xfrm>
            <a:off x="15433" y="94005"/>
            <a:ext cx="3616941" cy="588055"/>
          </a:xfrm>
          <a:prstGeom prst="rect">
            <a:avLst/>
          </a:prstGeom>
        </p:spPr>
      </p:pic>
      <p:sp>
        <p:nvSpPr>
          <p:cNvPr id="6" name="Rectángulo 10">
            <a:extLst>
              <a:ext uri="{FF2B5EF4-FFF2-40B4-BE49-F238E27FC236}">
                <a16:creationId xmlns:a16="http://schemas.microsoft.com/office/drawing/2014/main" id="{31F5E3B3-AF2C-8064-740E-E5B31FBA6CCC}"/>
              </a:ext>
            </a:extLst>
          </p:cNvPr>
          <p:cNvSpPr/>
          <p:nvPr/>
        </p:nvSpPr>
        <p:spPr>
          <a:xfrm>
            <a:off x="3122042" y="434053"/>
            <a:ext cx="7373199" cy="461665"/>
          </a:xfrm>
          <a:prstGeom prst="rect">
            <a:avLst/>
          </a:prstGeom>
        </p:spPr>
        <p:txBody>
          <a:bodyPr wrap="square" lIns="91440" tIns="45720" rIns="91440" bIns="45720" anchor="t">
            <a:spAutoFit/>
          </a:bodyPr>
          <a:lstStyle/>
          <a:p>
            <a:pPr marL="25400" marR="0" lvl="0" indent="0" algn="l" defTabSz="914400" rtl="0" eaLnBrk="1" fontAlgn="auto" latinLnBrk="0" hangingPunct="1">
              <a:lnSpc>
                <a:spcPct val="100000"/>
              </a:lnSpc>
              <a:spcBef>
                <a:spcPts val="100"/>
              </a:spcBef>
              <a:spcAft>
                <a:spcPts val="0"/>
              </a:spcAft>
              <a:buClrTx/>
              <a:buSzTx/>
              <a:buFontTx/>
              <a:buNone/>
              <a:tabLst>
                <a:tab pos="875665" algn="l"/>
              </a:tabLst>
              <a:defRPr/>
            </a:pPr>
            <a:r>
              <a:rPr kumimoji="0" lang="en-US" sz="2400" b="1" i="0" u="none" strike="noStrike" kern="1200" cap="none" spc="-5" normalizeH="0" baseline="0" noProof="0" dirty="0">
                <a:ln>
                  <a:noFill/>
                </a:ln>
                <a:solidFill>
                  <a:srgbClr val="FF0000"/>
                </a:solidFill>
                <a:effectLst/>
                <a:uLnTx/>
                <a:uFillTx/>
                <a:latin typeface="Calibri"/>
                <a:ea typeface="+mn-ea"/>
                <a:cs typeface="Calibri"/>
              </a:rPr>
              <a:t>EANA Argentina: </a:t>
            </a:r>
            <a:r>
              <a:rPr kumimoji="0" lang="en-US" sz="2400" b="1" i="1" u="none" strike="noStrike" kern="1200" cap="none" spc="-5" normalizeH="0" baseline="0" noProof="0" dirty="0">
                <a:ln>
                  <a:noFill/>
                </a:ln>
                <a:solidFill>
                  <a:srgbClr val="FF0000"/>
                </a:solidFill>
                <a:effectLst/>
                <a:uLnTx/>
                <a:uFillTx/>
                <a:latin typeface="Calibri"/>
                <a:ea typeface="+mn-ea"/>
                <a:cs typeface="Calibri"/>
              </a:rPr>
              <a:t>July </a:t>
            </a:r>
            <a:r>
              <a:rPr kumimoji="0" lang="en-US" sz="2400" b="1" i="1" u="none" strike="noStrike" kern="1200" cap="none" spc="-5" normalizeH="0" baseline="0" noProof="0" dirty="0">
                <a:ln>
                  <a:noFill/>
                </a:ln>
                <a:solidFill>
                  <a:srgbClr val="FF0000"/>
                </a:solidFill>
                <a:effectLst/>
                <a:uLnTx/>
                <a:uFillTx/>
                <a:latin typeface="Calibri"/>
                <a:cs typeface="Calibri"/>
              </a:rPr>
              <a:t>30</a:t>
            </a:r>
            <a:r>
              <a:rPr kumimoji="0" lang="en-US" sz="2400" b="1" i="1" u="none" strike="noStrike" kern="1200" cap="none" spc="-5" normalizeH="0" baseline="30000" noProof="0" dirty="0" err="1">
                <a:ln>
                  <a:noFill/>
                </a:ln>
                <a:solidFill>
                  <a:srgbClr val="FF0000"/>
                </a:solidFill>
                <a:effectLst/>
                <a:uLnTx/>
                <a:uFillTx/>
                <a:latin typeface="Calibri"/>
                <a:ea typeface="+mn-ea"/>
                <a:cs typeface="Calibri"/>
              </a:rPr>
              <a:t>th</a:t>
            </a:r>
            <a:r>
              <a:rPr kumimoji="0" lang="en-US" sz="2400" b="1" i="1" u="none" strike="noStrike" kern="1200" cap="none" spc="-5" normalizeH="0" baseline="30000" noProof="0" dirty="0">
                <a:ln>
                  <a:noFill/>
                </a:ln>
                <a:solidFill>
                  <a:srgbClr val="FF0000"/>
                </a:solidFill>
                <a:effectLst/>
                <a:uLnTx/>
                <a:uFillTx/>
                <a:latin typeface="Calibri"/>
                <a:ea typeface="+mn-ea"/>
                <a:cs typeface="Calibri"/>
              </a:rPr>
              <a:t> </a:t>
            </a:r>
            <a:r>
              <a:rPr kumimoji="0" lang="en-US" sz="2400" b="1" i="1" u="none" strike="noStrike" kern="1200" cap="none" spc="-5" normalizeH="0" baseline="0" noProof="0" dirty="0">
                <a:ln>
                  <a:noFill/>
                </a:ln>
                <a:solidFill>
                  <a:srgbClr val="FF0000"/>
                </a:solidFill>
                <a:effectLst/>
                <a:uLnTx/>
                <a:uFillTx/>
                <a:latin typeface="Calibri"/>
                <a:ea typeface="+mn-ea"/>
                <a:cs typeface="Calibri"/>
              </a:rPr>
              <a:t>– </a:t>
            </a:r>
            <a:r>
              <a:rPr kumimoji="0" lang="en-US" sz="2400" b="1" i="1" u="none" strike="noStrike" kern="1200" cap="none" spc="-5" normalizeH="0" baseline="0" noProof="0" dirty="0">
                <a:ln>
                  <a:noFill/>
                </a:ln>
                <a:solidFill>
                  <a:srgbClr val="FF0000"/>
                </a:solidFill>
                <a:effectLst/>
                <a:uLnTx/>
                <a:uFillTx/>
                <a:latin typeface="Calibri"/>
                <a:cs typeface="Calibri"/>
              </a:rPr>
              <a:t>August</a:t>
            </a:r>
            <a:r>
              <a:rPr kumimoji="0" lang="en-US" sz="2400" b="1" i="1" u="none" strike="noStrike" kern="1200" cap="none" spc="-5" normalizeH="0" baseline="0" noProof="0" dirty="0">
                <a:ln>
                  <a:noFill/>
                </a:ln>
                <a:solidFill>
                  <a:srgbClr val="FF0000"/>
                </a:solidFill>
                <a:effectLst/>
                <a:uLnTx/>
                <a:uFillTx/>
                <a:latin typeface="Calibri"/>
                <a:ea typeface="+mn-ea"/>
                <a:cs typeface="Calibri"/>
              </a:rPr>
              <a:t> 3</a:t>
            </a:r>
            <a:r>
              <a:rPr kumimoji="0" lang="en-US" sz="2400" b="1" i="1" u="none" strike="noStrike" kern="1200" cap="none" spc="-5" normalizeH="0" baseline="30000" noProof="0" dirty="0">
                <a:ln>
                  <a:noFill/>
                </a:ln>
                <a:solidFill>
                  <a:srgbClr val="FF0000"/>
                </a:solidFill>
                <a:effectLst/>
                <a:uLnTx/>
                <a:uFillTx/>
                <a:latin typeface="Calibri"/>
                <a:ea typeface="+mn-ea"/>
                <a:cs typeface="Calibri"/>
              </a:rPr>
              <a:t>rd</a:t>
            </a:r>
            <a:r>
              <a:rPr kumimoji="0" lang="en-US" sz="2400" b="1" i="1" u="none" strike="noStrike" kern="1200" cap="none" spc="-5" normalizeH="0" baseline="0" noProof="0" dirty="0">
                <a:ln>
                  <a:noFill/>
                </a:ln>
                <a:solidFill>
                  <a:srgbClr val="FF0000"/>
                </a:solidFill>
                <a:effectLst/>
                <a:uLnTx/>
                <a:uFillTx/>
                <a:latin typeface="Calibri"/>
                <a:ea typeface="+mn-ea"/>
                <a:cs typeface="Calibri"/>
              </a:rPr>
              <a:t>, 2026</a:t>
            </a:r>
            <a:endParaRPr kumimoji="0" lang="en-US" sz="2400" b="0" i="1" u="none" strike="noStrike" kern="1200" cap="none" spc="0" normalizeH="0" baseline="0" noProof="0" dirty="0">
              <a:ln>
                <a:noFill/>
              </a:ln>
              <a:solidFill>
                <a:prstClr val="black"/>
              </a:solidFill>
              <a:effectLst/>
              <a:uLnTx/>
              <a:uFillTx/>
              <a:latin typeface="Calibri"/>
              <a:ea typeface="+mn-ea"/>
              <a:cs typeface="Calibri"/>
            </a:endParaRPr>
          </a:p>
        </p:txBody>
      </p:sp>
      <p:sp>
        <p:nvSpPr>
          <p:cNvPr id="8" name="TextBox 3">
            <a:extLst>
              <a:ext uri="{FF2B5EF4-FFF2-40B4-BE49-F238E27FC236}">
                <a16:creationId xmlns:a16="http://schemas.microsoft.com/office/drawing/2014/main" id="{D9F251DD-A113-7A2E-AFFA-7CAB54A046FE}"/>
              </a:ext>
            </a:extLst>
          </p:cNvPr>
          <p:cNvSpPr txBox="1"/>
          <p:nvPr/>
        </p:nvSpPr>
        <p:spPr>
          <a:xfrm>
            <a:off x="5526854" y="-3798"/>
            <a:ext cx="1685752"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11" name="Shape 23">
            <a:extLst>
              <a:ext uri="{FF2B5EF4-FFF2-40B4-BE49-F238E27FC236}">
                <a16:creationId xmlns:a16="http://schemas.microsoft.com/office/drawing/2014/main" id="{057C4A1C-FE96-2D05-A16E-891772865C53}"/>
              </a:ext>
            </a:extLst>
          </p:cNvPr>
          <p:cNvSpPr/>
          <p:nvPr/>
        </p:nvSpPr>
        <p:spPr>
          <a:xfrm>
            <a:off x="274320" y="2982970"/>
            <a:ext cx="1691640" cy="9144"/>
          </a:xfrm>
          <a:prstGeom prst="rect">
            <a:avLst/>
          </a:prstGeom>
          <a:solidFill>
            <a:srgbClr val="FFFFFF"/>
          </a:solidFill>
          <a:ln w="8890">
            <a:solidFill>
              <a:srgbClr val="FFFFFF"/>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black"/>
              </a:solidFill>
              <a:effectLst/>
              <a:uLnTx/>
              <a:uFillTx/>
              <a:latin typeface="Aptos"/>
              <a:ea typeface="+mn-ea"/>
              <a:cs typeface="Arial"/>
            </a:endParaRPr>
          </a:p>
        </p:txBody>
      </p:sp>
      <p:sp>
        <p:nvSpPr>
          <p:cNvPr id="26" name="Text 44">
            <a:extLst>
              <a:ext uri="{FF2B5EF4-FFF2-40B4-BE49-F238E27FC236}">
                <a16:creationId xmlns:a16="http://schemas.microsoft.com/office/drawing/2014/main" id="{EB883CE4-05E9-8E5D-8101-EC87BDFE1D3F}"/>
              </a:ext>
            </a:extLst>
          </p:cNvPr>
          <p:cNvSpPr/>
          <p:nvPr/>
        </p:nvSpPr>
        <p:spPr>
          <a:xfrm>
            <a:off x="429768" y="4849290"/>
            <a:ext cx="182880" cy="201168"/>
          </a:xfrm>
          <a:prstGeom prst="rect">
            <a:avLst/>
          </a:prstGeom>
          <a:noFill/>
          <a:ln/>
        </p:spPr>
        <p:txBody>
          <a:bodyPr wrap="square" lIns="254" tIns="254" rIns="254" bIns="254"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800" b="0" i="0" u="none" strike="noStrike" kern="0" cap="none" spc="0" normalizeH="0" baseline="0" noProof="0" dirty="0">
              <a:ln>
                <a:noFill/>
              </a:ln>
              <a:solidFill>
                <a:prstClr val="black"/>
              </a:solidFill>
              <a:effectLst/>
              <a:uLnTx/>
              <a:uFillTx/>
              <a:latin typeface="Calibri"/>
              <a:cs typeface="Arial"/>
            </a:endParaRPr>
          </a:p>
        </p:txBody>
      </p:sp>
      <p:sp>
        <p:nvSpPr>
          <p:cNvPr id="31" name="Shape 29">
            <a:extLst>
              <a:ext uri="{FF2B5EF4-FFF2-40B4-BE49-F238E27FC236}">
                <a16:creationId xmlns:a16="http://schemas.microsoft.com/office/drawing/2014/main" id="{3A43363A-2CA5-D4AE-F28F-D3AABF1E6644}"/>
              </a:ext>
            </a:extLst>
          </p:cNvPr>
          <p:cNvSpPr/>
          <p:nvPr/>
        </p:nvSpPr>
        <p:spPr>
          <a:xfrm>
            <a:off x="161544" y="6426774"/>
            <a:ext cx="1804416" cy="256034"/>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Aptos" pitchFamily="34" charset="-122"/>
                <a:cs typeface="Aptos" pitchFamily="34" charset="-120"/>
                <a:hlinkClick r:id="rId3" tooltip="ANAC – NOTAM ARGENTINA">
                  <a:extLst>
                    <a:ext uri="{A12FA001-AC4F-418D-AE19-62706E023703}">
                      <ahyp:hlinkClr xmlns:ahyp="http://schemas.microsoft.com/office/drawing/2018/hyperlinkcolor" val="tx"/>
                    </a:ext>
                  </a:extLst>
                </a:hlinkClick>
              </a:rPr>
              <a:t>ANAC – NOTAM ARGENTINA</a:t>
            </a:r>
            <a:endParaRPr kumimoji="0" lang="en-US" sz="1050" b="0" i="0" u="none" strike="noStrike" kern="1200" cap="none" spc="0" normalizeH="0" baseline="0" noProof="0" dirty="0">
              <a:ln>
                <a:noFill/>
              </a:ln>
              <a:solidFill>
                <a:prstClr val="white"/>
              </a:solidFill>
              <a:effectLst/>
              <a:uLnTx/>
              <a:uFillTx/>
              <a:latin typeface="Calibri"/>
              <a:cs typeface="Arial"/>
            </a:endParaRPr>
          </a:p>
        </p:txBody>
      </p:sp>
      <p:sp>
        <p:nvSpPr>
          <p:cNvPr id="43" name="Shape 37">
            <a:extLst>
              <a:ext uri="{FF2B5EF4-FFF2-40B4-BE49-F238E27FC236}">
                <a16:creationId xmlns:a16="http://schemas.microsoft.com/office/drawing/2014/main" id="{60B3D865-E5C8-B7BA-BD73-1768B10FDD02}"/>
              </a:ext>
            </a:extLst>
          </p:cNvPr>
          <p:cNvSpPr/>
          <p:nvPr/>
        </p:nvSpPr>
        <p:spPr>
          <a:xfrm>
            <a:off x="2599223" y="6423947"/>
            <a:ext cx="1045638" cy="256032"/>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cs typeface="Arial"/>
                <a:hlinkClick r:id="rId4" tooltip="SMN source">
                  <a:extLst>
                    <a:ext uri="{A12FA001-AC4F-418D-AE19-62706E023703}">
                      <ahyp:hlinkClr xmlns:ahyp="http://schemas.microsoft.com/office/drawing/2018/hyperlinkcolor" val="tx"/>
                    </a:ext>
                  </a:extLst>
                </a:hlinkClick>
              </a:rPr>
              <a:t>SMN source</a:t>
            </a:r>
            <a:endParaRPr kumimoji="0" lang="en-US" sz="1050" b="1" i="0" u="none" strike="noStrike" kern="1200" cap="none" spc="0" normalizeH="0" baseline="0" noProof="0" dirty="0">
              <a:ln>
                <a:noFill/>
              </a:ln>
              <a:solidFill>
                <a:prstClr val="white"/>
              </a:solidFill>
              <a:effectLst/>
              <a:uLnTx/>
              <a:uFillTx/>
              <a:latin typeface="Calibri"/>
              <a:cs typeface="Arial"/>
            </a:endParaRPr>
          </a:p>
        </p:txBody>
      </p:sp>
      <p:sp>
        <p:nvSpPr>
          <p:cNvPr id="98" name="Text 40">
            <a:extLst>
              <a:ext uri="{FF2B5EF4-FFF2-40B4-BE49-F238E27FC236}">
                <a16:creationId xmlns:a16="http://schemas.microsoft.com/office/drawing/2014/main" id="{EA8F01D2-927B-E95F-C000-533258F77199}"/>
              </a:ext>
            </a:extLst>
          </p:cNvPr>
          <p:cNvSpPr/>
          <p:nvPr/>
        </p:nvSpPr>
        <p:spPr>
          <a:xfrm>
            <a:off x="4828032" y="1749552"/>
            <a:ext cx="1371600" cy="201168"/>
          </a:xfrm>
          <a:prstGeom prst="rect">
            <a:avLst/>
          </a:prstGeom>
          <a:noFill/>
          <a:ln/>
        </p:spPr>
        <p:txBody>
          <a:bodyPr wrap="square" lIns="508" tIns="508" rIns="508" bIns="508"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50" b="0" i="0" u="none" strike="noStrike" kern="1200" cap="none" spc="0" normalizeH="0" baseline="0" noProof="0" dirty="0">
              <a:ln>
                <a:noFill/>
              </a:ln>
              <a:solidFill>
                <a:prstClr val="black"/>
              </a:solidFill>
              <a:effectLst/>
              <a:uLnTx/>
              <a:uFillTx/>
              <a:latin typeface="Aptos"/>
              <a:ea typeface="+mn-ea"/>
              <a:cs typeface="Arial"/>
            </a:endParaRPr>
          </a:p>
        </p:txBody>
      </p:sp>
      <p:sp>
        <p:nvSpPr>
          <p:cNvPr id="131" name="Shape 39">
            <a:extLst>
              <a:ext uri="{FF2B5EF4-FFF2-40B4-BE49-F238E27FC236}">
                <a16:creationId xmlns:a16="http://schemas.microsoft.com/office/drawing/2014/main" id="{A8694F07-C6CF-FF14-5BD5-3806AA8EEA20}"/>
              </a:ext>
            </a:extLst>
          </p:cNvPr>
          <p:cNvSpPr/>
          <p:nvPr/>
        </p:nvSpPr>
        <p:spPr>
          <a:xfrm>
            <a:off x="4458423" y="2291093"/>
            <a:ext cx="4042901" cy="461665"/>
          </a:xfrm>
          <a:prstGeom prst="roundRect">
            <a:avLst/>
          </a:prstGeom>
          <a:solidFill>
            <a:srgbClr val="FFFFFF"/>
          </a:solidFill>
          <a:ln w="8890">
            <a:solidFill>
              <a:srgbClr val="92CDDD"/>
            </a:solidFill>
            <a:prstDash val="solid"/>
          </a:ln>
        </p:spPr>
        <p:txBody>
          <a:bodyPr anchor="ctr"/>
          <a:lstStyle/>
          <a:p>
            <a:pPr marL="0" marR="0" lvl="0" indent="0" algn="l" defTabSz="687388" rtl="0" eaLnBrk="1" fontAlgn="auto" latinLnBrk="0" hangingPunct="1">
              <a:lnSpc>
                <a:spcPct val="100000"/>
              </a:lnSpc>
              <a:spcBef>
                <a:spcPts val="0"/>
              </a:spcBef>
              <a:spcAft>
                <a:spcPts val="0"/>
              </a:spcAft>
              <a:buClrTx/>
              <a:buSzTx/>
              <a:buFontTx/>
              <a:buNone/>
              <a:tabLst>
                <a:tab pos="1074738" algn="l"/>
                <a:tab pos="1076325" algn="l"/>
                <a:tab pos="1706563" algn="l"/>
              </a:tabLst>
              <a:defRPr/>
            </a:pPr>
            <a:r>
              <a:rPr kumimoji="0" lang="en-US" sz="11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SARR CNS	</a:t>
            </a:r>
            <a:r>
              <a:rPr kumimoji="0" lang="en-US" sz="11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Flows to SARR	</a:t>
            </a:r>
            <a:r>
              <a:rPr kumimoji="0" lang="en-US" sz="1100" b="1" i="0" u="none" strike="noStrike" kern="1200" cap="none" spc="0" normalizeH="0" baseline="0" noProof="0" dirty="0">
                <a:ln>
                  <a:noFill/>
                </a:ln>
                <a:solidFill>
                  <a:srgbClr val="1FAA59"/>
                </a:solidFill>
                <a:effectLst/>
                <a:uLnTx/>
                <a:uFillTx/>
                <a:latin typeface="Calibri"/>
                <a:cs typeface="Arial"/>
              </a:rPr>
              <a:t>5 MIN / 25–40 NM	</a:t>
            </a: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JUL 31</a:t>
            </a:r>
            <a:endParaRPr kumimoji="0" lang="en-US" sz="1100" b="0" i="0" u="none" strike="noStrike" kern="1200" cap="none" spc="0" normalizeH="0" baseline="0" noProof="0" dirty="0">
              <a:ln>
                <a:noFill/>
              </a:ln>
              <a:solidFill>
                <a:prstClr val="black"/>
              </a:solidFill>
              <a:effectLst/>
              <a:uLnTx/>
              <a:uFillTx/>
              <a:latin typeface="Calibri"/>
              <a:cs typeface="Arial"/>
            </a:endParaRPr>
          </a:p>
        </p:txBody>
      </p:sp>
      <p:sp>
        <p:nvSpPr>
          <p:cNvPr id="137" name="Text 43">
            <a:extLst>
              <a:ext uri="{FF2B5EF4-FFF2-40B4-BE49-F238E27FC236}">
                <a16:creationId xmlns:a16="http://schemas.microsoft.com/office/drawing/2014/main" id="{AB0F3A00-2373-DDCD-C7A9-5C69CBCA3F6C}"/>
              </a:ext>
            </a:extLst>
          </p:cNvPr>
          <p:cNvSpPr/>
          <p:nvPr/>
        </p:nvSpPr>
        <p:spPr>
          <a:xfrm>
            <a:off x="6371845" y="1950720"/>
            <a:ext cx="1005840" cy="329184"/>
          </a:xfrm>
          <a:prstGeom prst="rect">
            <a:avLst/>
          </a:prstGeom>
          <a:noFill/>
          <a:ln/>
        </p:spPr>
        <p:txBody>
          <a:bodyPr wrap="square" lIns="508" tIns="508" rIns="508" bIns="508"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Aptos"/>
              <a:cs typeface="Arial"/>
            </a:endParaRPr>
          </a:p>
        </p:txBody>
      </p:sp>
      <p:sp>
        <p:nvSpPr>
          <p:cNvPr id="159" name="Text 62">
            <a:extLst>
              <a:ext uri="{FF2B5EF4-FFF2-40B4-BE49-F238E27FC236}">
                <a16:creationId xmlns:a16="http://schemas.microsoft.com/office/drawing/2014/main" id="{C41C6A80-9AE2-D968-5B94-96462975C9C9}"/>
              </a:ext>
            </a:extLst>
          </p:cNvPr>
          <p:cNvSpPr/>
          <p:nvPr/>
        </p:nvSpPr>
        <p:spPr>
          <a:xfrm>
            <a:off x="4862905" y="5425109"/>
            <a:ext cx="3233928" cy="466372"/>
          </a:xfrm>
          <a:prstGeom prst="rect">
            <a:avLst/>
          </a:prstGeom>
          <a:noFill/>
          <a:ln/>
        </p:spPr>
        <p:txBody>
          <a:bodyPr wrap="square" lIns="508" tIns="508" rIns="508" bIns="508"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cs typeface="Arial"/>
              </a:rPr>
              <a:t>Full route/time details available in ATFM Measures link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cs typeface="Arial"/>
              </a:rPr>
              <a:t>Exceptions: SAR, humanitarian and state flights</a:t>
            </a:r>
          </a:p>
        </p:txBody>
      </p:sp>
      <p:graphicFrame>
        <p:nvGraphicFramePr>
          <p:cNvPr id="162" name="Tabla 161">
            <a:extLst>
              <a:ext uri="{FF2B5EF4-FFF2-40B4-BE49-F238E27FC236}">
                <a16:creationId xmlns:a16="http://schemas.microsoft.com/office/drawing/2014/main" id="{543BE59F-6AF5-482F-CB8D-2266CEB4AD68}"/>
              </a:ext>
            </a:extLst>
          </p:cNvPr>
          <p:cNvGraphicFramePr>
            <a:graphicFrameLocks noGrp="1"/>
          </p:cNvGraphicFramePr>
          <p:nvPr>
            <p:extLst/>
          </p:nvPr>
        </p:nvGraphicFramePr>
        <p:xfrm>
          <a:off x="4458420" y="1638051"/>
          <a:ext cx="4042900" cy="400245"/>
        </p:xfrm>
        <a:graphic>
          <a:graphicData uri="http://schemas.openxmlformats.org/drawingml/2006/table">
            <a:tbl>
              <a:tblPr firstRow="1" bandRow="1">
                <a:tableStyleId>{5C22544A-7EE6-4342-B048-85BDC9FD1C3A}</a:tableStyleId>
              </a:tblPr>
              <a:tblGrid>
                <a:gridCol w="1116822">
                  <a:extLst>
                    <a:ext uri="{9D8B030D-6E8A-4147-A177-3AD203B41FA5}">
                      <a16:colId xmlns:a16="http://schemas.microsoft.com/office/drawing/2014/main" val="1466288893"/>
                    </a:ext>
                  </a:extLst>
                </a:gridCol>
                <a:gridCol w="960120">
                  <a:extLst>
                    <a:ext uri="{9D8B030D-6E8A-4147-A177-3AD203B41FA5}">
                      <a16:colId xmlns:a16="http://schemas.microsoft.com/office/drawing/2014/main" val="2292436552"/>
                    </a:ext>
                  </a:extLst>
                </a:gridCol>
                <a:gridCol w="1231900">
                  <a:extLst>
                    <a:ext uri="{9D8B030D-6E8A-4147-A177-3AD203B41FA5}">
                      <a16:colId xmlns:a16="http://schemas.microsoft.com/office/drawing/2014/main" val="2341122711"/>
                    </a:ext>
                  </a:extLst>
                </a:gridCol>
                <a:gridCol w="734058">
                  <a:extLst>
                    <a:ext uri="{9D8B030D-6E8A-4147-A177-3AD203B41FA5}">
                      <a16:colId xmlns:a16="http://schemas.microsoft.com/office/drawing/2014/main" val="2245040392"/>
                    </a:ext>
                  </a:extLst>
                </a:gridCol>
              </a:tblGrid>
              <a:tr h="400245">
                <a:tc>
                  <a:txBody>
                    <a:bodyPr/>
                    <a:lstStyle/>
                    <a:p>
                      <a:pPr algn="ctr"/>
                      <a:r>
                        <a:rPr lang="es-AR" sz="1050" dirty="0"/>
                        <a:t>CAUSE</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FLOW</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SPACING</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VALIDITY</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extLst>
                  <a:ext uri="{0D108BD9-81ED-4DB2-BD59-A6C34878D82A}">
                    <a16:rowId xmlns:a16="http://schemas.microsoft.com/office/drawing/2014/main" val="2437393457"/>
                  </a:ext>
                </a:extLst>
              </a:tr>
            </a:tbl>
          </a:graphicData>
        </a:graphic>
      </p:graphicFrame>
      <p:sp>
        <p:nvSpPr>
          <p:cNvPr id="164" name="Shape 39">
            <a:extLst>
              <a:ext uri="{FF2B5EF4-FFF2-40B4-BE49-F238E27FC236}">
                <a16:creationId xmlns:a16="http://schemas.microsoft.com/office/drawing/2014/main" id="{98572869-4E5C-36EF-60D2-07340DA3B6E9}"/>
              </a:ext>
            </a:extLst>
          </p:cNvPr>
          <p:cNvSpPr/>
          <p:nvPr/>
        </p:nvSpPr>
        <p:spPr>
          <a:xfrm>
            <a:off x="4458422" y="3092698"/>
            <a:ext cx="4042902" cy="557800"/>
          </a:xfrm>
          <a:prstGeom prst="roundRect">
            <a:avLst/>
          </a:prstGeom>
          <a:solidFill>
            <a:srgbClr val="FFFFFF"/>
          </a:solidFill>
          <a:ln w="8890">
            <a:solidFill>
              <a:srgbClr val="92CDDD"/>
            </a:solidFill>
            <a:prstDash val="solid"/>
          </a:ln>
        </p:spPr>
        <p:txBody>
          <a:bodyPr anchor="ctr"/>
          <a:lstStyle/>
          <a:p>
            <a:pPr marL="803275" marR="0" lvl="0" indent="-803275" algn="l"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1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SCEL PASSBACK	</a:t>
            </a:r>
            <a:r>
              <a:rPr kumimoji="0" lang="en-US" sz="11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Flows to SCEL	</a:t>
            </a:r>
            <a:r>
              <a:rPr kumimoji="0" lang="en-US" sz="1100" b="1" i="0" u="none" strike="noStrike" kern="1200" cap="none" spc="0" normalizeH="0" baseline="0" noProof="0" dirty="0">
                <a:ln>
                  <a:noFill/>
                </a:ln>
                <a:solidFill>
                  <a:srgbClr val="1FAA59"/>
                </a:solidFill>
                <a:effectLst/>
                <a:uLnTx/>
                <a:uFillTx/>
                <a:latin typeface="Calibri"/>
                <a:cs typeface="Arial"/>
              </a:rPr>
              <a:t>3–7 MIN / 15 NM	</a:t>
            </a: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Daily</a:t>
            </a:r>
          </a:p>
          <a:p>
            <a:pPr marL="803275" marR="0" lvl="0" indent="-803275" algn="l" defTabSz="806450" rtl="0" eaLnBrk="1" fontAlgn="auto" latinLnBrk="0" hangingPunct="1">
              <a:lnSpc>
                <a:spcPct val="100000"/>
              </a:lnSpc>
              <a:spcBef>
                <a:spcPts val="0"/>
              </a:spcBef>
              <a:spcAft>
                <a:spcPts val="0"/>
              </a:spcAft>
              <a:buClrTx/>
              <a:buSzTx/>
              <a:buFontTx/>
              <a:buNone/>
              <a:tabLst>
                <a:tab pos="720725" algn="l"/>
                <a:tab pos="803275" algn="l"/>
                <a:tab pos="1076325" algn="l"/>
              </a:tabLst>
              <a:defRPr/>
            </a:pP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						windows</a:t>
            </a:r>
            <a:endParaRPr kumimoji="0" lang="en-US" sz="1100" b="0" i="0" u="none" strike="noStrike" kern="1200" cap="none" spc="0" normalizeH="0" baseline="0" noProof="0" dirty="0">
              <a:ln>
                <a:noFill/>
              </a:ln>
              <a:solidFill>
                <a:prstClr val="black"/>
              </a:solidFill>
              <a:effectLst/>
              <a:uLnTx/>
              <a:uFillTx/>
              <a:latin typeface="Calibri"/>
              <a:cs typeface="Arial"/>
            </a:endParaRPr>
          </a:p>
        </p:txBody>
      </p:sp>
      <p:sp>
        <p:nvSpPr>
          <p:cNvPr id="166" name="Shape 39">
            <a:extLst>
              <a:ext uri="{FF2B5EF4-FFF2-40B4-BE49-F238E27FC236}">
                <a16:creationId xmlns:a16="http://schemas.microsoft.com/office/drawing/2014/main" id="{C987A9F9-B21C-F634-6C0A-7EDB00B30CF5}"/>
              </a:ext>
            </a:extLst>
          </p:cNvPr>
          <p:cNvSpPr/>
          <p:nvPr/>
        </p:nvSpPr>
        <p:spPr>
          <a:xfrm>
            <a:off x="4458422" y="3930439"/>
            <a:ext cx="4042900" cy="732744"/>
          </a:xfrm>
          <a:prstGeom prst="roundRect">
            <a:avLst/>
          </a:prstGeom>
          <a:solidFill>
            <a:srgbClr val="FFFFFF"/>
          </a:solidFill>
          <a:ln w="8890">
            <a:solidFill>
              <a:srgbClr val="92CDDD"/>
            </a:solidFill>
            <a:prstDash val="solid"/>
          </a:ln>
        </p:spPr>
        <p:txBody>
          <a:bodyPr anchor="ctr"/>
          <a:lstStyle/>
          <a:p>
            <a:pPr marL="263525" marR="0" lvl="0" indent="0" algn="l" defTabSz="646113" rtl="0" eaLnBrk="1" fontAlgn="auto" latinLnBrk="0" hangingPunct="1">
              <a:lnSpc>
                <a:spcPct val="100000"/>
              </a:lnSpc>
              <a:spcBef>
                <a:spcPts val="0"/>
              </a:spcBef>
              <a:spcAft>
                <a:spcPts val="0"/>
              </a:spcAft>
              <a:buClrTx/>
              <a:buSzTx/>
              <a:buFontTx/>
              <a:buNone/>
              <a:tabLst>
                <a:tab pos="1076325" algn="l"/>
                <a:tab pos="1260475" algn="l"/>
                <a:tab pos="1706563" algn="l"/>
                <a:tab pos="2065338" algn="l"/>
              </a:tabLst>
              <a:defRPr/>
            </a:pPr>
            <a:r>
              <a:rPr kumimoji="0" lang="en-US" sz="11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SABE 	</a:t>
            </a:r>
            <a:r>
              <a:rPr kumimoji="0" lang="en-US" sz="11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Flows to SABE	</a:t>
            </a:r>
            <a:r>
              <a:rPr kumimoji="0" lang="en-US" sz="1100" b="1" i="0" u="none" strike="noStrike" kern="1200" cap="none" spc="0" normalizeH="0" baseline="0" noProof="0" dirty="0">
                <a:ln>
                  <a:noFill/>
                </a:ln>
                <a:solidFill>
                  <a:srgbClr val="1FAA59"/>
                </a:solidFill>
                <a:effectLst/>
                <a:uLnTx/>
                <a:uFillTx/>
                <a:latin typeface="Calibri"/>
                <a:cs typeface="Arial"/>
              </a:rPr>
              <a:t> 5 MIN / 40 NM	</a:t>
            </a: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AUG 01</a:t>
            </a:r>
            <a:endParaRPr kumimoji="0" lang="en-US" sz="11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endParaRPr>
          </a:p>
          <a:p>
            <a:pPr marL="0" marR="0" lvl="0" indent="0" algn="l" defTabSz="646113" rtl="0" eaLnBrk="1" fontAlgn="auto" latinLnBrk="0" hangingPunct="1">
              <a:lnSpc>
                <a:spcPct val="100000"/>
              </a:lnSpc>
              <a:spcBef>
                <a:spcPts val="0"/>
              </a:spcBef>
              <a:spcAft>
                <a:spcPts val="0"/>
              </a:spcAft>
              <a:buClrTx/>
              <a:buSzTx/>
              <a:buFontTx/>
              <a:buNone/>
              <a:tabLst>
                <a:tab pos="1076325" algn="l"/>
                <a:tab pos="1260475" algn="l"/>
                <a:tab pos="1706563" algn="l"/>
                <a:tab pos="2065338" algn="l"/>
              </a:tabLst>
              <a:defRPr/>
            </a:pPr>
            <a:r>
              <a:rPr kumimoji="0" lang="en-US" sz="11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(ATM TRANSITION)</a:t>
            </a:r>
          </a:p>
          <a:p>
            <a:pPr marL="92075" marR="0" lvl="0" indent="0" algn="l" defTabSz="646113" rtl="0" eaLnBrk="1" fontAlgn="auto" latinLnBrk="0" hangingPunct="1">
              <a:lnSpc>
                <a:spcPct val="100000"/>
              </a:lnSpc>
              <a:spcBef>
                <a:spcPts val="0"/>
              </a:spcBef>
              <a:spcAft>
                <a:spcPts val="0"/>
              </a:spcAft>
              <a:buClrTx/>
              <a:buSzTx/>
              <a:buFontTx/>
              <a:buNone/>
              <a:tabLst>
                <a:tab pos="1076325" algn="l"/>
                <a:tab pos="1260475" algn="l"/>
                <a:tab pos="1706563" algn="l"/>
                <a:tab pos="2065338" algn="l"/>
              </a:tabLst>
              <a:defRPr/>
            </a:pPr>
            <a:r>
              <a:rPr kumimoji="0" lang="en-US" sz="11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NOTAM A2804</a:t>
            </a:r>
          </a:p>
          <a:p>
            <a:pPr marL="0" marR="0" lvl="0" indent="0" algn="l" defTabSz="646113" rtl="0" eaLnBrk="1" fontAlgn="auto" latinLnBrk="0" hangingPunct="1">
              <a:lnSpc>
                <a:spcPct val="100000"/>
              </a:lnSpc>
              <a:spcBef>
                <a:spcPts val="0"/>
              </a:spcBef>
              <a:spcAft>
                <a:spcPts val="0"/>
              </a:spcAft>
              <a:buClrTx/>
              <a:buSzTx/>
              <a:buFontTx/>
              <a:buNone/>
              <a:tabLst>
                <a:tab pos="1076325" algn="l"/>
                <a:tab pos="1260475" algn="l"/>
                <a:tab pos="1706563" algn="l"/>
                <a:tab pos="2065338" algn="l"/>
              </a:tabLst>
              <a:defRPr/>
            </a:pPr>
            <a:r>
              <a:rPr kumimoji="0" lang="en-US" sz="11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a:t>
            </a:r>
            <a:endParaRPr kumimoji="0" lang="en-US" sz="1100" b="0" i="0" u="none" strike="noStrike" kern="1200" cap="none" spc="0" normalizeH="0" baseline="0" noProof="0" dirty="0">
              <a:ln>
                <a:noFill/>
              </a:ln>
              <a:solidFill>
                <a:prstClr val="black"/>
              </a:solidFill>
              <a:effectLst/>
              <a:uLnTx/>
              <a:uFillTx/>
              <a:latin typeface="Calibri"/>
              <a:cs typeface="Arial"/>
            </a:endParaRPr>
          </a:p>
        </p:txBody>
      </p:sp>
      <p:sp>
        <p:nvSpPr>
          <p:cNvPr id="15" name="Shape 39">
            <a:extLst>
              <a:ext uri="{FF2B5EF4-FFF2-40B4-BE49-F238E27FC236}">
                <a16:creationId xmlns:a16="http://schemas.microsoft.com/office/drawing/2014/main" id="{9EB887C3-8804-9F12-1875-31CAA7663CC4}"/>
              </a:ext>
            </a:extLst>
          </p:cNvPr>
          <p:cNvSpPr/>
          <p:nvPr/>
        </p:nvSpPr>
        <p:spPr>
          <a:xfrm>
            <a:off x="8580121" y="1614371"/>
            <a:ext cx="3558539" cy="461665"/>
          </a:xfrm>
          <a:prstGeom prst="roundRect">
            <a:avLst/>
          </a:prstGeom>
          <a:solidFill>
            <a:srgbClr val="FFFFFF"/>
          </a:solidFill>
          <a:ln w="8890">
            <a:solidFill>
              <a:srgbClr val="92CDDD"/>
            </a:solidFill>
            <a:prstDash val="solid"/>
          </a:ln>
        </p:spPr>
        <p:txBody>
          <a:bodyPr anchor="ctr"/>
          <a:lstStyle/>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en-US" sz="10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SABE	</a:t>
            </a:r>
            <a:r>
              <a:rPr kumimoji="0" lang="pt-BR"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MDI</a:t>
            </a: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a:t>
            </a:r>
            <a:r>
              <a:rPr kumimoji="0" lang="pt-BR"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3</a:t>
            </a: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a:t>
            </a:r>
            <a:r>
              <a:rPr kumimoji="0" lang="pt-BR"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MIN</a:t>
            </a: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a:t>
            </a:r>
            <a:r>
              <a:rPr kumimoji="0" lang="pt-BR"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TMA Baires</a:t>
            </a: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a:t>
            </a:r>
            <a:endParaRPr kumimoji="0" lang="en-US" sz="1000" b="1" i="0" u="none" strike="noStrike" kern="1200" cap="none" spc="0" normalizeH="0" baseline="0" noProof="0" dirty="0">
              <a:ln>
                <a:noFill/>
              </a:ln>
              <a:solidFill>
                <a:srgbClr val="1FAA59"/>
              </a:solidFill>
              <a:effectLst/>
              <a:uLnTx/>
              <a:uFillTx/>
              <a:latin typeface="Calibri"/>
              <a:cs typeface="Arial"/>
            </a:endParaRPr>
          </a:p>
        </p:txBody>
      </p:sp>
      <p:sp>
        <p:nvSpPr>
          <p:cNvPr id="17" name="Shape 39">
            <a:extLst>
              <a:ext uri="{FF2B5EF4-FFF2-40B4-BE49-F238E27FC236}">
                <a16:creationId xmlns:a16="http://schemas.microsoft.com/office/drawing/2014/main" id="{8F382A91-4398-8CF7-1F1B-5F3DBFC3D64A}"/>
              </a:ext>
            </a:extLst>
          </p:cNvPr>
          <p:cNvSpPr/>
          <p:nvPr/>
        </p:nvSpPr>
        <p:spPr>
          <a:xfrm>
            <a:off x="8580120" y="2242107"/>
            <a:ext cx="3558539" cy="461665"/>
          </a:xfrm>
          <a:prstGeom prst="roundRect">
            <a:avLst/>
          </a:prstGeom>
          <a:solidFill>
            <a:srgbClr val="FFFFFF"/>
          </a:solidFill>
          <a:ln w="8890">
            <a:solidFill>
              <a:srgbClr val="92CDDD"/>
            </a:solidFill>
            <a:prstDash val="solid"/>
          </a:ln>
        </p:spPr>
        <p:txBody>
          <a:bodyPr anchor="ctr"/>
          <a:lstStyle/>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en-US" sz="10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SAEF 	</a:t>
            </a:r>
            <a:r>
              <a:rPr kumimoji="0" lang="pt-BR"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MIT 40 NM </a:t>
            </a: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via</a:t>
            </a:r>
            <a:r>
              <a:rPr kumimoji="0" lang="pt-BR"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ASADA	</a:t>
            </a:r>
            <a:endParaRPr kumimoji="0" lang="en-US" sz="1000" b="1" i="0" u="none" strike="noStrike" kern="1200" cap="none" spc="0" normalizeH="0" baseline="0" noProof="0" dirty="0">
              <a:ln>
                <a:noFill/>
              </a:ln>
              <a:solidFill>
                <a:srgbClr val="1FAA59"/>
              </a:solidFill>
              <a:effectLst/>
              <a:uLnTx/>
              <a:uFillTx/>
              <a:latin typeface="Calibri"/>
              <a:cs typeface="Arial"/>
            </a:endParaRPr>
          </a:p>
        </p:txBody>
      </p:sp>
      <p:sp>
        <p:nvSpPr>
          <p:cNvPr id="19" name="Shape 39">
            <a:extLst>
              <a:ext uri="{FF2B5EF4-FFF2-40B4-BE49-F238E27FC236}">
                <a16:creationId xmlns:a16="http://schemas.microsoft.com/office/drawing/2014/main" id="{61197487-8C4A-5160-76A5-5176906F81BC}"/>
              </a:ext>
            </a:extLst>
          </p:cNvPr>
          <p:cNvSpPr/>
          <p:nvPr/>
        </p:nvSpPr>
        <p:spPr>
          <a:xfrm>
            <a:off x="8580121" y="2871217"/>
            <a:ext cx="3558539" cy="557783"/>
          </a:xfrm>
          <a:prstGeom prst="roundRect">
            <a:avLst/>
          </a:prstGeom>
          <a:solidFill>
            <a:srgbClr val="FFFFFF"/>
          </a:solidFill>
          <a:ln w="8890">
            <a:solidFill>
              <a:srgbClr val="92CDDD"/>
            </a:solidFill>
            <a:prstDash val="solid"/>
          </a:ln>
        </p:spPr>
        <p:txBody>
          <a:bodyPr anchor="ctr"/>
          <a:lstStyle/>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en-US" sz="10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SACF	</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MIT 40 NM </a:t>
            </a: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NTL</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a:t>
            </a: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via </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ROS</a:t>
            </a:r>
          </a:p>
          <a:p>
            <a:pPr marL="0" marR="0" lvl="0" indent="0" algn="l" defTabSz="628650"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MIT 15 NM </a:t>
            </a: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INT/INT-NTL via </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ROS		</a:t>
            </a:r>
            <a:endParaRPr kumimoji="0" lang="en-US" sz="1000" b="1" i="0" u="none" strike="noStrike" kern="1200" cap="none" spc="0" normalizeH="0" baseline="0" noProof="0" dirty="0">
              <a:ln>
                <a:noFill/>
              </a:ln>
              <a:solidFill>
                <a:srgbClr val="1FAA59"/>
              </a:solidFill>
              <a:effectLst/>
              <a:uLnTx/>
              <a:uFillTx/>
              <a:latin typeface="Calibri"/>
              <a:cs typeface="Arial"/>
            </a:endParaRPr>
          </a:p>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MIT 20 NM </a:t>
            </a: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via</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MJZ	</a:t>
            </a:r>
            <a:endParaRPr kumimoji="0" lang="en-US" sz="1000" b="1" i="0" u="none" strike="noStrike" kern="1200" cap="none" spc="0" normalizeH="0" baseline="0" noProof="0" dirty="0">
              <a:ln>
                <a:noFill/>
              </a:ln>
              <a:solidFill>
                <a:srgbClr val="1FAA59"/>
              </a:solidFill>
              <a:effectLst/>
              <a:uLnTx/>
              <a:uFillTx/>
              <a:latin typeface="Calibri"/>
              <a:cs typeface="Arial"/>
            </a:endParaRPr>
          </a:p>
        </p:txBody>
      </p:sp>
      <p:sp>
        <p:nvSpPr>
          <p:cNvPr id="21" name="Shape 39">
            <a:extLst>
              <a:ext uri="{FF2B5EF4-FFF2-40B4-BE49-F238E27FC236}">
                <a16:creationId xmlns:a16="http://schemas.microsoft.com/office/drawing/2014/main" id="{EFC2ABD6-C8BB-7704-2CF7-483770F81762}"/>
              </a:ext>
            </a:extLst>
          </p:cNvPr>
          <p:cNvSpPr/>
          <p:nvPr/>
        </p:nvSpPr>
        <p:spPr>
          <a:xfrm>
            <a:off x="8580119" y="3596445"/>
            <a:ext cx="3558539" cy="732744"/>
          </a:xfrm>
          <a:prstGeom prst="roundRect">
            <a:avLst/>
          </a:prstGeom>
          <a:solidFill>
            <a:srgbClr val="FFFFFF"/>
          </a:solidFill>
          <a:ln w="8890">
            <a:solidFill>
              <a:srgbClr val="92CDDD"/>
            </a:solidFill>
            <a:prstDash val="solid"/>
          </a:ln>
        </p:spPr>
        <p:txBody>
          <a:bodyPr anchor="ctr"/>
          <a:lstStyle/>
          <a:p>
            <a:pPr marL="0" marR="0" lvl="0" indent="0" algn="l" defTabSz="687388" rtl="0" eaLnBrk="1" fontAlgn="auto" latinLnBrk="0" hangingPunct="1">
              <a:lnSpc>
                <a:spcPct val="100000"/>
              </a:lnSpc>
              <a:spcBef>
                <a:spcPts val="0"/>
              </a:spcBef>
              <a:spcAft>
                <a:spcPts val="0"/>
              </a:spcAft>
              <a:buClrTx/>
              <a:buSzTx/>
              <a:buFontTx/>
              <a:buNone/>
              <a:tabLst>
                <a:tab pos="625475" algn="l"/>
                <a:tab pos="808038" algn="l"/>
                <a:tab pos="1706563" algn="l"/>
                <a:tab pos="2514600" algn="l"/>
              </a:tabLst>
              <a:defRPr/>
            </a:pPr>
            <a:r>
              <a:rPr kumimoji="0" lang="en-US" sz="10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SAMF / SACF	</a:t>
            </a:r>
            <a:r>
              <a:rPr kumimoji="0" lang="pt-BR"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MIT 40 NM </a:t>
            </a: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NTL</a:t>
            </a:r>
          </a:p>
          <a:p>
            <a:pPr marL="0" marR="0" lvl="0" indent="0" algn="l" defTabSz="687388" rtl="0" eaLnBrk="1" fontAlgn="auto" latinLnBrk="0" hangingPunct="1">
              <a:lnSpc>
                <a:spcPct val="100000"/>
              </a:lnSpc>
              <a:spcBef>
                <a:spcPts val="0"/>
              </a:spcBef>
              <a:spcAft>
                <a:spcPts val="0"/>
              </a:spcAft>
              <a:buClrTx/>
              <a:buSzTx/>
              <a:buFontTx/>
              <a:buNone/>
              <a:tabLst>
                <a:tab pos="625475" algn="l"/>
                <a:tab pos="808038" algn="l"/>
                <a:tab pos="1706563" algn="l"/>
                <a:tab pos="2514600" algn="l"/>
              </a:tabLst>
              <a:defRPr/>
            </a:pPr>
            <a:r>
              <a:rPr kumimoji="0" lang="pt-BR"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MIT 15 NM </a:t>
            </a: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INT/INT-NTL</a:t>
            </a:r>
          </a:p>
          <a:p>
            <a:pPr marL="0" marR="0" lvl="0" indent="0" algn="l" defTabSz="687388" rtl="0" eaLnBrk="1" fontAlgn="auto" latinLnBrk="0" hangingPunct="1">
              <a:lnSpc>
                <a:spcPct val="100000"/>
              </a:lnSpc>
              <a:spcBef>
                <a:spcPts val="0"/>
              </a:spcBef>
              <a:spcAft>
                <a:spcPts val="0"/>
              </a:spcAft>
              <a:buClrTx/>
              <a:buSzTx/>
              <a:buFontTx/>
              <a:buNone/>
              <a:tabLst>
                <a:tab pos="625475" algn="l"/>
                <a:tab pos="808038" algn="l"/>
                <a:tab pos="1706563" algn="l"/>
                <a:tab pos="2514600" algn="l"/>
              </a:tabLst>
              <a:defRPr/>
            </a:pP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via</a:t>
            </a:r>
            <a:r>
              <a:rPr kumimoji="0" lang="pt-BR"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LOLAS/SINAL </a:t>
            </a: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a:t>
            </a:r>
            <a:r>
              <a:rPr kumimoji="0" lang="pt-BR"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ELABO/RAXUR</a:t>
            </a: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a:t>
            </a:r>
            <a:endParaRPr kumimoji="0" lang="en-US" sz="1000" b="1" i="0" u="none" strike="noStrike" kern="1200" cap="none" spc="0" normalizeH="0" baseline="0" noProof="0" dirty="0">
              <a:ln>
                <a:noFill/>
              </a:ln>
              <a:solidFill>
                <a:srgbClr val="1FAA59"/>
              </a:solidFill>
              <a:effectLst/>
              <a:uLnTx/>
              <a:uFillTx/>
              <a:latin typeface="Calibri"/>
              <a:cs typeface="Arial"/>
            </a:endParaRPr>
          </a:p>
        </p:txBody>
      </p:sp>
      <p:sp>
        <p:nvSpPr>
          <p:cNvPr id="24" name="Text 68">
            <a:extLst>
              <a:ext uri="{FF2B5EF4-FFF2-40B4-BE49-F238E27FC236}">
                <a16:creationId xmlns:a16="http://schemas.microsoft.com/office/drawing/2014/main" id="{E1D38224-7A94-2402-3C55-180DA2BCA94F}"/>
              </a:ext>
            </a:extLst>
          </p:cNvPr>
          <p:cNvSpPr/>
          <p:nvPr/>
        </p:nvSpPr>
        <p:spPr>
          <a:xfrm>
            <a:off x="11373485" y="2964688"/>
            <a:ext cx="635000" cy="349952"/>
          </a:xfrm>
          <a:prstGeom prst="rect">
            <a:avLst/>
          </a:prstGeom>
          <a:noFill/>
          <a:ln/>
        </p:spPr>
        <p:txBody>
          <a:bodyPr wrap="square" lIns="508" tIns="508" rIns="508" bIns="508"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FAA59"/>
                </a:solidFill>
                <a:effectLst/>
                <a:uLnTx/>
                <a:uFillTx/>
                <a:latin typeface="Calibri"/>
                <a:cs typeface="Arial"/>
              </a:rPr>
              <a:t>1400–1800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FAA59"/>
                </a:solidFill>
                <a:effectLst/>
                <a:uLnTx/>
                <a:uFillTx/>
                <a:latin typeface="Calibri"/>
                <a:cs typeface="Arial"/>
              </a:rPr>
              <a:t>0100–0300</a:t>
            </a:r>
            <a:endParaRPr kumimoji="0" lang="en-US" sz="1000" b="0" i="0" u="none" strike="noStrike" kern="1200" cap="none" spc="0" normalizeH="0" baseline="0" noProof="0" dirty="0">
              <a:ln>
                <a:noFill/>
              </a:ln>
              <a:solidFill>
                <a:prstClr val="black"/>
              </a:solidFill>
              <a:effectLst/>
              <a:uLnTx/>
              <a:uFillTx/>
              <a:latin typeface="Arial"/>
              <a:cs typeface="Arial"/>
            </a:endParaRPr>
          </a:p>
        </p:txBody>
      </p:sp>
      <p:sp>
        <p:nvSpPr>
          <p:cNvPr id="27" name="Text 68">
            <a:extLst>
              <a:ext uri="{FF2B5EF4-FFF2-40B4-BE49-F238E27FC236}">
                <a16:creationId xmlns:a16="http://schemas.microsoft.com/office/drawing/2014/main" id="{4B8029A0-ED17-0FA9-5315-27CB2EE0688E}"/>
              </a:ext>
            </a:extLst>
          </p:cNvPr>
          <p:cNvSpPr/>
          <p:nvPr/>
        </p:nvSpPr>
        <p:spPr>
          <a:xfrm>
            <a:off x="11323320" y="3691222"/>
            <a:ext cx="735330" cy="478434"/>
          </a:xfrm>
          <a:prstGeom prst="rect">
            <a:avLst/>
          </a:prstGeom>
          <a:noFill/>
          <a:ln/>
        </p:spPr>
        <p:txBody>
          <a:bodyPr wrap="square" lIns="508" tIns="508" rIns="508" bIns="508"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FAA59"/>
                </a:solidFill>
                <a:effectLst/>
                <a:uLnTx/>
                <a:uFillTx/>
                <a:latin typeface="Calibri"/>
                <a:cs typeface="Arial"/>
              </a:rPr>
              <a:t>1400–1700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FAA59"/>
                </a:solidFill>
                <a:effectLst/>
                <a:uLnTx/>
                <a:uFillTx/>
                <a:latin typeface="Calibri"/>
                <a:cs typeface="Arial"/>
              </a:rPr>
              <a:t>2000–2200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FAA59"/>
                </a:solidFill>
                <a:effectLst/>
                <a:uLnTx/>
                <a:uFillTx/>
                <a:latin typeface="Calibri"/>
                <a:cs typeface="Arial"/>
              </a:rPr>
              <a:t>0100–0300</a:t>
            </a:r>
          </a:p>
        </p:txBody>
      </p:sp>
      <p:sp>
        <p:nvSpPr>
          <p:cNvPr id="29" name="Text 68">
            <a:extLst>
              <a:ext uri="{FF2B5EF4-FFF2-40B4-BE49-F238E27FC236}">
                <a16:creationId xmlns:a16="http://schemas.microsoft.com/office/drawing/2014/main" id="{3B76BCD6-9E75-0CE0-EFF9-FD752D53BAD5}"/>
              </a:ext>
            </a:extLst>
          </p:cNvPr>
          <p:cNvSpPr/>
          <p:nvPr/>
        </p:nvSpPr>
        <p:spPr>
          <a:xfrm>
            <a:off x="11373485" y="1681768"/>
            <a:ext cx="635000" cy="349952"/>
          </a:xfrm>
          <a:prstGeom prst="rect">
            <a:avLst/>
          </a:prstGeom>
          <a:noFill/>
          <a:ln/>
        </p:spPr>
        <p:txBody>
          <a:bodyPr wrap="square" lIns="508" tIns="508" rIns="508" bIns="508"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FAA59"/>
                </a:solidFill>
                <a:effectLst/>
                <a:uLnTx/>
                <a:uFillTx/>
                <a:latin typeface="Calibri"/>
                <a:cs typeface="Arial"/>
              </a:rPr>
              <a:t>1300–1600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FAA59"/>
                </a:solidFill>
                <a:effectLst/>
                <a:uLnTx/>
                <a:uFillTx/>
                <a:latin typeface="Calibri"/>
                <a:cs typeface="Arial"/>
              </a:rPr>
              <a:t>1900–2300</a:t>
            </a:r>
            <a:endParaRPr kumimoji="0" lang="en-US" sz="1000" b="0" i="0" u="none" strike="noStrike" kern="1200" cap="none" spc="0" normalizeH="0" baseline="0" noProof="0" dirty="0">
              <a:ln>
                <a:noFill/>
              </a:ln>
              <a:solidFill>
                <a:prstClr val="black"/>
              </a:solidFill>
              <a:effectLst/>
              <a:uLnTx/>
              <a:uFillTx/>
              <a:latin typeface="Arial"/>
              <a:cs typeface="Arial"/>
            </a:endParaRPr>
          </a:p>
        </p:txBody>
      </p:sp>
      <p:sp>
        <p:nvSpPr>
          <p:cNvPr id="32" name="Text 68">
            <a:extLst>
              <a:ext uri="{FF2B5EF4-FFF2-40B4-BE49-F238E27FC236}">
                <a16:creationId xmlns:a16="http://schemas.microsoft.com/office/drawing/2014/main" id="{0136E595-1FB8-3B78-B800-3FD949F25980}"/>
              </a:ext>
            </a:extLst>
          </p:cNvPr>
          <p:cNvSpPr/>
          <p:nvPr/>
        </p:nvSpPr>
        <p:spPr>
          <a:xfrm>
            <a:off x="11373485" y="2303080"/>
            <a:ext cx="635000" cy="349952"/>
          </a:xfrm>
          <a:prstGeom prst="rect">
            <a:avLst/>
          </a:prstGeom>
          <a:noFill/>
          <a:ln/>
        </p:spPr>
        <p:txBody>
          <a:bodyPr wrap="square" lIns="508" tIns="508" rIns="508" bIns="508"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FAA59"/>
                </a:solidFill>
                <a:effectLst/>
                <a:uLnTx/>
                <a:uFillTx/>
                <a:latin typeface="Calibri"/>
                <a:cs typeface="Arial"/>
              </a:rPr>
              <a:t>1400–1700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FAA59"/>
                </a:solidFill>
                <a:effectLst/>
                <a:uLnTx/>
                <a:uFillTx/>
                <a:latin typeface="Calibri"/>
                <a:cs typeface="Arial"/>
              </a:rPr>
              <a:t>1900–0100</a:t>
            </a:r>
            <a:endParaRPr kumimoji="0" lang="en-US" sz="1000" b="0" i="0" u="none" strike="noStrike" kern="1200" cap="none" spc="0" normalizeH="0" baseline="0" noProof="0" dirty="0">
              <a:ln>
                <a:noFill/>
              </a:ln>
              <a:solidFill>
                <a:prstClr val="black"/>
              </a:solidFill>
              <a:effectLst/>
              <a:uLnTx/>
              <a:uFillTx/>
              <a:latin typeface="Arial"/>
              <a:cs typeface="Arial"/>
            </a:endParaRPr>
          </a:p>
        </p:txBody>
      </p:sp>
      <p:sp>
        <p:nvSpPr>
          <p:cNvPr id="34" name="Shape 39">
            <a:extLst>
              <a:ext uri="{FF2B5EF4-FFF2-40B4-BE49-F238E27FC236}">
                <a16:creationId xmlns:a16="http://schemas.microsoft.com/office/drawing/2014/main" id="{B276B65C-0E49-6BF8-DBB6-0629C1DEC097}"/>
              </a:ext>
            </a:extLst>
          </p:cNvPr>
          <p:cNvSpPr/>
          <p:nvPr/>
        </p:nvSpPr>
        <p:spPr>
          <a:xfrm>
            <a:off x="8580118" y="4497871"/>
            <a:ext cx="3558539" cy="557783"/>
          </a:xfrm>
          <a:prstGeom prst="roundRect">
            <a:avLst/>
          </a:prstGeom>
          <a:solidFill>
            <a:srgbClr val="FFFFFF"/>
          </a:solidFill>
          <a:ln w="8890">
            <a:solidFill>
              <a:srgbClr val="92CDDD"/>
            </a:solidFill>
            <a:prstDash val="solid"/>
          </a:ln>
        </p:spPr>
        <p:txBody>
          <a:bodyPr anchor="ctr"/>
          <a:lstStyle/>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en-US" sz="10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SARR	</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MIT 40 NM </a:t>
            </a: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NTL</a:t>
            </a:r>
          </a:p>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a:t>
            </a: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via</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TODES/RIOKA/KORTA–GEGUS</a:t>
            </a:r>
          </a:p>
        </p:txBody>
      </p:sp>
      <p:sp>
        <p:nvSpPr>
          <p:cNvPr id="37" name="Text 68">
            <a:extLst>
              <a:ext uri="{FF2B5EF4-FFF2-40B4-BE49-F238E27FC236}">
                <a16:creationId xmlns:a16="http://schemas.microsoft.com/office/drawing/2014/main" id="{BDA724BA-F4BB-5DAF-B9B6-77AC354279E0}"/>
              </a:ext>
            </a:extLst>
          </p:cNvPr>
          <p:cNvSpPr/>
          <p:nvPr/>
        </p:nvSpPr>
        <p:spPr>
          <a:xfrm>
            <a:off x="11373485" y="4587361"/>
            <a:ext cx="635000" cy="349952"/>
          </a:xfrm>
          <a:prstGeom prst="rect">
            <a:avLst/>
          </a:prstGeom>
          <a:noFill/>
          <a:ln/>
        </p:spPr>
        <p:txBody>
          <a:bodyPr wrap="square" lIns="508" tIns="508" rIns="508" bIns="508"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FAA59"/>
                </a:solidFill>
                <a:effectLst/>
                <a:uLnTx/>
                <a:uFillTx/>
                <a:latin typeface="Calibri"/>
                <a:cs typeface="Arial"/>
              </a:rPr>
              <a:t>1900–2200</a:t>
            </a:r>
          </a:p>
        </p:txBody>
      </p:sp>
      <p:sp>
        <p:nvSpPr>
          <p:cNvPr id="39" name="Shape 39">
            <a:extLst>
              <a:ext uri="{FF2B5EF4-FFF2-40B4-BE49-F238E27FC236}">
                <a16:creationId xmlns:a16="http://schemas.microsoft.com/office/drawing/2014/main" id="{166AA2A7-C934-E0B7-DF28-1CEF1484E55A}"/>
              </a:ext>
            </a:extLst>
          </p:cNvPr>
          <p:cNvSpPr/>
          <p:nvPr/>
        </p:nvSpPr>
        <p:spPr>
          <a:xfrm>
            <a:off x="8580118" y="5218853"/>
            <a:ext cx="3558539" cy="557783"/>
          </a:xfrm>
          <a:prstGeom prst="roundRect">
            <a:avLst/>
          </a:prstGeom>
          <a:solidFill>
            <a:srgbClr val="FFFFFF"/>
          </a:solidFill>
          <a:ln w="8890">
            <a:solidFill>
              <a:srgbClr val="92CDDD"/>
            </a:solidFill>
            <a:prstDash val="solid"/>
          </a:ln>
        </p:spPr>
        <p:txBody>
          <a:bodyPr anchor="ctr"/>
          <a:lstStyle/>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en-US" sz="10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SUEO	</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MIT 30 NM → TMA Baires</a:t>
            </a:r>
          </a:p>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via</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PAPIX/KUKEN</a:t>
            </a:r>
          </a:p>
        </p:txBody>
      </p:sp>
      <p:sp>
        <p:nvSpPr>
          <p:cNvPr id="41" name="Text 68">
            <a:extLst>
              <a:ext uri="{FF2B5EF4-FFF2-40B4-BE49-F238E27FC236}">
                <a16:creationId xmlns:a16="http://schemas.microsoft.com/office/drawing/2014/main" id="{40FB81E9-4465-1E91-25D1-5A09169E7F0C}"/>
              </a:ext>
            </a:extLst>
          </p:cNvPr>
          <p:cNvSpPr/>
          <p:nvPr/>
        </p:nvSpPr>
        <p:spPr>
          <a:xfrm>
            <a:off x="11373485" y="5308343"/>
            <a:ext cx="635000" cy="349952"/>
          </a:xfrm>
          <a:prstGeom prst="rect">
            <a:avLst/>
          </a:prstGeom>
          <a:noFill/>
          <a:ln/>
        </p:spPr>
        <p:txBody>
          <a:bodyPr wrap="square" lIns="508" tIns="508" rIns="508" bIns="508"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FAA59"/>
                </a:solidFill>
                <a:effectLst/>
                <a:uLnTx/>
                <a:uFillTx/>
                <a:latin typeface="Calibri"/>
                <a:cs typeface="Arial"/>
              </a:rPr>
              <a:t>1500–0300</a:t>
            </a:r>
          </a:p>
        </p:txBody>
      </p:sp>
      <p:sp>
        <p:nvSpPr>
          <p:cNvPr id="48" name="Shape 61">
            <a:extLst>
              <a:ext uri="{FF2B5EF4-FFF2-40B4-BE49-F238E27FC236}">
                <a16:creationId xmlns:a16="http://schemas.microsoft.com/office/drawing/2014/main" id="{AB62B6F5-4DB7-286B-4589-C7452934E623}"/>
              </a:ext>
            </a:extLst>
          </p:cNvPr>
          <p:cNvSpPr/>
          <p:nvPr/>
        </p:nvSpPr>
        <p:spPr>
          <a:xfrm>
            <a:off x="5040896" y="4935562"/>
            <a:ext cx="2877947" cy="350257"/>
          </a:xfrm>
          <a:prstGeom prst="roundRect">
            <a:avLst>
              <a:gd name="adj" fmla="val 9231"/>
            </a:avLst>
          </a:prstGeom>
          <a:solidFill>
            <a:srgbClr val="E6F5F7"/>
          </a:solidFill>
          <a:ln w="12700">
            <a:solidFill>
              <a:srgbClr val="65BBD0"/>
            </a:solidFill>
            <a:prstDash val="soli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cs typeface="Arial"/>
              </a:rPr>
              <a:t>Check affected flow.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cs typeface="Arial"/>
              </a:rPr>
              <a:t>Details remain in published ATFM measures.</a:t>
            </a:r>
            <a:endParaRPr kumimoji="0" lang="es-AR" sz="1800" b="0" i="0" u="none" strike="noStrike" kern="0" cap="none" spc="0" normalizeH="0" baseline="0" noProof="0" dirty="0">
              <a:ln>
                <a:noFill/>
              </a:ln>
              <a:solidFill>
                <a:prstClr val="black"/>
              </a:solidFill>
              <a:effectLst/>
              <a:uLnTx/>
              <a:uFillTx/>
              <a:latin typeface="Calibri"/>
              <a:cs typeface="Arial"/>
            </a:endParaRPr>
          </a:p>
        </p:txBody>
      </p:sp>
      <p:sp>
        <p:nvSpPr>
          <p:cNvPr id="52" name="Shape 80">
            <a:extLst>
              <a:ext uri="{FF2B5EF4-FFF2-40B4-BE49-F238E27FC236}">
                <a16:creationId xmlns:a16="http://schemas.microsoft.com/office/drawing/2014/main" id="{E6DA53D6-84E2-2BB3-8B37-C0D9D5183B15}"/>
              </a:ext>
            </a:extLst>
          </p:cNvPr>
          <p:cNvSpPr/>
          <p:nvPr/>
        </p:nvSpPr>
        <p:spPr>
          <a:xfrm>
            <a:off x="9030296" y="5865264"/>
            <a:ext cx="2929890" cy="250060"/>
          </a:xfrm>
          <a:prstGeom prst="roundRect">
            <a:avLst>
              <a:gd name="adj" fmla="val 8571"/>
            </a:avLst>
          </a:prstGeom>
          <a:solidFill>
            <a:srgbClr val="E6F5F7"/>
          </a:solidFill>
          <a:ln w="12700">
            <a:solidFill>
              <a:srgbClr val="65BBD0"/>
            </a:solidFill>
            <a:prstDash val="soli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cs typeface="Arial"/>
              </a:rPr>
              <a:t>Not applicable to SABE-bound traffic where specified</a:t>
            </a:r>
          </a:p>
        </p:txBody>
      </p:sp>
      <p:sp>
        <p:nvSpPr>
          <p:cNvPr id="58" name="Shape 37">
            <a:extLst>
              <a:ext uri="{FF2B5EF4-FFF2-40B4-BE49-F238E27FC236}">
                <a16:creationId xmlns:a16="http://schemas.microsoft.com/office/drawing/2014/main" id="{4154671B-CF8F-3C3E-4455-23A4B23FE552}"/>
              </a:ext>
            </a:extLst>
          </p:cNvPr>
          <p:cNvSpPr/>
          <p:nvPr/>
        </p:nvSpPr>
        <p:spPr>
          <a:xfrm>
            <a:off x="9804361" y="6423947"/>
            <a:ext cx="1381760" cy="256032"/>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cs typeface="Arial"/>
                <a:hlinkClick r:id="rId5" tooltip="ATFM Measures link">
                  <a:extLst>
                    <a:ext uri="{A12FA001-AC4F-418D-AE19-62706E023703}">
                      <ahyp:hlinkClr xmlns:ahyp="http://schemas.microsoft.com/office/drawing/2018/hyperlinkcolor" val="tx"/>
                    </a:ext>
                  </a:extLst>
                </a:hlinkClick>
              </a:rPr>
              <a:t>ATFM Measures link</a:t>
            </a:r>
            <a:r>
              <a:rPr kumimoji="0" lang="en-US" sz="1050" b="1" i="0" u="none" strike="noStrike" kern="1200" cap="none" spc="0" normalizeH="0" baseline="0" noProof="0" dirty="0">
                <a:ln>
                  <a:noFill/>
                </a:ln>
                <a:solidFill>
                  <a:prstClr val="white"/>
                </a:solidFill>
                <a:effectLst/>
                <a:uLnTx/>
                <a:uFillTx/>
                <a:latin typeface="Calibri"/>
                <a:cs typeface="Arial"/>
              </a:rPr>
              <a:t> </a:t>
            </a:r>
          </a:p>
        </p:txBody>
      </p:sp>
      <p:pic>
        <p:nvPicPr>
          <p:cNvPr id="3" name="Imagen 2">
            <a:extLst>
              <a:ext uri="{FF2B5EF4-FFF2-40B4-BE49-F238E27FC236}">
                <a16:creationId xmlns:a16="http://schemas.microsoft.com/office/drawing/2014/main" id="{45F169F9-61A2-158F-B06C-309539FEA72C}"/>
              </a:ext>
            </a:extLst>
          </p:cNvPr>
          <p:cNvPicPr>
            <a:picLocks noChangeAspect="1"/>
          </p:cNvPicPr>
          <p:nvPr/>
        </p:nvPicPr>
        <p:blipFill>
          <a:blip r:embed="rId6"/>
          <a:stretch>
            <a:fillRect/>
          </a:stretch>
        </p:blipFill>
        <p:spPr>
          <a:xfrm>
            <a:off x="2340704" y="1540500"/>
            <a:ext cx="1830559" cy="2661433"/>
          </a:xfrm>
          <a:prstGeom prst="rect">
            <a:avLst/>
          </a:prstGeom>
        </p:spPr>
      </p:pic>
    </p:spTree>
    <p:extLst>
      <p:ext uri="{BB962C8B-B14F-4D97-AF65-F5344CB8AC3E}">
        <p14:creationId xmlns:p14="http://schemas.microsoft.com/office/powerpoint/2010/main" val="28796099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6" name="Picture 5"/>
          <p:cNvPicPr>
            <a:picLocks noChangeAspect="1"/>
          </p:cNvPicPr>
          <p:nvPr/>
        </p:nvPicPr>
        <p:blipFill>
          <a:blip r:embed="rId2"/>
          <a:stretch/>
        </p:blipFill>
        <p:spPr bwMode="auto">
          <a:xfrm>
            <a:off x="1504551" y="1447800"/>
            <a:ext cx="1733550" cy="1066800"/>
          </a:xfrm>
          <a:prstGeom prst="rect">
            <a:avLst/>
          </a:prstGeom>
        </p:spPr>
      </p:pic>
      <p:pic>
        <p:nvPicPr>
          <p:cNvPr id="8" name="Picture 7"/>
          <p:cNvPicPr>
            <a:picLocks noChangeAspect="1"/>
          </p:cNvPicPr>
          <p:nvPr/>
        </p:nvPicPr>
        <p:blipFill>
          <a:blip r:embed="rId3"/>
          <a:stretch/>
        </p:blipFill>
        <p:spPr bwMode="auto">
          <a:xfrm>
            <a:off x="3238101" y="1981200"/>
            <a:ext cx="5715798" cy="4286848"/>
          </a:xfrm>
          <a:prstGeom prst="rect">
            <a:avLst/>
          </a:prstGeom>
        </p:spPr>
      </p:pic>
      <p:pic>
        <p:nvPicPr>
          <p:cNvPr id="7" name="Picture 6"/>
          <p:cNvPicPr>
            <a:picLocks noChangeAspect="1"/>
          </p:cNvPicPr>
          <p:nvPr/>
        </p:nvPicPr>
        <p:blipFill>
          <a:blip r:embed="rId4"/>
          <a:stretch/>
        </p:blipFill>
        <p:spPr bwMode="auto">
          <a:xfrm>
            <a:off x="1380582" y="3171825"/>
            <a:ext cx="1990725" cy="51435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7" name="Picture 6"/>
          <p:cNvPicPr>
            <a:picLocks noChangeAspect="1"/>
          </p:cNvPicPr>
          <p:nvPr/>
        </p:nvPicPr>
        <p:blipFill>
          <a:blip r:embed="rId2"/>
          <a:stretch/>
        </p:blipFill>
        <p:spPr bwMode="auto">
          <a:xfrm>
            <a:off x="2538398" y="1685925"/>
            <a:ext cx="7115205" cy="3810000"/>
          </a:xfrm>
          <a:prstGeom prst="rect">
            <a:avLst/>
          </a:prstGeom>
        </p:spPr>
      </p:pic>
      <p:pic>
        <p:nvPicPr>
          <p:cNvPr id="3" name="Picture 2"/>
          <p:cNvPicPr>
            <a:picLocks noChangeAspect="1"/>
          </p:cNvPicPr>
          <p:nvPr/>
        </p:nvPicPr>
        <p:blipFill>
          <a:blip r:embed="rId3"/>
          <a:stretch/>
        </p:blipFill>
        <p:spPr bwMode="auto">
          <a:xfrm>
            <a:off x="1905001" y="1676400"/>
            <a:ext cx="1530191" cy="16002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5" name="Picture 4"/>
          <p:cNvPicPr>
            <a:picLocks noChangeAspect="1"/>
          </p:cNvPicPr>
          <p:nvPr/>
        </p:nvPicPr>
        <p:blipFill>
          <a:blip r:embed="rId2"/>
          <a:srcRect r="825"/>
          <a:stretch/>
        </p:blipFill>
        <p:spPr bwMode="auto">
          <a:xfrm>
            <a:off x="3352800" y="2364028"/>
            <a:ext cx="6493590" cy="3583008"/>
          </a:xfrm>
          <a:prstGeom prst="rect">
            <a:avLst/>
          </a:prstGeom>
        </p:spPr>
      </p:pic>
      <p:pic>
        <p:nvPicPr>
          <p:cNvPr id="2" name="Picture 1"/>
          <p:cNvPicPr>
            <a:picLocks noChangeAspect="1"/>
          </p:cNvPicPr>
          <p:nvPr/>
        </p:nvPicPr>
        <p:blipFill>
          <a:blip r:embed="rId3"/>
          <a:stretch/>
        </p:blipFill>
        <p:spPr bwMode="auto">
          <a:xfrm>
            <a:off x="1807369" y="1217232"/>
            <a:ext cx="2276475" cy="1146796"/>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pic>
        <p:nvPicPr>
          <p:cNvPr id="6" name="Imagen 2"/>
          <p:cNvPicPr>
            <a:picLocks noChangeAspect="1"/>
          </p:cNvPicPr>
          <p:nvPr/>
        </p:nvPicPr>
        <p:blipFill>
          <a:blip r:embed="rId2"/>
          <a:srcRect r="1248"/>
          <a:stretch/>
        </p:blipFill>
        <p:spPr bwMode="auto">
          <a:xfrm>
            <a:off x="2442817" y="1447800"/>
            <a:ext cx="7306365" cy="5230644"/>
          </a:xfrm>
          <a:prstGeom prst="rect">
            <a:avLst/>
          </a:prstGeom>
          <a:ln w="3175">
            <a:solidFill>
              <a:schemeClr val="tx1"/>
            </a:solidFill>
          </a:ln>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7" name="Picture 2" descr="CNES launches a space investment fund to be managed by CapDecisif  Management - Cosmicapital"/>
          <p:cNvPicPr>
            <a:picLocks noChangeAspect="1" noChangeArrowheads="1"/>
          </p:cNvPicPr>
          <p:nvPr/>
        </p:nvPicPr>
        <p:blipFill>
          <a:blip r:embed="rId3"/>
          <a:stretch/>
        </p:blipFill>
        <p:spPr bwMode="auto">
          <a:xfrm>
            <a:off x="2442817" y="1020160"/>
            <a:ext cx="2661353" cy="1752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pic>
        <p:nvPicPr>
          <p:cNvPr id="4" name="Picture 3"/>
          <p:cNvPicPr>
            <a:picLocks noChangeAspect="1"/>
          </p:cNvPicPr>
          <p:nvPr/>
        </p:nvPicPr>
        <p:blipFill>
          <a:blip r:embed="rId2"/>
          <a:srcRect l="11230" t="16644" r="10959" b="-7397"/>
          <a:stretch/>
        </p:blipFill>
        <p:spPr bwMode="auto">
          <a:xfrm>
            <a:off x="3246495" y="1676400"/>
            <a:ext cx="5699010" cy="42672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990600" y="1219200"/>
            <a:ext cx="2057400" cy="61912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2" name="Picture 1"/>
          <p:cNvPicPr>
            <a:picLocks noChangeAspect="1"/>
          </p:cNvPicPr>
          <p:nvPr/>
        </p:nvPicPr>
        <p:blipFill>
          <a:blip r:embed="rId2"/>
          <a:stretch/>
        </p:blipFill>
        <p:spPr bwMode="auto">
          <a:xfrm>
            <a:off x="3733801" y="1447800"/>
            <a:ext cx="6044431" cy="45720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2057401" y="1447801"/>
            <a:ext cx="1514333" cy="151433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2032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nvPr>
        </p:nvGraphicFramePr>
        <p:xfrm>
          <a:off x="0" y="719271"/>
          <a:ext cx="12057531" cy="5846477"/>
        </p:xfrm>
        <a:graphic>
          <a:graphicData uri="http://schemas.openxmlformats.org/drawingml/2006/table">
            <a:tbl>
              <a:tblPr firstRow="1" bandRow="1"/>
              <a:tblGrid>
                <a:gridCol w="9601200">
                  <a:extLst>
                    <a:ext uri="{9D8B030D-6E8A-4147-A177-3AD203B41FA5}">
                      <a16:colId xmlns:a16="http://schemas.microsoft.com/office/drawing/2014/main" val="20000"/>
                    </a:ext>
                  </a:extLst>
                </a:gridCol>
                <a:gridCol w="1270000">
                  <a:extLst>
                    <a:ext uri="{9D8B030D-6E8A-4147-A177-3AD203B41FA5}">
                      <a16:colId xmlns:a16="http://schemas.microsoft.com/office/drawing/2014/main" val="414455015"/>
                    </a:ext>
                  </a:extLst>
                </a:gridCol>
                <a:gridCol w="1186331">
                  <a:extLst>
                    <a:ext uri="{9D8B030D-6E8A-4147-A177-3AD203B41FA5}">
                      <a16:colId xmlns:a16="http://schemas.microsoft.com/office/drawing/2014/main" val="2846535691"/>
                    </a:ext>
                  </a:extLst>
                </a:gridCol>
              </a:tblGrid>
              <a:tr h="305196">
                <a:tc gridSpan="3">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defTabSz="914400" rtl="0" eaLnBrk="1" latinLnBrk="0" hangingPunct="1">
                        <a:lnSpc>
                          <a:spcPct val="100000"/>
                        </a:lnSpc>
                        <a:spcBef>
                          <a:spcPts val="5"/>
                        </a:spcBef>
                        <a:buFont typeface="Wingdings"/>
                        <a:buNone/>
                      </a:pPr>
                      <a:r>
                        <a:rPr lang="en-US" sz="1300" b="1" kern="1200" spc="-20" dirty="0">
                          <a:solidFill>
                            <a:schemeClr val="tx1"/>
                          </a:solidFill>
                          <a:latin typeface="Calibri"/>
                          <a:ea typeface="+mn-ea"/>
                          <a:cs typeface="Calibri"/>
                        </a:rPr>
                        <a:t>Airport/Airspace Constraints  </a:t>
                      </a:r>
                      <a:r>
                        <a:rPr lang="en-US" sz="1300" b="1" kern="1200" spc="-20" noProof="0" dirty="0">
                          <a:solidFill>
                            <a:schemeClr val="tx1"/>
                          </a:solidFill>
                          <a:latin typeface="Calibri"/>
                          <a:ea typeface="+mn-ea"/>
                          <a:cs typeface="Calibri"/>
                        </a:rPr>
                        <a:t>(Equipment Outages/Significant NOTAMs/Special Events)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hMerge="1">
                  <a:txBody>
                    <a:bodyPr/>
                    <a:lstStyle/>
                    <a:p>
                      <a:endParaRPr lang="en-TT"/>
                    </a:p>
                  </a:txBody>
                  <a:tcPr>
                    <a:lnL w="12700" cap="flat" cmpd="sng" algn="ctr">
                      <a:solidFill>
                        <a:srgbClr val="FFFFFF"/>
                      </a:solidFill>
                      <a:prstDash val="solid"/>
                      <a:round/>
                      <a:headEnd type="none" w="med" len="med"/>
                      <a:tailEnd type="none" w="med" len="med"/>
                    </a:lnL>
                  </a:tcPr>
                </a:tc>
                <a:tc hMerge="1">
                  <a:txBody>
                    <a:bodyPr/>
                    <a:lstStyle/>
                    <a:p>
                      <a:endParaRPr lang="en-TT"/>
                    </a:p>
                  </a:txBody>
                  <a:tcPr>
                    <a:lnL w="12700" cap="flat" cmpd="sng" algn="ctr">
                      <a:solidFill>
                        <a:srgbClr val="FFFFFF"/>
                      </a:solidFill>
                      <a:prstDash val="solid"/>
                      <a:round/>
                      <a:headEnd type="none" w="med" len="med"/>
                      <a:tailEnd type="none" w="med" len="med"/>
                    </a:lnL>
                  </a:tcPr>
                </a:tc>
                <a:extLst>
                  <a:ext uri="{0D108BD9-81ED-4DB2-BD59-A6C34878D82A}">
                    <a16:rowId xmlns:a16="http://schemas.microsoft.com/office/drawing/2014/main" val="10000"/>
                  </a:ext>
                </a:extLst>
              </a:tr>
              <a:tr h="276175">
                <a:tc>
                  <a:txBody>
                    <a:bodyPr/>
                    <a:lstStyle/>
                    <a:p>
                      <a:pPr marL="85725" indent="0" algn="ctr" defTabSz="914400" rtl="0" eaLnBrk="1" latinLnBrk="0" hangingPunct="1">
                        <a:lnSpc>
                          <a:spcPct val="100000"/>
                        </a:lnSpc>
                        <a:spcBef>
                          <a:spcPts val="5"/>
                        </a:spcBef>
                        <a:buFont typeface="Wingdings"/>
                        <a:buNone/>
                      </a:pPr>
                      <a:r>
                        <a:rPr lang="en-US" sz="13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300" b="1" kern="1200" spc="-20" dirty="0">
                          <a:solidFill>
                            <a:schemeClr val="tx1"/>
                          </a:solidFill>
                          <a:latin typeface="Calibri"/>
                          <a:ea typeface="+mn-ea"/>
                          <a:cs typeface="Calibri"/>
                        </a:rPr>
                        <a:t>SIGNIFICANT WEATHER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300" b="1" kern="1200" spc="-20" dirty="0">
                          <a:solidFill>
                            <a:schemeClr val="tx1"/>
                          </a:solidFill>
                          <a:latin typeface="Calibri"/>
                          <a:ea typeface="+mn-ea"/>
                          <a:cs typeface="Calibri"/>
                        </a:rPr>
                        <a:t>OTHER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144406">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TAPA</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i="0" kern="1200" spc="-5" baseline="0" dirty="0">
                          <a:solidFill>
                            <a:schemeClr val="tx1"/>
                          </a:solidFill>
                          <a:latin typeface="Calibri"/>
                          <a:ea typeface="+mn-ea"/>
                          <a:cs typeface="Calibri"/>
                        </a:rPr>
                        <a:t>A1000/26 </a:t>
                      </a:r>
                      <a:r>
                        <a:rPr lang="en-US" sz="1400" b="0" i="0" kern="1200" spc="-5" baseline="0" dirty="0">
                          <a:solidFill>
                            <a:schemeClr val="tx1"/>
                          </a:solidFill>
                          <a:latin typeface="Calibri"/>
                          <a:ea typeface="+mn-ea"/>
                          <a:cs typeface="Calibri"/>
                        </a:rPr>
                        <a:t>RWY 07/25 CLSD DUE CONSTRUCTION </a:t>
                      </a:r>
                      <a:r>
                        <a:rPr lang="en-US" sz="1400" b="1" i="0" kern="1200" spc="-5" baseline="0" dirty="0">
                          <a:solidFill>
                            <a:schemeClr val="tx1"/>
                          </a:solidFill>
                          <a:latin typeface="Calibri"/>
                          <a:ea typeface="+mn-ea"/>
                          <a:cs typeface="Calibri"/>
                        </a:rPr>
                        <a:t>0000 – 1200 </a:t>
                      </a:r>
                      <a:r>
                        <a:rPr lang="en-US" sz="1400" b="0" i="0" kern="1200" spc="-5" baseline="0" dirty="0">
                          <a:solidFill>
                            <a:schemeClr val="tx1"/>
                          </a:solidFill>
                          <a:latin typeface="Calibri"/>
                          <a:ea typeface="+mn-ea"/>
                          <a:cs typeface="Calibri"/>
                        </a:rPr>
                        <a:t>UTC </a:t>
                      </a:r>
                      <a:r>
                        <a:rPr lang="en-US" sz="1400" b="1" i="0" kern="1200" spc="-5" baseline="0" dirty="0">
                          <a:solidFill>
                            <a:schemeClr val="tx1"/>
                          </a:solidFill>
                          <a:latin typeface="Calibri"/>
                          <a:ea typeface="+mn-ea"/>
                          <a:cs typeface="Calibri"/>
                        </a:rPr>
                        <a:t>TUE – SUN </a:t>
                      </a:r>
                      <a:r>
                        <a:rPr lang="en-US" sz="1400" b="0" i="0" kern="1200" spc="-5" baseline="0" dirty="0">
                          <a:solidFill>
                            <a:schemeClr val="tx1"/>
                          </a:solidFill>
                          <a:latin typeface="Calibri"/>
                          <a:ea typeface="+mn-ea"/>
                          <a:cs typeface="Calibri"/>
                        </a:rPr>
                        <a:t>UNTIL </a:t>
                      </a:r>
                      <a:r>
                        <a:rPr lang="en-US" sz="1400" b="1" i="0" kern="1200" spc="-5" baseline="0" dirty="0">
                          <a:solidFill>
                            <a:schemeClr val="tx1"/>
                          </a:solidFill>
                          <a:latin typeface="Calibri"/>
                          <a:ea typeface="+mn-ea"/>
                          <a:cs typeface="Calibri"/>
                        </a:rPr>
                        <a:t>15 SEP.</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kumimoji="0" lang="en-US" sz="1400" b="1" i="0" u="none" strike="noStrike" kern="1200" cap="none" spc="-5" normalizeH="0" baseline="0" noProof="0" dirty="0">
                          <a:ln>
                            <a:noFill/>
                          </a:ln>
                          <a:solidFill>
                            <a:schemeClr val="tx1"/>
                          </a:solidFill>
                          <a:effectLst/>
                          <a:uLnTx/>
                          <a:uFillTx/>
                          <a:latin typeface="Calibri"/>
                          <a:ea typeface="+mn-ea"/>
                          <a:cs typeface="Calibri"/>
                        </a:rPr>
                        <a:t>A1161/26 </a:t>
                      </a:r>
                      <a:r>
                        <a:rPr lang="en-US" sz="1400" dirty="0"/>
                        <a:t>VOR 'ANU' 114.500MHZ U/S DUE TO MAINT FROM </a:t>
                      </a:r>
                      <a:r>
                        <a:rPr lang="en-US" sz="1400" b="1" dirty="0"/>
                        <a:t>1300 – 1600UTC</a:t>
                      </a:r>
                      <a:r>
                        <a:rPr lang="en-US" sz="1400" dirty="0"/>
                        <a:t> ON </a:t>
                      </a:r>
                      <a:r>
                        <a:rPr lang="en-US" sz="1400" b="1" dirty="0"/>
                        <a:t>30 JUL</a:t>
                      </a:r>
                      <a:endParaRPr kumimoji="0" lang="en-US" sz="1400" b="1" i="0" u="none" strike="noStrike" kern="1200" cap="none" spc="-5" normalizeH="0" baseline="0" noProof="0" dirty="0">
                        <a:ln>
                          <a:noFill/>
                        </a:ln>
                        <a:solidFill>
                          <a:srgbClr val="FF0000"/>
                        </a:solidFill>
                        <a:effectLst/>
                        <a:uLnTx/>
                        <a:uFillTx/>
                        <a:latin typeface="Calibri"/>
                        <a:ea typeface="+mn-ea"/>
                        <a:cs typeface="Calibri"/>
                      </a:endParaRPr>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TFFF</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A0874/26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RFFS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LEVEL 7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BETWEEN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0100 – 1500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UTC AND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LEVEL 9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BETWEEN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1500 – 0100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UTC UNTIL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12 SEP</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dirty="0"/>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TTZP</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400" b="1" i="0" kern="1200" spc="-5" baseline="0" dirty="0">
                          <a:solidFill>
                            <a:schemeClr val="tx1"/>
                          </a:solidFill>
                          <a:latin typeface="Calibri"/>
                          <a:ea typeface="+mn-ea"/>
                          <a:cs typeface="Calibri"/>
                        </a:rPr>
                        <a:t>A0793/26 </a:t>
                      </a:r>
                      <a:r>
                        <a:rPr lang="en-US" sz="1400" b="0" i="0" kern="1200" spc="-5" baseline="0" dirty="0">
                          <a:solidFill>
                            <a:schemeClr val="tx1"/>
                          </a:solidFill>
                          <a:latin typeface="Calibri"/>
                          <a:ea typeface="+mn-ea"/>
                          <a:cs typeface="Calibri"/>
                        </a:rPr>
                        <a:t>DUE LIMITED VHF COVERAGE IN TTZP FIR, ACFT ARE REQUESTED TO LOG ON TTZP FOR CPDLC OR RELAY REPORTS VIA NY HF VALID UNTIL </a:t>
                      </a:r>
                      <a:r>
                        <a:rPr lang="en-US" sz="1400" b="1" i="0" kern="1200" spc="-5" baseline="0" dirty="0">
                          <a:solidFill>
                            <a:schemeClr val="tx1"/>
                          </a:solidFill>
                          <a:latin typeface="Calibri"/>
                          <a:ea typeface="+mn-ea"/>
                          <a:cs typeface="Calibri"/>
                        </a:rPr>
                        <a:t>30 AUG. </a:t>
                      </a: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endParaRPr lang="en-US" sz="1400" b="1" i="0" kern="1200" spc="-5" baseline="0" dirty="0">
                        <a:solidFill>
                          <a:schemeClr val="tx1"/>
                        </a:solidFill>
                        <a:latin typeface="Calibri"/>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endParaRPr lang="en-US" sz="1400" b="1" i="0"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3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800" b="1" kern="1200" spc="-20" dirty="0">
                          <a:solidFill>
                            <a:schemeClr val="tx1"/>
                          </a:solidFill>
                          <a:latin typeface="+mn-lt"/>
                          <a:ea typeface="+mn-ea"/>
                          <a:cs typeface="Calibri"/>
                        </a:rPr>
                        <a:t>TTZP:</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No SIG WX </a:t>
                      </a: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DEMAND: MODERATE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5" name="Picture 4"/>
          <p:cNvPicPr>
            <a:picLocks noChangeAspect="1"/>
          </p:cNvPicPr>
          <p:nvPr/>
        </p:nvPicPr>
        <p:blipFill>
          <a:blip r:embed="rId3"/>
          <a:stretch>
            <a:fillRect/>
          </a:stretch>
        </p:blipFill>
        <p:spPr>
          <a:xfrm>
            <a:off x="8961" y="79927"/>
            <a:ext cx="703568" cy="683476"/>
          </a:xfrm>
          <a:prstGeom prst="rect">
            <a:avLst/>
          </a:prstGeom>
        </p:spPr>
      </p:pic>
      <p:sp>
        <p:nvSpPr>
          <p:cNvPr id="8" name="TextBox 7"/>
          <p:cNvSpPr txBox="1"/>
          <p:nvPr/>
        </p:nvSpPr>
        <p:spPr>
          <a:xfrm>
            <a:off x="2213357" y="6488668"/>
            <a:ext cx="578223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D1A36"/>
              </a:solidFill>
              <a:effectLs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D1A36"/>
                </a:solidFill>
                <a:effectLst/>
                <a:uLnTx/>
                <a:uFillTx/>
                <a:latin typeface="Arial" panose="020B0604020202020204"/>
                <a:ea typeface="+mn-ea"/>
                <a:cs typeface="Arial"/>
              </a:rPr>
              <a:t>ALL CURRENT NOTAMs: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rPr>
              <a:t>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hlinkClick r:id="rId4"/>
              </a:rPr>
              <a:t>https://caa.gov.tt/notices-to-operators-notification/#elf_l1_Lw</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rPr>
              <a:t> </a:t>
            </a:r>
            <a:endParaRPr kumimoji="0" lang="en-US" sz="1000" b="1" i="0" u="none" strike="noStrike" kern="1200" cap="none" spc="0" normalizeH="0" baseline="0" noProof="0" dirty="0">
              <a:ln>
                <a:noFill/>
              </a:ln>
              <a:solidFill>
                <a:srgbClr val="1D9A78"/>
              </a:solidFill>
              <a:effectLst/>
              <a:uLnTx/>
              <a:uFillTx/>
              <a:latin typeface="Arial" panose="020B0604020202020204"/>
              <a:ea typeface="+mn-ea"/>
              <a:cs typeface="Arial"/>
            </a:endParaRPr>
          </a:p>
        </p:txBody>
      </p:sp>
      <p:sp>
        <p:nvSpPr>
          <p:cNvPr id="6" name="Rectangle 5"/>
          <p:cNvSpPr/>
          <p:nvPr/>
        </p:nvSpPr>
        <p:spPr>
          <a:xfrm>
            <a:off x="3016622" y="349939"/>
            <a:ext cx="6033247"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PIARCO – 30 JULY 2026</a:t>
            </a:r>
          </a:p>
        </p:txBody>
      </p:sp>
      <p:pic>
        <p:nvPicPr>
          <p:cNvPr id="10" name="Picture 9">
            <a:extLst>
              <a:ext uri="{FF2B5EF4-FFF2-40B4-BE49-F238E27FC236}">
                <a16:creationId xmlns:a16="http://schemas.microsoft.com/office/drawing/2014/main" id="{0E011579-DAFC-4CE7-B62F-EED21A9225D6}"/>
              </a:ext>
            </a:extLst>
          </p:cNvPr>
          <p:cNvPicPr>
            <a:picLocks noChangeAspect="1"/>
          </p:cNvPicPr>
          <p:nvPr/>
        </p:nvPicPr>
        <p:blipFill>
          <a:blip r:embed="rId5"/>
          <a:stretch>
            <a:fillRect/>
          </a:stretch>
        </p:blipFill>
        <p:spPr>
          <a:xfrm>
            <a:off x="9589246" y="0"/>
            <a:ext cx="2540000" cy="782159"/>
          </a:xfrm>
          <a:prstGeom prst="rect">
            <a:avLst/>
          </a:prstGeom>
        </p:spPr>
      </p:pic>
      <p:pic>
        <p:nvPicPr>
          <p:cNvPr id="7" name="Picture 6">
            <a:extLst>
              <a:ext uri="{FF2B5EF4-FFF2-40B4-BE49-F238E27FC236}">
                <a16:creationId xmlns:a16="http://schemas.microsoft.com/office/drawing/2014/main" id="{DF41C933-6E63-4EA9-961B-FFF005187518}"/>
              </a:ext>
            </a:extLst>
          </p:cNvPr>
          <p:cNvPicPr>
            <a:picLocks noChangeAspect="1"/>
          </p:cNvPicPr>
          <p:nvPr/>
        </p:nvPicPr>
        <p:blipFill>
          <a:blip r:embed="rId6"/>
          <a:stretch>
            <a:fillRect/>
          </a:stretch>
        </p:blipFill>
        <p:spPr>
          <a:xfrm>
            <a:off x="4483017" y="3762514"/>
            <a:ext cx="7519800" cy="2745547"/>
          </a:xfrm>
          <a:prstGeom prst="rect">
            <a:avLst/>
          </a:prstGeom>
        </p:spPr>
      </p:pic>
    </p:spTree>
    <p:extLst>
      <p:ext uri="{BB962C8B-B14F-4D97-AF65-F5344CB8AC3E}">
        <p14:creationId xmlns:p14="http://schemas.microsoft.com/office/powerpoint/2010/main" val="198786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pic>
        <p:nvPicPr>
          <p:cNvPr id="7" name="Picture 6"/>
          <p:cNvPicPr>
            <a:picLocks noChangeAspect="1"/>
          </p:cNvPicPr>
          <p:nvPr/>
        </p:nvPicPr>
        <p:blipFill>
          <a:blip r:embed="rId2"/>
          <a:stretch/>
        </p:blipFill>
        <p:spPr bwMode="auto">
          <a:xfrm>
            <a:off x="3886094" y="1461824"/>
            <a:ext cx="4419812" cy="4501111"/>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5" name="Picture 4"/>
          <p:cNvPicPr>
            <a:picLocks noChangeAspect="1"/>
          </p:cNvPicPr>
          <p:nvPr/>
        </p:nvPicPr>
        <p:blipFill>
          <a:blip r:embed="rId2"/>
          <a:stretch/>
        </p:blipFill>
        <p:spPr bwMode="auto">
          <a:xfrm>
            <a:off x="4572000" y="1655928"/>
            <a:ext cx="3554506" cy="4308492"/>
          </a:xfrm>
          <a:prstGeom prst="rect">
            <a:avLst/>
          </a:prstGeom>
        </p:spPr>
      </p:pic>
      <p:sp>
        <p:nvSpPr>
          <p:cNvPr id="6" name="TextBox 5"/>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2057400" y="1655929"/>
            <a:ext cx="2286000" cy="1135811"/>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57300" y="148188"/>
            <a:ext cx="6286500"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mn-cs"/>
              </a:rPr>
              <a:t>                              CADENA</a:t>
            </a:r>
            <a:endParaRPr kumimoji="0" lang="en-US" sz="27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2814221" y="909935"/>
            <a:ext cx="6340665"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a:ea typeface="+mn-ea"/>
                <a:cs typeface="+mn-cs"/>
              </a:rPr>
              <a:t> </a:t>
            </a:r>
            <a:r>
              <a:rPr kumimoji="0" lang="en-US" sz="1800" b="1" i="0" u="none" strike="noStrike" kern="1200" cap="none" spc="0" normalizeH="0" baseline="0" noProof="0" dirty="0">
                <a:ln>
                  <a:noFill/>
                </a:ln>
                <a:solidFill>
                  <a:srgbClr val="FF0000"/>
                </a:solidFill>
                <a:effectLst/>
                <a:uLnTx/>
                <a:uFillTx/>
                <a:latin typeface="Arial"/>
                <a:ea typeface="+mn-ea"/>
                <a:cs typeface="+mn-cs"/>
              </a:rPr>
              <a:t>SANTO DOMINGO TMU- JULY 30 2026</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nvPr>
        </p:nvGraphicFramePr>
        <p:xfrm>
          <a:off x="0" y="1371598"/>
          <a:ext cx="12147299" cy="52227230"/>
        </p:xfrm>
        <a:graphic>
          <a:graphicData uri="http://schemas.openxmlformats.org/drawingml/2006/table">
            <a:tbl>
              <a:tblPr firstRow="1" bandRow="1"/>
              <a:tblGrid>
                <a:gridCol w="5534512">
                  <a:extLst>
                    <a:ext uri="{9D8B030D-6E8A-4147-A177-3AD203B41FA5}">
                      <a16:colId xmlns:a16="http://schemas.microsoft.com/office/drawing/2014/main" val="20000"/>
                    </a:ext>
                  </a:extLst>
                </a:gridCol>
                <a:gridCol w="2081044">
                  <a:extLst>
                    <a:ext uri="{9D8B030D-6E8A-4147-A177-3AD203B41FA5}">
                      <a16:colId xmlns:a16="http://schemas.microsoft.com/office/drawing/2014/main" val="20001"/>
                    </a:ext>
                  </a:extLst>
                </a:gridCol>
                <a:gridCol w="4531743">
                  <a:extLst>
                    <a:ext uri="{9D8B030D-6E8A-4147-A177-3AD203B41FA5}">
                      <a16:colId xmlns:a16="http://schemas.microsoft.com/office/drawing/2014/main" val="3692319164"/>
                    </a:ext>
                  </a:extLst>
                </a:gridCol>
              </a:tblGrid>
              <a:tr h="73430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a:t>
                      </a:r>
                      <a:r>
                        <a:rPr lang="en-US" sz="1600" b="1" spc="-20" dirty="0">
                          <a:latin typeface="Calibri"/>
                          <a:cs typeface="Calibri"/>
                        </a:rPr>
                        <a:t>(Equipment Outages/Significant NOTAMS/Special Events)  </a:t>
                      </a:r>
                      <a:endParaRPr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Weather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OTHER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820910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pt-BR" sz="1400" b="1" dirty="0">
                          <a:solidFill>
                            <a:srgbClr val="FF0000"/>
                          </a:solidFill>
                        </a:rPr>
                        <a:t>MDSD-</a:t>
                      </a:r>
                      <a:r>
                        <a:rPr lang="pt-BR" sz="1400" dirty="0"/>
                        <a:t>0458/26 NOTAMR A0317/26) 2607291818  2609302359 ) RWY 17/35 CLSD) </a:t>
                      </a:r>
                      <a:endParaRPr lang="en-US" sz="1400" b="1" kern="1200" dirty="0">
                        <a:solidFill>
                          <a:schemeClr val="tx1"/>
                        </a:solidFill>
                        <a:effectLst/>
                        <a:latin typeface="Calibri" panose="020F0502020204030204"/>
                        <a:ea typeface="+mn-ea"/>
                        <a:cs typeface="+mn-cs"/>
                      </a:endParaRPr>
                    </a:p>
                    <a:p>
                      <a:r>
                        <a:rPr lang="en-US" sz="1400" b="1" kern="1200" baseline="0" dirty="0">
                          <a:solidFill>
                            <a:srgbClr val="FF0000"/>
                          </a:solidFill>
                          <a:effectLst/>
                          <a:latin typeface="Calibri" panose="020F0502020204030204"/>
                          <a:ea typeface="+mn-ea"/>
                          <a:cs typeface="+mn-cs"/>
                        </a:rPr>
                        <a:t>MDSD-</a:t>
                      </a:r>
                      <a:r>
                        <a:rPr lang="en-US" sz="1400" dirty="0"/>
                        <a:t>A0288/26 NOTAMR A0113/26 ) 2605071750  2607312300 ) RWY 18/36 WIP)</a:t>
                      </a:r>
                    </a:p>
                    <a:p>
                      <a:r>
                        <a:rPr lang="en-US" sz="1400" b="1" dirty="0">
                          <a:solidFill>
                            <a:srgbClr val="FF0000"/>
                          </a:solidFill>
                        </a:rPr>
                        <a:t>MDPC-</a:t>
                      </a:r>
                      <a:r>
                        <a:rPr lang="en-US" sz="1400" dirty="0"/>
                        <a:t>(A0441/26 NOTAMR A0407/26 ) 2607161940  2608152000 )  GBAS 117.500MHZ ON TEST, DO NOT USE)</a:t>
                      </a:r>
                    </a:p>
                    <a:p>
                      <a:r>
                        <a:rPr lang="en-US" sz="1400" b="1" dirty="0">
                          <a:solidFill>
                            <a:srgbClr val="FF0000"/>
                          </a:solidFill>
                        </a:rPr>
                        <a:t>MDLR- </a:t>
                      </a:r>
                      <a:r>
                        <a:rPr lang="en-US" sz="1400" dirty="0"/>
                        <a:t>(A0455/26 NOTAMN ) 2607280300</a:t>
                      </a:r>
                      <a:r>
                        <a:rPr lang="en-US" sz="1400" baseline="0" dirty="0"/>
                        <a:t> </a:t>
                      </a:r>
                      <a:r>
                        <a:rPr lang="en-US" sz="1400" dirty="0"/>
                        <a:t>2608010900 ) 28 31 01 0300-0900 29 0005-0900 30 0100-0900 E) RWY 11/29 CLSD)</a:t>
                      </a:r>
                    </a:p>
                    <a:p>
                      <a:r>
                        <a:rPr lang="en-US" sz="1400" b="1" baseline="0" dirty="0">
                          <a:solidFill>
                            <a:srgbClr val="FF0000"/>
                          </a:solidFill>
                        </a:rPr>
                        <a:t>MDST-</a:t>
                      </a:r>
                      <a:r>
                        <a:rPr lang="en-US" sz="1400" dirty="0"/>
                        <a:t>A0415/26 NOTAMR A0358/26 ) 2607082117  2610062300 ) RWY 29 PAPI ON TEST)</a:t>
                      </a:r>
                      <a:endParaRPr lang="en-US" sz="1400" b="1" baseline="0" dirty="0">
                        <a:solidFill>
                          <a:srgbClr val="FF0000"/>
                        </a:solidFill>
                      </a:endParaRPr>
                    </a:p>
                    <a:p>
                      <a:r>
                        <a:rPr lang="en-US" sz="1400" b="1" baseline="0" dirty="0">
                          <a:solidFill>
                            <a:srgbClr val="FF0000"/>
                          </a:solidFill>
                        </a:rPr>
                        <a:t>MDCY-</a:t>
                      </a:r>
                      <a:r>
                        <a:rPr lang="en-US" sz="1400" dirty="0"/>
                        <a:t>(A0362/26 NOTAMN ) 2606030030  2608281230 ) SUN-FRI 0030-1230 E) RWY 07 ALS MALS U/S)</a:t>
                      </a:r>
                      <a:endParaRPr lang="en-US" sz="1400" b="1" baseline="0" dirty="0">
                        <a:solidFill>
                          <a:srgbClr val="FF0000"/>
                        </a:solidFill>
                      </a:endParaRPr>
                    </a:p>
                    <a:p>
                      <a:endParaRPr lang="en-US" sz="1400" b="1" baseline="0" dirty="0">
                        <a:solidFill>
                          <a:srgbClr val="FF0000"/>
                        </a:solidFill>
                      </a:endParaRPr>
                    </a:p>
                    <a:p>
                      <a:r>
                        <a:rPr lang="pt-BR" sz="1400" b="1" dirty="0">
                          <a:solidFill>
                            <a:schemeClr val="tx1"/>
                          </a:solidFill>
                        </a:rPr>
                        <a:t>CHECK</a:t>
                      </a:r>
                      <a:r>
                        <a:rPr lang="pt-BR" sz="1400" b="1" baseline="0" dirty="0">
                          <a:solidFill>
                            <a:schemeClr val="tx1"/>
                          </a:solidFill>
                        </a:rPr>
                        <a:t> NOTAM INFO FOR MORE DETAILS.</a:t>
                      </a:r>
                      <a:endParaRPr lang="en-US" sz="1400" kern="1200" dirty="0">
                        <a:solidFill>
                          <a:srgbClr val="FF0000"/>
                        </a:solidFill>
                        <a:effectLst/>
                        <a:latin typeface="Calibri" panose="020F0502020204030204"/>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solidFill>
                          <a:srgbClr val="FF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endParaRPr lang="en-US" sz="1400" b="1" kern="1200" dirty="0">
                        <a:solidFill>
                          <a:srgbClr val="FF0000"/>
                        </a:solidFill>
                        <a:effectLst/>
                        <a:latin typeface="Calibri" panose="020F0502020204030204"/>
                        <a:ea typeface="+mn-ea"/>
                        <a:cs typeface="+mn-cs"/>
                      </a:endParaRPr>
                    </a:p>
                    <a:p>
                      <a:endParaRPr lang="en-US" sz="1400" b="1" kern="1200" dirty="0">
                        <a:solidFill>
                          <a:schemeClr val="tx1"/>
                        </a:solidFill>
                        <a:effectLst/>
                        <a:latin typeface="Calibri" panose="020F0502020204030204"/>
                        <a:ea typeface="+mn-ea"/>
                        <a:cs typeface="+mn-cs"/>
                      </a:endParaRPr>
                    </a:p>
                    <a:p>
                      <a:endParaRPr lang="en-US" sz="1400" b="1" kern="1200" dirty="0">
                        <a:solidFill>
                          <a:srgbClr val="FF0000"/>
                        </a:solidFill>
                        <a:effectLst/>
                        <a:latin typeface="Calibri" panose="020F0502020204030204"/>
                        <a:ea typeface="+mn-ea"/>
                        <a:cs typeface="+mn-cs"/>
                      </a:endParaRPr>
                    </a:p>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dirty="0">
                          <a:solidFill>
                            <a:srgbClr val="FF0000"/>
                          </a:solidFill>
                          <a:latin typeface="Calibri"/>
                          <a:cs typeface="Calibri"/>
                        </a:rPr>
                        <a:t>SANTO</a:t>
                      </a:r>
                      <a:r>
                        <a:rPr lang="en-US" sz="1800" b="1" baseline="0" dirty="0">
                          <a:solidFill>
                            <a:srgbClr val="FF0000"/>
                          </a:solidFill>
                          <a:latin typeface="Calibri"/>
                          <a:cs typeface="Calibri"/>
                        </a:rPr>
                        <a:t> DOMINGO </a:t>
                      </a:r>
                    </a:p>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baseline="0" dirty="0">
                          <a:solidFill>
                            <a:srgbClr val="FF0000"/>
                          </a:solidFill>
                          <a:latin typeface="Calibri"/>
                          <a:cs typeface="Calibri"/>
                        </a:rPr>
                        <a:t>FIR</a:t>
                      </a:r>
                    </a:p>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baseline="0" dirty="0">
                          <a:solidFill>
                            <a:srgbClr val="FF0000"/>
                          </a:solidFill>
                          <a:latin typeface="Calibri"/>
                          <a:cs typeface="Calibri"/>
                        </a:rPr>
                        <a:t>NO SIGNIFICANT WEATHER</a:t>
                      </a:r>
                    </a:p>
                  </a:txBody>
                  <a:tcPr marL="0" marR="0" marT="0" marB="0">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rgbClr val="FF0000"/>
                          </a:solidFill>
                          <a:latin typeface="Calibri"/>
                          <a:cs typeface="Calibri"/>
                        </a:rPr>
                        <a:t>              STAFFING: </a:t>
                      </a:r>
                      <a:r>
                        <a:rPr lang="en-US" sz="1400" b="1" baseline="0" dirty="0">
                          <a:solidFill>
                            <a:schemeClr val="tx1"/>
                          </a:solidFill>
                          <a:latin typeface="Calibri"/>
                          <a:cs typeface="Calibri"/>
                        </a:rPr>
                        <a:t>ADEQUATE</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chemeClr val="tx1"/>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chemeClr val="tx1"/>
                          </a:solidFill>
                          <a:latin typeface="Calibri"/>
                          <a:cs typeface="Calibri"/>
                        </a:rPr>
                        <a:t>              </a:t>
                      </a:r>
                      <a:r>
                        <a:rPr lang="en-US" sz="1400" b="1" baseline="0" dirty="0">
                          <a:solidFill>
                            <a:srgbClr val="FF0000"/>
                          </a:solidFill>
                          <a:latin typeface="Calibri"/>
                          <a:cs typeface="Calibri"/>
                        </a:rPr>
                        <a:t>DAYLY</a:t>
                      </a:r>
                      <a:r>
                        <a:rPr lang="en-US" sz="1400" b="1" baseline="0" dirty="0">
                          <a:solidFill>
                            <a:schemeClr val="tx1"/>
                          </a:solidFill>
                          <a:latin typeface="Calibri"/>
                          <a:cs typeface="Calibri"/>
                        </a:rPr>
                        <a:t> </a:t>
                      </a:r>
                      <a:r>
                        <a:rPr lang="en-US" sz="1400" b="1" baseline="0" dirty="0">
                          <a:solidFill>
                            <a:srgbClr val="FF0000"/>
                          </a:solidFill>
                          <a:latin typeface="Calibri"/>
                          <a:cs typeface="Calibri"/>
                        </a:rPr>
                        <a:t>DEMAND:  </a:t>
                      </a:r>
                      <a:r>
                        <a:rPr lang="en-US" sz="1400" b="1" baseline="0" dirty="0">
                          <a:solidFill>
                            <a:schemeClr val="tx1"/>
                          </a:solidFill>
                          <a:latin typeface="Calibri"/>
                          <a:cs typeface="Calibri"/>
                        </a:rPr>
                        <a:t>MEDIUM</a:t>
                      </a:r>
                      <a:endParaRPr lang="es-DO" sz="1400" b="1" baseline="0" dirty="0">
                        <a:solidFill>
                          <a:srgbClr val="FF0000"/>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s-DO" sz="1400" b="1" baseline="0" dirty="0">
                          <a:solidFill>
                            <a:srgbClr val="FF0000"/>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s-DO" sz="1400" b="1" baseline="0" dirty="0">
                          <a:solidFill>
                            <a:srgbClr val="FF0000"/>
                          </a:solidFill>
                          <a:latin typeface="Calibri"/>
                          <a:cs typeface="Calibri"/>
                        </a:rPr>
                        <a:t>              TMM:  </a:t>
                      </a:r>
                      <a:r>
                        <a:rPr lang="es-DO" sz="1400" b="1" baseline="0" dirty="0">
                          <a:solidFill>
                            <a:schemeClr val="tx1"/>
                          </a:solidFill>
                          <a:latin typeface="Calibri"/>
                          <a:cs typeface="Calibri"/>
                        </a:rPr>
                        <a:t>POSSIBLE 20 MIT FROM MIAMI AIRSPACE VIA POKEG/JUELE ARRIVALS TO MDSD/MDPC FROM 16:00 UTC/21:00 UTC DUE TO RUNWAY CONF. AND VOLUME. </a:t>
                      </a:r>
                      <a:r>
                        <a:rPr lang="es-DO" sz="1400" b="1" baseline="0" dirty="0">
                          <a:solidFill>
                            <a:srgbClr val="FF0000"/>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1" baseline="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400" b="0" baseline="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0" baseline="0" dirty="0">
                          <a:solidFill>
                            <a:schemeClr val="tx1"/>
                          </a:solidFill>
                          <a:latin typeface="Calibri"/>
                          <a:cs typeface="Calibri"/>
                        </a:rPr>
                        <a:t>.</a:t>
                      </a:r>
                      <a:endParaRPr lang="es-DO" sz="1400" b="0" baseline="0" dirty="0">
                        <a:solidFill>
                          <a:schemeClr val="tx1"/>
                        </a:solidFill>
                        <a:latin typeface="Calibri"/>
                        <a:cs typeface="Calibri"/>
                      </a:endParaRPr>
                    </a:p>
                  </a:txBody>
                  <a:tcPr marL="0" marR="0" marT="0" marB="0">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651161456"/>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4255269646"/>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2039341028"/>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010295670"/>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4243898997"/>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900482889"/>
                  </a:ext>
                </a:extLst>
              </a:tr>
            </a:tbl>
          </a:graphicData>
        </a:graphic>
      </p:graphicFrame>
      <p:sp>
        <p:nvSpPr>
          <p:cNvPr id="5" name="Rectángulo 4"/>
          <p:cNvSpPr/>
          <p:nvPr/>
        </p:nvSpPr>
        <p:spPr>
          <a:xfrm>
            <a:off x="3048000" y="2967335"/>
            <a:ext cx="6096000" cy="3693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D1A36"/>
              </a:solidFill>
              <a:effectLst/>
              <a:uLnTx/>
              <a:uFillTx/>
              <a:latin typeface="Arial"/>
              <a:ea typeface="+mn-ea"/>
              <a:cs typeface="+mn-cs"/>
            </a:endParaRPr>
          </a:p>
        </p:txBody>
      </p:sp>
    </p:spTree>
    <p:extLst>
      <p:ext uri="{BB962C8B-B14F-4D97-AF65-F5344CB8AC3E}">
        <p14:creationId xmlns:p14="http://schemas.microsoft.com/office/powerpoint/2010/main" val="6005826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6" name="TextBox 5"/>
          <p:cNvSpPr txBox="1"/>
          <p:nvPr/>
        </p:nvSpPr>
        <p:spPr bwMode="auto">
          <a:xfrm>
            <a:off x="108154" y="3257147"/>
            <a:ext cx="4191000" cy="2062103"/>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endParaRPr lang="en-US" sz="3200" b="1" i="1" u="none" strike="noStrike" cap="none" spc="0">
              <a:ln>
                <a:noFill/>
              </a:ln>
              <a:solidFill>
                <a:srgbClr val="002060"/>
              </a:solidFill>
              <a:latin typeface="Calibri"/>
              <a:ea typeface="+mn-ea"/>
              <a:cs typeface="+mn-cs"/>
            </a:endParaRPr>
          </a:p>
          <a:p>
            <a:pPr marL="0" marR="0" lvl="0" indent="0" algn="ctr" defTabSz="914400">
              <a:lnSpc>
                <a:spcPct val="100000"/>
              </a:lnSpc>
              <a:spcBef>
                <a:spcPts val="0"/>
              </a:spcBef>
              <a:spcAft>
                <a:spcPts val="0"/>
              </a:spcAft>
              <a:buClrTx/>
              <a:buSzTx/>
              <a:buFontTx/>
              <a:buNone/>
              <a:defRPr/>
            </a:pPr>
            <a:r>
              <a:rPr lang="en-US" sz="3200" b="1" i="1" u="none" strike="noStrike" cap="none" spc="0">
                <a:ln>
                  <a:noFill/>
                </a:ln>
                <a:solidFill>
                  <a:srgbClr val="002060"/>
                </a:solidFill>
                <a:latin typeface="Calibri"/>
                <a:ea typeface="+mn-ea"/>
                <a:cs typeface="+mn-cs"/>
              </a:rPr>
              <a:t>Direction Navigation Aerienne</a:t>
            </a:r>
            <a:br>
              <a:rPr lang="en-US" sz="3200" b="1" i="0" u="none" strike="noStrike" cap="none" spc="0">
                <a:ln>
                  <a:noFill/>
                </a:ln>
                <a:solidFill>
                  <a:srgbClr val="002060"/>
                </a:solidFill>
                <a:latin typeface="Calibri"/>
                <a:ea typeface="+mn-ea"/>
                <a:cs typeface="+mn-cs"/>
              </a:rPr>
            </a:br>
            <a:r>
              <a:rPr lang="en-US" sz="3200" b="1" i="1" u="none" strike="noStrike" cap="none" spc="0">
                <a:ln>
                  <a:noFill/>
                </a:ln>
                <a:solidFill>
                  <a:srgbClr val="002060"/>
                </a:solidFill>
                <a:latin typeface="Calibri"/>
                <a:ea typeface="+mn-ea"/>
                <a:cs typeface="+mn-cs"/>
              </a:rPr>
              <a:t>ATS</a:t>
            </a:r>
            <a:endParaRPr lang="en-US" sz="3200" b="1" i="1" u="none" strike="noStrike" cap="none" spc="0">
              <a:ln>
                <a:noFill/>
              </a:ln>
              <a:solidFill>
                <a:prstClr val="black"/>
              </a:solidFill>
              <a:latin typeface="Calibri"/>
              <a:ea typeface="+mn-ea"/>
              <a:cs typeface="+mn-cs"/>
            </a:endParaRPr>
          </a:p>
        </p:txBody>
      </p:sp>
      <p:pic>
        <p:nvPicPr>
          <p:cNvPr id="4" name="Picture 3"/>
          <p:cNvPicPr>
            <a:picLocks noChangeAspect="1"/>
          </p:cNvPicPr>
          <p:nvPr/>
        </p:nvPicPr>
        <p:blipFill>
          <a:blip r:embed="rId2"/>
          <a:stretch/>
        </p:blipFill>
        <p:spPr bwMode="auto">
          <a:xfrm>
            <a:off x="1591259" y="1538750"/>
            <a:ext cx="1187922" cy="1890250"/>
          </a:xfrm>
          <a:prstGeom prst="rect">
            <a:avLst/>
          </a:prstGeom>
        </p:spPr>
      </p:pic>
      <p:pic>
        <p:nvPicPr>
          <p:cNvPr id="3" name="Picture 2" descr="Map&#10;&#10;Description automatically generated"/>
          <p:cNvPicPr>
            <a:picLocks noChangeAspect="1"/>
          </p:cNvPicPr>
          <p:nvPr/>
        </p:nvPicPr>
        <p:blipFill>
          <a:blip r:embed="rId3"/>
          <a:stretch/>
        </p:blipFill>
        <p:spPr bwMode="auto">
          <a:xfrm>
            <a:off x="4643899" y="951132"/>
            <a:ext cx="6784258" cy="5501640"/>
          </a:xfrm>
          <a:prstGeom prst="rect">
            <a:avLst/>
          </a:prstGeom>
        </p:spPr>
      </p:pic>
      <p:sp>
        <p:nvSpPr>
          <p:cNvPr id="7" name="TextBox 6"/>
          <p:cNvSpPr txBox="1"/>
          <p:nvPr/>
        </p:nvSpPr>
        <p:spPr bwMode="auto">
          <a:xfrm>
            <a:off x="396055" y="306906"/>
            <a:ext cx="3438526" cy="584775"/>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r>
              <a:rPr lang="en-US" sz="3200" b="1" i="0" u="none" strike="noStrike" cap="none" spc="0">
                <a:ln>
                  <a:noFill/>
                </a:ln>
                <a:solidFill>
                  <a:srgbClr val="002060"/>
                </a:solidFill>
                <a:latin typeface="Calibri"/>
                <a:ea typeface="+mn-ea"/>
                <a:cs typeface="+mn-cs"/>
              </a:rPr>
              <a:t>CADENA</a:t>
            </a:r>
            <a:endParaRPr lang="en-US" sz="3200" b="1" i="0" u="none" strike="noStrike" cap="none" spc="0">
              <a:ln>
                <a:noFill/>
              </a:ln>
              <a:solidFill>
                <a:prstClr val="black"/>
              </a:solidFill>
              <a:latin typeface="Calibri"/>
              <a:ea typeface="+mn-ea"/>
              <a:cs typeface="+mn-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4384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nvPr>
        </p:nvGraphicFramePr>
        <p:xfrm>
          <a:off x="0" y="955040"/>
          <a:ext cx="12184733" cy="5935260"/>
        </p:xfrm>
        <a:graphic>
          <a:graphicData uri="http://schemas.openxmlformats.org/drawingml/2006/table">
            <a:tbl>
              <a:tblPr firstRow="1" bandRow="1"/>
              <a:tblGrid>
                <a:gridCol w="6151418">
                  <a:extLst>
                    <a:ext uri="{9D8B030D-6E8A-4147-A177-3AD203B41FA5}">
                      <a16:colId xmlns:a16="http://schemas.microsoft.com/office/drawing/2014/main" val="20000"/>
                    </a:ext>
                  </a:extLst>
                </a:gridCol>
                <a:gridCol w="4611007">
                  <a:extLst>
                    <a:ext uri="{9D8B030D-6E8A-4147-A177-3AD203B41FA5}">
                      <a16:colId xmlns:a16="http://schemas.microsoft.com/office/drawing/2014/main" val="414455015"/>
                    </a:ext>
                  </a:extLst>
                </a:gridCol>
                <a:gridCol w="1422308">
                  <a:extLst>
                    <a:ext uri="{9D8B030D-6E8A-4147-A177-3AD203B41FA5}">
                      <a16:colId xmlns:a16="http://schemas.microsoft.com/office/drawing/2014/main" val="2846535691"/>
                    </a:ext>
                  </a:extLst>
                </a:gridCol>
              </a:tblGrid>
              <a:tr h="445855">
                <a:tc gridSpan="3">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Airport/Airspace Constraints</a:t>
                      </a:r>
                    </a:p>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 </a:t>
                      </a:r>
                      <a:r>
                        <a:rPr lang="en-US" sz="1600" b="1" kern="1200" spc="-20" noProof="0" dirty="0">
                          <a:solidFill>
                            <a:schemeClr val="tx1"/>
                          </a:solidFill>
                          <a:latin typeface="Calibri"/>
                          <a:ea typeface="+mn-ea"/>
                          <a:cs typeface="Calibri"/>
                        </a:rPr>
                        <a:t>(Equipment Outages/Significant NOTAMs/Special Events)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hMerge="1">
                  <a:txBody>
                    <a:bodyPr/>
                    <a:lstStyle/>
                    <a:p>
                      <a:endParaRPr lang="en-TT"/>
                    </a:p>
                  </a:txBody>
                  <a:tcPr>
                    <a:lnL w="12700" cap="flat" cmpd="sng" algn="ctr">
                      <a:solidFill>
                        <a:srgbClr val="FFFFFF"/>
                      </a:solidFill>
                      <a:prstDash val="solid"/>
                      <a:round/>
                      <a:headEnd type="none" w="med" len="med"/>
                      <a:tailEnd type="none" w="med" len="med"/>
                    </a:lnL>
                  </a:tcPr>
                </a:tc>
                <a:tc hMerge="1">
                  <a:txBody>
                    <a:bodyPr/>
                    <a:lstStyle/>
                    <a:p>
                      <a:endParaRPr lang="en-TT"/>
                    </a:p>
                  </a:txBody>
                  <a:tcPr>
                    <a:lnL w="12700" cap="flat" cmpd="sng" algn="ctr">
                      <a:solidFill>
                        <a:srgbClr val="FFFFFF"/>
                      </a:solidFill>
                      <a:prstDash val="solid"/>
                      <a:round/>
                      <a:headEnd type="none" w="med" len="med"/>
                      <a:tailEnd type="none" w="med" len="med"/>
                    </a:lnL>
                  </a:tcPr>
                </a:tc>
                <a:extLst>
                  <a:ext uri="{0D108BD9-81ED-4DB2-BD59-A6C34878D82A}">
                    <a16:rowId xmlns:a16="http://schemas.microsoft.com/office/drawing/2014/main" val="10000"/>
                  </a:ext>
                </a:extLst>
              </a:tr>
              <a:tr h="277641">
                <a:tc>
                  <a:txBody>
                    <a:bodyPr/>
                    <a:lstStyle/>
                    <a:p>
                      <a:pPr marL="85725" indent="0" algn="ctr" defTabSz="914400" rtl="0" eaLnBrk="1" latinLnBrk="0" hangingPunct="1">
                        <a:lnSpc>
                          <a:spcPct val="100000"/>
                        </a:lnSpc>
                        <a:spcBef>
                          <a:spcPts val="5"/>
                        </a:spcBef>
                        <a:buFont typeface="Wingdings"/>
                        <a:buNone/>
                      </a:pPr>
                      <a:r>
                        <a:rPr lang="en-US" sz="16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SIGNIFICANT WEATHER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600" b="1" kern="1200" spc="-20" dirty="0">
                          <a:solidFill>
                            <a:schemeClr val="tx1"/>
                          </a:solidFill>
                          <a:latin typeface="Calibri"/>
                          <a:ea typeface="+mn-ea"/>
                          <a:cs typeface="Calibri"/>
                        </a:rPr>
                        <a:t>OTHER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169304">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u="sng" kern="1200" spc="-5" baseline="0" dirty="0">
                          <a:solidFill>
                            <a:srgbClr val="FF0000"/>
                          </a:solidFill>
                          <a:latin typeface="Calibri"/>
                          <a:ea typeface="+mn-ea"/>
                          <a:cs typeface="Calibri"/>
                        </a:rPr>
                        <a:t>MTPP</a:t>
                      </a:r>
                    </a:p>
                    <a:p>
                      <a:pPr marL="5080" marR="0" lvl="0" indent="0" algn="just"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kern="1200" spc="-5" baseline="0" dirty="0">
                          <a:solidFill>
                            <a:schemeClr val="tx1"/>
                          </a:solidFill>
                          <a:latin typeface="Calibri"/>
                          <a:ea typeface="+mn-ea"/>
                          <a:cs typeface="Calibri"/>
                        </a:rPr>
                        <a:t>   </a:t>
                      </a:r>
                      <a:endParaRPr lang="en-US" sz="1400" b="1" i="0" kern="1200" spc="-5" baseline="0" dirty="0">
                        <a:solidFill>
                          <a:schemeClr val="tx1"/>
                        </a:solidFill>
                        <a:latin typeface="Calibri"/>
                        <a:ea typeface="+mn-ea"/>
                        <a:cs typeface="Calibri"/>
                      </a:endParaRPr>
                    </a:p>
                    <a:p>
                      <a:pPr marL="290830" marR="0" lvl="0" indent="-285750" algn="just"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kern="1200" spc="-5" baseline="0" dirty="0">
                          <a:solidFill>
                            <a:schemeClr val="tx1"/>
                          </a:solidFill>
                          <a:latin typeface="Calibri"/>
                          <a:ea typeface="+mn-ea"/>
                          <a:cs typeface="Calibri"/>
                        </a:rPr>
                        <a:t>  NOTAM A0022/26 - </a:t>
                      </a:r>
                      <a:r>
                        <a:rPr lang="en-US" sz="1800" b="0" i="1" kern="1200" dirty="0">
                          <a:solidFill>
                            <a:schemeClr val="tx1"/>
                          </a:solidFill>
                          <a:effectLst/>
                          <a:latin typeface="Calibri" panose="020F0502020204030204"/>
                          <a:ea typeface="+mn-ea"/>
                          <a:cs typeface="+mn-cs"/>
                        </a:rPr>
                        <a:t>ILS RWY 10 U/S.</a:t>
                      </a:r>
                      <a:endParaRPr lang="en-US" sz="1800" b="1" i="1"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1"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u="sng" kern="1200" spc="-5" baseline="0" dirty="0">
                          <a:solidFill>
                            <a:srgbClr val="FF0000"/>
                          </a:solidFill>
                          <a:latin typeface="Calibri"/>
                          <a:ea typeface="+mn-ea"/>
                          <a:cs typeface="Calibri"/>
                        </a:rPr>
                        <a:t>MTCH</a:t>
                      </a: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none" kern="1200" spc="-5" baseline="0" dirty="0">
                        <a:solidFill>
                          <a:schemeClr val="tx1"/>
                        </a:solidFill>
                        <a:latin typeface="Calibri"/>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u="none" kern="1200" spc="-5" baseline="0" dirty="0">
                          <a:solidFill>
                            <a:schemeClr val="tx1"/>
                          </a:solidFill>
                          <a:latin typeface="Calibri"/>
                          <a:ea typeface="+mn-ea"/>
                          <a:cs typeface="Calibri"/>
                        </a:rPr>
                        <a:t>NOTAM A0003/26  - </a:t>
                      </a:r>
                      <a:r>
                        <a:rPr lang="en-US" sz="1800" b="0" i="0" kern="1200" dirty="0">
                          <a:solidFill>
                            <a:schemeClr val="tx1"/>
                          </a:solidFill>
                          <a:effectLst/>
                          <a:latin typeface="Calibri" panose="020F0502020204030204"/>
                          <a:ea typeface="+mn-ea"/>
                          <a:cs typeface="+mn-cs"/>
                        </a:rPr>
                        <a:t>TWR OPR FREQUENCY FOR CAP-HAITIEN INTL AIRPORT CHANGED TO </a:t>
                      </a:r>
                      <a:br>
                        <a:rPr lang="en-US" dirty="0"/>
                      </a:br>
                      <a:r>
                        <a:rPr lang="en-US" sz="1800" b="0" i="0" kern="1200" dirty="0">
                          <a:solidFill>
                            <a:schemeClr val="tx1"/>
                          </a:solidFill>
                          <a:effectLst/>
                          <a:latin typeface="Calibri" panose="020F0502020204030204"/>
                          <a:ea typeface="+mn-ea"/>
                          <a:cs typeface="+mn-cs"/>
                        </a:rPr>
                        <a:t>120.000MHZ.</a:t>
                      </a: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u="sng" kern="1200" spc="-5" baseline="0" dirty="0">
                          <a:solidFill>
                            <a:srgbClr val="FF0000"/>
                          </a:solidFill>
                          <a:latin typeface="Calibri"/>
                          <a:ea typeface="+mn-ea"/>
                          <a:cs typeface="Calibri"/>
                        </a:rPr>
                        <a:t>MTCA</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u="none" kern="1200" spc="-5" baseline="0" dirty="0">
                          <a:solidFill>
                            <a:schemeClr val="tx1"/>
                          </a:solidFill>
                          <a:latin typeface="Calibri"/>
                          <a:ea typeface="+mn-ea"/>
                          <a:cs typeface="Calibri"/>
                        </a:rPr>
                        <a:t>NOTAM A0020/26  - </a:t>
                      </a:r>
                      <a:r>
                        <a:rPr lang="en-US" sz="1800" b="0" i="0" kern="1200" dirty="0">
                          <a:solidFill>
                            <a:schemeClr val="tx1"/>
                          </a:solidFill>
                          <a:effectLst/>
                          <a:latin typeface="Calibri" panose="020F0502020204030204"/>
                          <a:ea typeface="+mn-ea"/>
                          <a:cs typeface="+mn-cs"/>
                        </a:rPr>
                        <a:t>RWY 08/26 PCR 115/F/C/X/T.</a:t>
                      </a: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36576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l" defTabSz="914400" rtl="0" eaLnBrk="1" fontAlgn="auto" latinLnBrk="0" hangingPunct="1">
                        <a:lnSpc>
                          <a:spcPct val="100000"/>
                        </a:lnSpc>
                        <a:spcBef>
                          <a:spcPts val="5"/>
                        </a:spcBef>
                        <a:spcAft>
                          <a:spcPts val="0"/>
                        </a:spcAft>
                        <a:buClrTx/>
                        <a:buSzTx/>
                        <a:buFont typeface="Wingdings" panose="05000000000000000000" pitchFamily="2" charset="2"/>
                        <a:buNone/>
                        <a:tabLst/>
                        <a:defRPr/>
                      </a:pPr>
                      <a:r>
                        <a:rPr lang="en-US" sz="1300" b="1" i="1" kern="1200" spc="-20" dirty="0">
                          <a:solidFill>
                            <a:schemeClr val="tx1"/>
                          </a:solidFill>
                          <a:latin typeface="Calibri"/>
                          <a:ea typeface="+mn-ea"/>
                          <a:cs typeface="Calibri"/>
                        </a:rPr>
                        <a:t>                                                        </a:t>
                      </a:r>
                      <a:r>
                        <a:rPr lang="en-US" sz="1800" b="1" i="1" kern="1200" spc="-20" dirty="0">
                          <a:solidFill>
                            <a:srgbClr val="FF0000"/>
                          </a:solidFill>
                          <a:latin typeface="Calibri"/>
                          <a:ea typeface="+mn-ea"/>
                          <a:cs typeface="Calibri"/>
                        </a:rPr>
                        <a:t>MTPP</a:t>
                      </a:r>
                      <a:endParaRPr lang="en-US" sz="1800" b="1" i="1" kern="1200" spc="-20" dirty="0">
                        <a:solidFill>
                          <a:srgbClr val="FF0000"/>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8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MTCH</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2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MTCA</a:t>
                      </a:r>
                      <a:endParaRPr lang="en-US" sz="1800" b="1" i="1" kern="1200" spc="-20" dirty="0">
                        <a:solidFill>
                          <a:srgbClr val="FF0000"/>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DEMAND: LOW</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
        <p:nvSpPr>
          <p:cNvPr id="6" name="Rectangle 5"/>
          <p:cNvSpPr/>
          <p:nvPr/>
        </p:nvSpPr>
        <p:spPr>
          <a:xfrm>
            <a:off x="3016622" y="349939"/>
            <a:ext cx="6033247"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Arial"/>
              </a:rPr>
              <a:t>OFNAC – 30 JUILLET 2026</a:t>
            </a:r>
          </a:p>
        </p:txBody>
      </p:sp>
      <p:pic>
        <p:nvPicPr>
          <p:cNvPr id="11" name="Picture 10">
            <a:extLst>
              <a:ext uri="{FF2B5EF4-FFF2-40B4-BE49-F238E27FC236}">
                <a16:creationId xmlns:a16="http://schemas.microsoft.com/office/drawing/2014/main" id="{932FCE34-2072-69FB-C297-3255F0AA7E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0747" y="-1"/>
            <a:ext cx="1393826" cy="965201"/>
          </a:xfrm>
          <a:prstGeom prst="rect">
            <a:avLst/>
          </a:prstGeom>
        </p:spPr>
      </p:pic>
      <p:pic>
        <p:nvPicPr>
          <p:cNvPr id="13" name="Picture 12" descr="Map&#10;&#10;Description automatically generated">
            <a:extLst>
              <a:ext uri="{FF2B5EF4-FFF2-40B4-BE49-F238E27FC236}">
                <a16:creationId xmlns:a16="http://schemas.microsoft.com/office/drawing/2014/main" id="{2AD7D84A-75A5-1FC9-9D4D-5602676E466A}"/>
              </a:ext>
            </a:extLst>
          </p:cNvPr>
          <p:cNvPicPr>
            <a:picLocks noChangeAspect="1"/>
          </p:cNvPicPr>
          <p:nvPr/>
        </p:nvPicPr>
        <p:blipFill>
          <a:blip r:embed="rId4">
            <a:extLst>
              <a:ext uri="{BEBA8EAE-BF5A-486C-A8C5-ECC9F3942E4B}">
                <a14:imgProps xmlns:a14="http://schemas.microsoft.com/office/drawing/2010/main">
                  <a14:imgLayer r:embed="rId5">
                    <a14:imgEffect>
                      <a14:artisticGlowEdges/>
                    </a14:imgEffect>
                  </a14:imgLayer>
                </a14:imgProps>
              </a:ext>
            </a:extLst>
          </a:blip>
          <a:stretch>
            <a:fillRect/>
          </a:stretch>
        </p:blipFill>
        <p:spPr>
          <a:xfrm>
            <a:off x="1" y="0"/>
            <a:ext cx="1393826" cy="965200"/>
          </a:xfrm>
          <a:prstGeom prst="rect">
            <a:avLst/>
          </a:prstGeom>
        </p:spPr>
      </p:pic>
      <p:pic>
        <p:nvPicPr>
          <p:cNvPr id="7" name="Picture 6">
            <a:extLst>
              <a:ext uri="{FF2B5EF4-FFF2-40B4-BE49-F238E27FC236}">
                <a16:creationId xmlns:a16="http://schemas.microsoft.com/office/drawing/2014/main" id="{52F2E4F1-534C-427F-A873-56ABC7FF180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10960" y="2012175"/>
            <a:ext cx="4155440" cy="1361758"/>
          </a:xfrm>
          <a:prstGeom prst="rect">
            <a:avLst/>
          </a:prstGeom>
        </p:spPr>
      </p:pic>
      <p:pic>
        <p:nvPicPr>
          <p:cNvPr id="10" name="Picture 9">
            <a:extLst>
              <a:ext uri="{FF2B5EF4-FFF2-40B4-BE49-F238E27FC236}">
                <a16:creationId xmlns:a16="http://schemas.microsoft.com/office/drawing/2014/main" id="{AE0DAF89-9BCC-A19B-8403-70192A37D2E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10960" y="3768890"/>
            <a:ext cx="4155442" cy="1361758"/>
          </a:xfrm>
          <a:prstGeom prst="rect">
            <a:avLst/>
          </a:prstGeom>
        </p:spPr>
      </p:pic>
      <p:pic>
        <p:nvPicPr>
          <p:cNvPr id="15" name="Picture 14">
            <a:extLst>
              <a:ext uri="{FF2B5EF4-FFF2-40B4-BE49-F238E27FC236}">
                <a16:creationId xmlns:a16="http://schemas.microsoft.com/office/drawing/2014/main" id="{B4A3DEA0-38FD-4618-4DBA-A8EF9AB2E86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410958" y="5516400"/>
            <a:ext cx="4155442" cy="1226145"/>
          </a:xfrm>
          <a:prstGeom prst="rect">
            <a:avLst/>
          </a:prstGeom>
        </p:spPr>
      </p:pic>
    </p:spTree>
    <p:extLst>
      <p:ext uri="{BB962C8B-B14F-4D97-AF65-F5344CB8AC3E}">
        <p14:creationId xmlns:p14="http://schemas.microsoft.com/office/powerpoint/2010/main" val="281269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6" name="Picture 5"/>
          <p:cNvPicPr>
            <a:picLocks noChangeAspect="1"/>
          </p:cNvPicPr>
          <p:nvPr/>
        </p:nvPicPr>
        <p:blipFill>
          <a:blip r:embed="rId2"/>
          <a:srcRect l="65679"/>
          <a:stretch/>
        </p:blipFill>
        <p:spPr bwMode="auto">
          <a:xfrm>
            <a:off x="6740016" y="3249284"/>
            <a:ext cx="2514600" cy="3541481"/>
          </a:xfrm>
          <a:prstGeom prst="rect">
            <a:avLst/>
          </a:prstGeom>
        </p:spPr>
      </p:pic>
      <p:pic>
        <p:nvPicPr>
          <p:cNvPr id="2" name="Picture 1"/>
          <p:cNvPicPr>
            <a:picLocks noChangeAspect="1"/>
          </p:cNvPicPr>
          <p:nvPr/>
        </p:nvPicPr>
        <p:blipFill>
          <a:blip r:embed="rId2"/>
          <a:srcRect r="58751"/>
          <a:stretch/>
        </p:blipFill>
        <p:spPr bwMode="auto">
          <a:xfrm>
            <a:off x="3866478" y="1143000"/>
            <a:ext cx="2873538" cy="3367251"/>
          </a:xfrm>
          <a:prstGeom prst="rect">
            <a:avLst/>
          </a:prstGeom>
        </p:spPr>
      </p:pic>
      <p:pic>
        <p:nvPicPr>
          <p:cNvPr id="7" name="Picture 6"/>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09900" y="227069"/>
            <a:ext cx="6286500"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909935"/>
            <a:ext cx="5630636"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ANSP – 7/30/26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nvPr>
        </p:nvGraphicFramePr>
        <p:xfrm>
          <a:off x="453192" y="1519705"/>
          <a:ext cx="11209721" cy="5642930"/>
        </p:xfrm>
        <a:graphic>
          <a:graphicData uri="http://schemas.openxmlformats.org/drawingml/2006/table">
            <a:tbl>
              <a:tblPr firstRow="1" bandRow="1"/>
              <a:tblGrid>
                <a:gridCol w="4210248">
                  <a:extLst>
                    <a:ext uri="{9D8B030D-6E8A-4147-A177-3AD203B41FA5}">
                      <a16:colId xmlns:a16="http://schemas.microsoft.com/office/drawing/2014/main" val="20000"/>
                    </a:ext>
                  </a:extLst>
                </a:gridCol>
                <a:gridCol w="2975851">
                  <a:extLst>
                    <a:ext uri="{9D8B030D-6E8A-4147-A177-3AD203B41FA5}">
                      <a16:colId xmlns:a16="http://schemas.microsoft.com/office/drawing/2014/main" val="20001"/>
                    </a:ext>
                  </a:extLst>
                </a:gridCol>
                <a:gridCol w="4023622">
                  <a:extLst>
                    <a:ext uri="{9D8B030D-6E8A-4147-A177-3AD203B41FA5}">
                      <a16:colId xmlns:a16="http://schemas.microsoft.com/office/drawing/2014/main" val="3692319164"/>
                    </a:ext>
                  </a:extLst>
                </a:gridCol>
              </a:tblGrid>
              <a:tr h="100997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Weather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Other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410125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ctr">
                        <a:buFont typeface="Arial" panose="020B0604020202020204" pitchFamily="34" charset="0"/>
                        <a:buNone/>
                      </a:pPr>
                      <a:r>
                        <a:rPr lang="es-AR" sz="1800" b="0" u="none" spc="-5" baseline="0" dirty="0">
                          <a:latin typeface="Calibri"/>
                          <a:cs typeface="Calibri"/>
                        </a:rPr>
                        <a:t>-MOD VOL. EXPECTED</a:t>
                      </a:r>
                    </a:p>
                    <a:p>
                      <a:pPr marL="285750" indent="-285750" algn="ctr">
                        <a:buFont typeface="Arial" panose="020B0604020202020204" pitchFamily="34" charset="0"/>
                        <a:buChar char="•"/>
                      </a:pPr>
                      <a:endParaRPr lang="es-AR" sz="1800" b="0" u="none" spc="-5" baseline="0" dirty="0">
                        <a:latin typeface="Calibri"/>
                        <a:cs typeface="Calibri"/>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600" dirty="0">
                          <a:solidFill>
                            <a:schemeClr val="tx1"/>
                          </a:solidFill>
                          <a:latin typeface="Calibri"/>
                          <a:cs typeface="Calibri"/>
                        </a:rPr>
                        <a:t>-SCATTERED T/S IN ZMA</a:t>
                      </a:r>
                      <a:endParaRPr sz="1600" dirty="0">
                        <a:solidFill>
                          <a:schemeClr val="tx1"/>
                        </a:solidFill>
                        <a:latin typeface="Calibri"/>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r>
                        <a:rPr lang="en-US" sz="1600" kern="1200" baseline="0">
                          <a:solidFill>
                            <a:schemeClr val="tx1"/>
                          </a:solidFill>
                          <a:effectLst/>
                          <a:latin typeface="Calibri" panose="020F0502020204030204"/>
                          <a:ea typeface="+mn-ea"/>
                          <a:cs typeface="+mn-cs"/>
                        </a:rPr>
                        <a:t>-INCREASED MIL-OPS IN ZMA</a:t>
                      </a: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r>
                        <a:rPr lang="en-US" sz="1600" kern="1200" baseline="0" dirty="0">
                          <a:solidFill>
                            <a:schemeClr val="tx1"/>
                          </a:solidFill>
                          <a:effectLst/>
                          <a:latin typeface="Calibri" panose="020F0502020204030204"/>
                          <a:ea typeface="+mn-ea"/>
                          <a:cs typeface="+mn-cs"/>
                        </a:rPr>
                        <a:t>-SEE NOTAMS FOR FUTURE LAUNCHES</a:t>
                      </a: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txBody>
                  <a:tcPr marL="0" marR="0" marT="0" marB="0" anchor="ctr">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509662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pic>
        <p:nvPicPr>
          <p:cNvPr id="8" name="Picture 7"/>
          <p:cNvPicPr>
            <a:picLocks noChangeAspect="1"/>
          </p:cNvPicPr>
          <p:nvPr/>
        </p:nvPicPr>
        <p:blipFill>
          <a:blip r:embed="rId2"/>
          <a:stretch/>
        </p:blipFill>
        <p:spPr bwMode="auto">
          <a:xfrm>
            <a:off x="3713328" y="1442490"/>
            <a:ext cx="6343518" cy="281547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5" name="Picture 4"/>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2" name="Picture 1"/>
          <p:cNvPicPr>
            <a:picLocks noChangeAspect="1"/>
          </p:cNvPicPr>
          <p:nvPr/>
        </p:nvPicPr>
        <p:blipFill>
          <a:blip r:embed="rId2"/>
          <a:stretch/>
        </p:blipFill>
        <p:spPr bwMode="auto">
          <a:xfrm>
            <a:off x="3733800" y="1874476"/>
            <a:ext cx="5691652" cy="3745580"/>
          </a:xfrm>
          <a:prstGeom prst="rect">
            <a:avLst/>
          </a:prstGeom>
        </p:spPr>
      </p:pic>
      <p:pic>
        <p:nvPicPr>
          <p:cNvPr id="3" name="Picture 2"/>
          <p:cNvPicPr>
            <a:picLocks noChangeAspect="1"/>
          </p:cNvPicPr>
          <p:nvPr/>
        </p:nvPicPr>
        <p:blipFill>
          <a:blip r:embed="rId3"/>
          <a:srcRect l="6210" r="9146"/>
          <a:stretch/>
        </p:blipFill>
        <p:spPr bwMode="auto">
          <a:xfrm>
            <a:off x="5791200" y="3124201"/>
            <a:ext cx="1524000" cy="1543265"/>
          </a:xfrm>
          <a:prstGeom prst="rect">
            <a:avLst/>
          </a:prstGeom>
        </p:spPr>
      </p:pic>
      <p:pic>
        <p:nvPicPr>
          <p:cNvPr id="9" name="Picture 8"/>
          <p:cNvPicPr>
            <a:picLocks noChangeAspect="1"/>
          </p:cNvPicPr>
          <p:nvPr/>
        </p:nvPicPr>
        <p:blipFill>
          <a:blip r:embed="rId4"/>
          <a:srcRect l="16000" r="25333"/>
          <a:stretch/>
        </p:blipFill>
        <p:spPr bwMode="auto">
          <a:xfrm>
            <a:off x="2057400" y="1442489"/>
            <a:ext cx="1676400" cy="16002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69123"/>
            <a:ext cx="838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Calibri"/>
                <a:ea typeface="+mn-ea"/>
                <a:cs typeface="+mn-cs"/>
              </a:rPr>
              <a:t>CADENA</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6" name="Table 1"/>
          <p:cNvGraphicFramePr>
            <a:graphicFrameLocks noGrp="1"/>
          </p:cNvGraphicFramePr>
          <p:nvPr>
            <p:extLst/>
          </p:nvPr>
        </p:nvGraphicFramePr>
        <p:xfrm>
          <a:off x="462116" y="838200"/>
          <a:ext cx="11353800" cy="5105399"/>
        </p:xfrm>
        <a:graphic>
          <a:graphicData uri="http://schemas.openxmlformats.org/drawingml/2006/table">
            <a:tbl>
              <a:tblPr>
                <a:tableStyleId>{5C22544A-7EE6-4342-B048-85BDC9FD1C3A}</a:tableStyleId>
              </a:tblPr>
              <a:tblGrid>
                <a:gridCol w="5232621">
                  <a:extLst>
                    <a:ext uri="{9D8B030D-6E8A-4147-A177-3AD203B41FA5}">
                      <a16:colId xmlns:a16="http://schemas.microsoft.com/office/drawing/2014/main" val="20000"/>
                    </a:ext>
                  </a:extLst>
                </a:gridCol>
                <a:gridCol w="6121179">
                  <a:extLst>
                    <a:ext uri="{9D8B030D-6E8A-4147-A177-3AD203B41FA5}">
                      <a16:colId xmlns:a16="http://schemas.microsoft.com/office/drawing/2014/main" val="20001"/>
                    </a:ext>
                  </a:extLst>
                </a:gridCol>
              </a:tblGrid>
              <a:tr h="999589">
                <a:tc>
                  <a:txBody>
                    <a:bodyPr/>
                    <a:lstStyle/>
                    <a:p>
                      <a:pPr marL="342900" indent="-342900" algn="ctr" fontAlgn="ctr">
                        <a:buFont typeface="Wingdings" panose="05000000000000000000" pitchFamily="2" charset="2"/>
                        <a:buChar char="ü"/>
                      </a:pPr>
                      <a:r>
                        <a:rPr lang="en-US" sz="1400" b="1" u="none" strike="noStrike" dirty="0">
                          <a:effectLst/>
                        </a:rPr>
                        <a:t>EQUIPMENT OUTAGES </a:t>
                      </a:r>
                    </a:p>
                    <a:p>
                      <a:pPr marL="342900" indent="-342900" algn="ctr" fontAlgn="ctr">
                        <a:buFont typeface="Wingdings" panose="05000000000000000000" pitchFamily="2" charset="2"/>
                        <a:buChar char="ü"/>
                      </a:pPr>
                      <a:r>
                        <a:rPr lang="en-US" sz="1400" b="1" u="none" strike="noStrike" dirty="0">
                          <a:effectLst/>
                        </a:rPr>
                        <a:t>SIGNIFICANT NOTAMS</a:t>
                      </a:r>
                    </a:p>
                    <a:p>
                      <a:pPr marL="342900" indent="-342900" algn="ctr" fontAlgn="ctr">
                        <a:buFont typeface="Wingdings" panose="05000000000000000000" pitchFamily="2" charset="2"/>
                        <a:buChar char="ü"/>
                      </a:pPr>
                      <a:r>
                        <a:rPr lang="en-US" sz="1400" b="1" u="none" strike="noStrike" dirty="0">
                          <a:effectLst/>
                        </a:rPr>
                        <a:t>CONSTRAINTS</a:t>
                      </a:r>
                    </a:p>
                    <a:p>
                      <a:pPr marL="342900" indent="-342900" algn="ctr" fontAlgn="ctr">
                        <a:buFont typeface="Wingdings" panose="05000000000000000000" pitchFamily="2" charset="2"/>
                        <a:buChar char="ü"/>
                      </a:pPr>
                      <a:r>
                        <a:rPr lang="en-US" sz="1400" b="1" u="none" strike="noStrike" dirty="0">
                          <a:effectLst/>
                        </a:rPr>
                        <a:t>SPECIAL EVENTS</a:t>
                      </a:r>
                      <a:endParaRPr lang="en-US" sz="14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hlinkClick r:id="rId3"/>
                        </a:rPr>
                        <a:t>https://notams.aim.faa.gov/</a:t>
                      </a:r>
                      <a:endParaRPr kumimoji="0" lang="en-US" sz="2000" b="0" i="0" u="none" strike="noStrike" kern="1200" cap="none" spc="0" normalizeH="0" baseline="0" noProof="0" dirty="0">
                        <a:ln>
                          <a:noFill/>
                        </a:ln>
                        <a:solidFill>
                          <a:prstClr val="black"/>
                        </a:solidFill>
                        <a:effectLst/>
                        <a:uLnTx/>
                        <a:uFillTx/>
                        <a:latin typeface="+mn-lt"/>
                        <a:ea typeface="+mn-ea"/>
                        <a:cs typeface="+mn-cs"/>
                      </a:endParaRPr>
                    </a:p>
                    <a:p>
                      <a:pPr algn="ctr" fontAlgn="ct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105810">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1600" b="0" i="0" u="none" strike="noStrike" kern="1200" cap="none" spc="0" normalizeH="0" baseline="0" dirty="0">
                          <a:ln>
                            <a:noFill/>
                          </a:ln>
                          <a:solidFill>
                            <a:prstClr val="black"/>
                          </a:solidFill>
                          <a:effectLst/>
                          <a:uLnTx/>
                          <a:uFillTx/>
                          <a:latin typeface="+mn-lt"/>
                          <a:ea typeface="+mn-ea"/>
                          <a:cs typeface="+mn-cs"/>
                          <a:hlinkClick r:id="rId4"/>
                        </a:rPr>
                        <a:t>https://www.fly.faa.gov/ois/</a:t>
                      </a:r>
                      <a:endParaRPr kumimoji="0" lang="en-US" sz="1600" b="0" i="0" u="none" strike="noStrike" kern="1200" cap="none" spc="0" normalizeH="0" baseline="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600" b="1" i="0" u="none" strike="noStrike" kern="1200" cap="all" baseline="0" noProof="0" dirty="0">
                        <a:solidFill>
                          <a:srgbClr val="000000"/>
                        </a:solidFill>
                        <a:effectLst/>
                        <a:latin typeface="Calibri" panose="020F0502020204030204" pitchFamily="34" charset="0"/>
                        <a:ea typeface="+mn-ea"/>
                        <a:cs typeface="+mn-cs"/>
                      </a:endParaRPr>
                    </a:p>
                  </a:txBody>
                  <a:tcPr marL="9525" marR="9525" marT="9525" marB="0">
                    <a:solidFill>
                      <a:schemeClr val="accent5">
                        <a:lumMod val="60000"/>
                        <a:lumOff val="4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SFO – GROUND DELAY PROGRAM</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Bos/</a:t>
                      </a:r>
                      <a:r>
                        <a:rPr lang="en-US" sz="1800" b="1" i="0" u="none" strike="noStrike" kern="1200" cap="all" baseline="0" dirty="0" err="1">
                          <a:solidFill>
                            <a:srgbClr val="000000"/>
                          </a:solidFill>
                          <a:effectLst/>
                          <a:latin typeface="Calibri" panose="020F0502020204030204" pitchFamily="34" charset="0"/>
                          <a:ea typeface="+mn-ea"/>
                          <a:cs typeface="+mn-cs"/>
                        </a:rPr>
                        <a:t>ewr</a:t>
                      </a:r>
                      <a:r>
                        <a:rPr lang="en-US" sz="1800" b="1" i="0" u="none" strike="noStrike" kern="1200" cap="all" baseline="0" dirty="0">
                          <a:solidFill>
                            <a:srgbClr val="000000"/>
                          </a:solidFill>
                          <a:effectLst/>
                          <a:latin typeface="Calibri" panose="020F0502020204030204" pitchFamily="34" charset="0"/>
                          <a:ea typeface="+mn-ea"/>
                          <a:cs typeface="+mn-cs"/>
                        </a:rPr>
                        <a:t>/</a:t>
                      </a:r>
                      <a:r>
                        <a:rPr lang="en-US" sz="1800" b="1" i="0" u="none" strike="noStrike" kern="1200" cap="all" baseline="0" dirty="0" err="1">
                          <a:solidFill>
                            <a:srgbClr val="000000"/>
                          </a:solidFill>
                          <a:effectLst/>
                          <a:latin typeface="Calibri" panose="020F0502020204030204" pitchFamily="34" charset="0"/>
                          <a:ea typeface="+mn-ea"/>
                          <a:cs typeface="+mn-cs"/>
                        </a:rPr>
                        <a:t>tpa</a:t>
                      </a:r>
                      <a:r>
                        <a:rPr lang="en-US" sz="1800" b="1" i="0" u="none" strike="noStrike" kern="1200" cap="all" baseline="0" dirty="0">
                          <a:solidFill>
                            <a:srgbClr val="000000"/>
                          </a:solidFill>
                          <a:effectLst/>
                          <a:latin typeface="Calibri" panose="020F0502020204030204" pitchFamily="34" charset="0"/>
                          <a:ea typeface="+mn-ea"/>
                          <a:cs typeface="+mn-cs"/>
                        </a:rPr>
                        <a:t>/</a:t>
                      </a:r>
                      <a:r>
                        <a:rPr lang="en-US" sz="1800" b="1" i="0" u="none" strike="noStrike" kern="1200" cap="all" baseline="0" dirty="0" err="1">
                          <a:solidFill>
                            <a:srgbClr val="000000"/>
                          </a:solidFill>
                          <a:effectLst/>
                          <a:latin typeface="Calibri" panose="020F0502020204030204" pitchFamily="34" charset="0"/>
                          <a:ea typeface="+mn-ea"/>
                          <a:cs typeface="+mn-cs"/>
                        </a:rPr>
                        <a:t>mco</a:t>
                      </a:r>
                      <a:r>
                        <a:rPr lang="en-US" sz="1800" b="1" i="0" u="none" strike="noStrike" kern="1200" cap="all" baseline="0" dirty="0">
                          <a:solidFill>
                            <a:srgbClr val="000000"/>
                          </a:solidFill>
                          <a:effectLst/>
                          <a:latin typeface="Calibri" panose="020F0502020204030204" pitchFamily="34" charset="0"/>
                          <a:ea typeface="+mn-ea"/>
                          <a:cs typeface="+mn-cs"/>
                        </a:rPr>
                        <a:t>/den– INITIATIVES POSSIBLE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 </a:t>
                      </a:r>
                      <a:r>
                        <a:rPr lang="en-US" sz="1800" b="1" i="0" u="none" strike="noStrike" kern="1200" cap="all" baseline="0" dirty="0" err="1">
                          <a:solidFill>
                            <a:srgbClr val="000000"/>
                          </a:solidFill>
                          <a:effectLst/>
                          <a:latin typeface="Calibri" panose="020F0502020204030204" pitchFamily="34" charset="0"/>
                          <a:ea typeface="+mn-ea"/>
                          <a:cs typeface="+mn-cs"/>
                        </a:rPr>
                        <a:t>en</a:t>
                      </a:r>
                      <a:r>
                        <a:rPr lang="en-US" sz="1800" b="1" i="0" u="none" strike="noStrike" kern="1200" cap="all" baseline="0" dirty="0">
                          <a:solidFill>
                            <a:srgbClr val="000000"/>
                          </a:solidFill>
                          <a:effectLst/>
                          <a:latin typeface="Calibri" panose="020F0502020204030204" pitchFamily="34" charset="0"/>
                          <a:ea typeface="+mn-ea"/>
                          <a:cs typeface="+mn-cs"/>
                        </a:rPr>
                        <a:t> route structure, </a:t>
                      </a:r>
                      <a:r>
                        <a:rPr lang="en-US" sz="1800" b="1" i="0" u="none" strike="noStrike" kern="1200" cap="all" baseline="0" dirty="0" err="1">
                          <a:solidFill>
                            <a:srgbClr val="000000"/>
                          </a:solidFill>
                          <a:effectLst/>
                          <a:latin typeface="Calibri" panose="020F0502020204030204" pitchFamily="34" charset="0"/>
                          <a:ea typeface="+mn-ea"/>
                          <a:cs typeface="+mn-cs"/>
                        </a:rPr>
                        <a:t>afp</a:t>
                      </a:r>
                      <a:r>
                        <a:rPr lang="en-US" sz="1800" b="1" i="0" u="none" strike="noStrike" kern="1200" cap="all" baseline="0" dirty="0">
                          <a:solidFill>
                            <a:srgbClr val="000000"/>
                          </a:solidFill>
                          <a:effectLst/>
                          <a:latin typeface="Calibri" panose="020F0502020204030204" pitchFamily="34" charset="0"/>
                          <a:ea typeface="+mn-ea"/>
                          <a:cs typeface="+mn-cs"/>
                        </a:rPr>
                        <a:t>, departure/arrival route impacts </a:t>
                      </a:r>
                      <a:r>
                        <a:rPr lang="en-US" sz="1800" b="1" i="0" u="none" strike="noStrike" kern="1200" cap="all" baseline="0" dirty="0" err="1">
                          <a:solidFill>
                            <a:srgbClr val="000000"/>
                          </a:solidFill>
                          <a:effectLst/>
                          <a:latin typeface="Calibri" panose="020F0502020204030204" pitchFamily="34" charset="0"/>
                          <a:ea typeface="+mn-ea"/>
                          <a:cs typeface="+mn-cs"/>
                        </a:rPr>
                        <a:t>mco</a:t>
                      </a:r>
                      <a:r>
                        <a:rPr lang="en-US" sz="1800" b="1" i="0" u="none" strike="noStrike" kern="1200" cap="all" baseline="0" dirty="0">
                          <a:solidFill>
                            <a:srgbClr val="000000"/>
                          </a:solidFill>
                          <a:effectLst/>
                          <a:latin typeface="Calibri" panose="020F0502020204030204" pitchFamily="34" charset="0"/>
                          <a:ea typeface="+mn-ea"/>
                          <a:cs typeface="+mn-cs"/>
                        </a:rPr>
                        <a:t>/</a:t>
                      </a:r>
                      <a:r>
                        <a:rPr lang="en-US" sz="1800" b="1" i="0" u="none" strike="noStrike" kern="1200" cap="all" baseline="0" dirty="0" err="1">
                          <a:solidFill>
                            <a:srgbClr val="000000"/>
                          </a:solidFill>
                          <a:effectLst/>
                          <a:latin typeface="Calibri" panose="020F0502020204030204" pitchFamily="34" charset="0"/>
                          <a:ea typeface="+mn-ea"/>
                          <a:cs typeface="+mn-cs"/>
                        </a:rPr>
                        <a:t>tpa</a:t>
                      </a:r>
                      <a:r>
                        <a:rPr lang="en-US" sz="1800" b="1" i="0" u="none" strike="noStrike" kern="1200" cap="all" baseline="0" dirty="0">
                          <a:solidFill>
                            <a:srgbClr val="000000"/>
                          </a:solidFill>
                          <a:effectLst/>
                          <a:latin typeface="Calibri" panose="020F0502020204030204" pitchFamily="34" charset="0"/>
                          <a:ea typeface="+mn-ea"/>
                          <a:cs typeface="+mn-cs"/>
                        </a:rPr>
                        <a:t>/den</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Gulf/OCEANIC ROUTE CLOSURES</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    </a:t>
                      </a: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pic>
        <p:nvPicPr>
          <p:cNvPr id="2" name="Picture 1"/>
          <p:cNvPicPr>
            <a:picLocks noChangeAspect="1"/>
          </p:cNvPicPr>
          <p:nvPr/>
        </p:nvPicPr>
        <p:blipFill>
          <a:blip r:embed="rId5"/>
          <a:stretch>
            <a:fillRect/>
          </a:stretch>
        </p:blipFill>
        <p:spPr>
          <a:xfrm>
            <a:off x="1524000" y="6016680"/>
            <a:ext cx="2469094" cy="841321"/>
          </a:xfrm>
          <a:prstGeom prst="rect">
            <a:avLst/>
          </a:prstGeom>
        </p:spPr>
      </p:pic>
      <p:sp>
        <p:nvSpPr>
          <p:cNvPr id="3" name="Rectángulo 10"/>
          <p:cNvSpPr/>
          <p:nvPr/>
        </p:nvSpPr>
        <p:spPr>
          <a:xfrm>
            <a:off x="1676400" y="359564"/>
            <a:ext cx="8534400"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a:ea typeface="+mn-ea"/>
                <a:cs typeface="+mn-cs"/>
              </a:rPr>
              <a:t>ATCSCC – Thursday July 30th, 2026, Outlook</a:t>
            </a:r>
          </a:p>
        </p:txBody>
      </p:sp>
      <p:pic>
        <p:nvPicPr>
          <p:cNvPr id="8" name="Picture 7">
            <a:extLst>
              <a:ext uri="{FF2B5EF4-FFF2-40B4-BE49-F238E27FC236}">
                <a16:creationId xmlns:a16="http://schemas.microsoft.com/office/drawing/2014/main" id="{FC6C0292-2A5A-4B82-18CC-355111B38B78}"/>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14401" y="2312059"/>
            <a:ext cx="4443170" cy="3321103"/>
          </a:xfrm>
          <a:prstGeom prst="rect">
            <a:avLst/>
          </a:prstGeom>
        </p:spPr>
      </p:pic>
    </p:spTree>
    <p:extLst>
      <p:ext uri="{BB962C8B-B14F-4D97-AF65-F5344CB8AC3E}">
        <p14:creationId xmlns:p14="http://schemas.microsoft.com/office/powerpoint/2010/main" val="2481621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76400" y="-22509"/>
            <a:ext cx="838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Calibri"/>
                <a:ea typeface="+mn-ea"/>
                <a:cs typeface="+mn-cs"/>
              </a:rPr>
              <a:t>CADENA</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Table 1"/>
          <p:cNvGraphicFramePr>
            <a:graphicFrameLocks noGrp="1"/>
          </p:cNvGraphicFramePr>
          <p:nvPr>
            <p:extLst/>
          </p:nvPr>
        </p:nvGraphicFramePr>
        <p:xfrm>
          <a:off x="609600" y="876271"/>
          <a:ext cx="10896600" cy="5173503"/>
        </p:xfrm>
        <a:graphic>
          <a:graphicData uri="http://schemas.openxmlformats.org/drawingml/2006/table">
            <a:tbl>
              <a:tblPr>
                <a:tableStyleId>{5C22544A-7EE6-4342-B048-85BDC9FD1C3A}</a:tableStyleId>
              </a:tblPr>
              <a:tblGrid>
                <a:gridCol w="6678779">
                  <a:extLst>
                    <a:ext uri="{9D8B030D-6E8A-4147-A177-3AD203B41FA5}">
                      <a16:colId xmlns:a16="http://schemas.microsoft.com/office/drawing/2014/main" val="20001"/>
                    </a:ext>
                  </a:extLst>
                </a:gridCol>
                <a:gridCol w="4217821">
                  <a:extLst>
                    <a:ext uri="{9D8B030D-6E8A-4147-A177-3AD203B41FA5}">
                      <a16:colId xmlns:a16="http://schemas.microsoft.com/office/drawing/2014/main" val="20002"/>
                    </a:ext>
                  </a:extLst>
                </a:gridCol>
              </a:tblGrid>
              <a:tr h="284351">
                <a:tc>
                  <a:txBody>
                    <a:bodyPr/>
                    <a:lstStyle/>
                    <a:p>
                      <a:pPr algn="ctr" fontAlgn="ctr"/>
                      <a:r>
                        <a:rPr lang="en-US" sz="2000" b="1" u="none" strike="noStrike" dirty="0">
                          <a:effectLst/>
                        </a:rPr>
                        <a:t>SIGNIFICANT</a:t>
                      </a:r>
                      <a:r>
                        <a:rPr lang="en-US" sz="2000" b="1" u="none" strike="noStrike" baseline="0" dirty="0">
                          <a:effectLst/>
                        </a:rPr>
                        <a:t> </a:t>
                      </a:r>
                      <a:r>
                        <a:rPr lang="en-US" sz="2000" b="1" u="none" strike="noStrike" dirty="0">
                          <a:effectLst/>
                        </a:rPr>
                        <a:t>TERMINAL/EN ROUTE WEATHER </a:t>
                      </a: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2000" b="1" u="none" strike="noStrike" dirty="0">
                          <a:effectLst/>
                        </a:rPr>
                        <a:t>   ANTICIPATED DEMAND</a:t>
                      </a: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85917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none"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800" kern="1200" dirty="0">
                        <a:solidFill>
                          <a:schemeClr val="bg1"/>
                        </a:solidFill>
                        <a:latin typeface="+mn-lt"/>
                        <a:ea typeface="+mn-ea"/>
                        <a:cs typeface="+mn-cs"/>
                      </a:endParaRPr>
                    </a:p>
                  </a:txBody>
                  <a:tcPr marL="9525" marR="9525" marT="9525" marB="0">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1" u="sng" strike="noStrike" kern="1200" cap="all" baseline="0" dirty="0">
                          <a:solidFill>
                            <a:schemeClr val="tx1"/>
                          </a:solidFill>
                          <a:effectLst/>
                          <a:latin typeface="+mn-lt"/>
                          <a:ea typeface="+mn-ea"/>
                          <a:cs typeface="+mn-cs"/>
                        </a:rPr>
                        <a:t>FRIDAY</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Florida/den</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EN ROUTE STUCTURE, </a:t>
                      </a:r>
                      <a:r>
                        <a:rPr lang="en-US" sz="1400" b="0" u="none" strike="noStrike" kern="1200" cap="all" baseline="0" dirty="0" err="1">
                          <a:solidFill>
                            <a:schemeClr val="tx1"/>
                          </a:solidFill>
                          <a:effectLst/>
                          <a:latin typeface="+mn-lt"/>
                          <a:ea typeface="+mn-ea"/>
                          <a:cs typeface="+mn-cs"/>
                        </a:rPr>
                        <a:t>afp</a:t>
                      </a:r>
                      <a:endParaRPr lang="en-US" sz="1400" b="0" u="none" strike="noStrike" kern="1200" cap="all" baseline="0" dirty="0">
                        <a:solidFill>
                          <a:schemeClr val="tx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ZLA – VBG ROCKET LAUNCH 0200z</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SATURDAY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ATL/FLORIDA/DEN</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EN ROUTE STRUCTURE</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SUNDAY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Dc/</a:t>
                      </a:r>
                      <a:r>
                        <a:rPr kumimoji="0" lang="en-US" sz="1400" b="0" i="0" u="none" strike="noStrike" kern="1200" cap="all" spc="0" normalizeH="0" baseline="0" noProof="0" dirty="0" err="1">
                          <a:ln>
                            <a:noFill/>
                          </a:ln>
                          <a:solidFill>
                            <a:prstClr val="black"/>
                          </a:solidFill>
                          <a:effectLst/>
                          <a:uLnTx/>
                          <a:uFillTx/>
                          <a:latin typeface="+mn-lt"/>
                          <a:ea typeface="+mn-ea"/>
                          <a:cs typeface="+mn-cs"/>
                        </a:rPr>
                        <a:t>clt</a:t>
                      </a:r>
                      <a:r>
                        <a:rPr kumimoji="0" lang="en-US" sz="1400" b="0" i="0" u="none" strike="noStrike" kern="1200" cap="all" spc="0" normalizeH="0" baseline="0" noProof="0" dirty="0">
                          <a:ln>
                            <a:noFill/>
                          </a:ln>
                          <a:solidFill>
                            <a:prstClr val="black"/>
                          </a:solidFill>
                          <a:effectLst/>
                          <a:uLnTx/>
                          <a:uFillTx/>
                          <a:latin typeface="+mn-lt"/>
                          <a:ea typeface="+mn-ea"/>
                          <a:cs typeface="+mn-cs"/>
                        </a:rPr>
                        <a:t>/</a:t>
                      </a:r>
                      <a:r>
                        <a:rPr kumimoji="0" lang="en-US" sz="1400" b="0" i="0" u="none" strike="noStrike" kern="1200" cap="all" spc="0" normalizeH="0" baseline="0" noProof="0" dirty="0" err="1">
                          <a:ln>
                            <a:noFill/>
                          </a:ln>
                          <a:solidFill>
                            <a:prstClr val="black"/>
                          </a:solidFill>
                          <a:effectLst/>
                          <a:uLnTx/>
                          <a:uFillTx/>
                          <a:latin typeface="+mn-lt"/>
                          <a:ea typeface="+mn-ea"/>
                          <a:cs typeface="+mn-cs"/>
                        </a:rPr>
                        <a:t>atl</a:t>
                      </a:r>
                      <a:r>
                        <a:rPr kumimoji="0" lang="en-US" sz="1400" b="0" i="0" u="none" strike="noStrike" kern="1200" cap="all" spc="0" normalizeH="0" baseline="0" noProof="0" dirty="0">
                          <a:ln>
                            <a:noFill/>
                          </a:ln>
                          <a:solidFill>
                            <a:prstClr val="black"/>
                          </a:solidFill>
                          <a:effectLst/>
                          <a:uLnTx/>
                          <a:uFillTx/>
                          <a:latin typeface="+mn-lt"/>
                          <a:ea typeface="+mn-ea"/>
                          <a:cs typeface="+mn-cs"/>
                        </a:rPr>
                        <a:t>/</a:t>
                      </a:r>
                      <a:r>
                        <a:rPr kumimoji="0" lang="en-US" sz="1400" b="0" i="0" u="none" strike="noStrike" kern="1200" cap="all" spc="0" normalizeH="0" baseline="0" noProof="0" dirty="0" err="1">
                          <a:ln>
                            <a:noFill/>
                          </a:ln>
                          <a:solidFill>
                            <a:prstClr val="black"/>
                          </a:solidFill>
                          <a:effectLst/>
                          <a:uLnTx/>
                          <a:uFillTx/>
                          <a:latin typeface="+mn-lt"/>
                          <a:ea typeface="+mn-ea"/>
                          <a:cs typeface="+mn-cs"/>
                        </a:rPr>
                        <a:t>tpa</a:t>
                      </a:r>
                      <a:r>
                        <a:rPr kumimoji="0" lang="en-US" sz="1400" b="0" i="0" u="none" strike="noStrike" kern="1200" cap="all" spc="0" normalizeH="0" baseline="0" noProof="0" dirty="0">
                          <a:ln>
                            <a:noFill/>
                          </a:ln>
                          <a:solidFill>
                            <a:prstClr val="black"/>
                          </a:solidFill>
                          <a:effectLst/>
                          <a:uLnTx/>
                          <a:uFillTx/>
                          <a:latin typeface="+mn-lt"/>
                          <a:ea typeface="+mn-ea"/>
                          <a:cs typeface="+mn-cs"/>
                        </a:rPr>
                        <a:t>/</a:t>
                      </a:r>
                      <a:r>
                        <a:rPr kumimoji="0" lang="en-US" sz="1400" b="0" i="0" u="none" strike="noStrike" kern="1200" cap="all" spc="0" normalizeH="0" baseline="0" noProof="0" dirty="0" err="1">
                          <a:ln>
                            <a:noFill/>
                          </a:ln>
                          <a:solidFill>
                            <a:prstClr val="black"/>
                          </a:solidFill>
                          <a:effectLst/>
                          <a:uLnTx/>
                          <a:uFillTx/>
                          <a:latin typeface="+mn-lt"/>
                          <a:ea typeface="+mn-ea"/>
                          <a:cs typeface="+mn-cs"/>
                        </a:rPr>
                        <a:t>mco</a:t>
                      </a:r>
                      <a:r>
                        <a:rPr kumimoji="0" lang="en-US" sz="1400" b="0" i="0" u="none" strike="noStrike" kern="1200" cap="all" spc="0" normalizeH="0" baseline="0" noProof="0">
                          <a:ln>
                            <a:noFill/>
                          </a:ln>
                          <a:solidFill>
                            <a:prstClr val="black"/>
                          </a:solidFill>
                          <a:effectLst/>
                          <a:uLnTx/>
                          <a:uFillTx/>
                          <a:latin typeface="+mn-lt"/>
                          <a:ea typeface="+mn-ea"/>
                          <a:cs typeface="+mn-cs"/>
                        </a:rPr>
                        <a:t>/den</a:t>
                      </a: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EN ROUTE STRUCTURE</a:t>
                      </a: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sp>
        <p:nvSpPr>
          <p:cNvPr id="7" name="Rectángulo 10"/>
          <p:cNvSpPr/>
          <p:nvPr/>
        </p:nvSpPr>
        <p:spPr>
          <a:xfrm>
            <a:off x="1541585" y="491551"/>
            <a:ext cx="8915400" cy="76944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mn-cs"/>
              </a:rPr>
              <a:t>ATCSCC – July 31st </a:t>
            </a:r>
            <a:r>
              <a:rPr kumimoji="0" lang="en-US" sz="2000" b="1" i="0" u="none" strike="noStrike" kern="1200" cap="none" spc="0" normalizeH="0" baseline="0" noProof="0">
                <a:ln>
                  <a:noFill/>
                </a:ln>
                <a:solidFill>
                  <a:srgbClr val="FF0000"/>
                </a:solidFill>
                <a:effectLst/>
                <a:uLnTx/>
                <a:uFillTx/>
                <a:latin typeface="Calibri"/>
                <a:ea typeface="+mn-ea"/>
                <a:cs typeface="+mn-cs"/>
              </a:rPr>
              <a:t>thru August 2nd, </a:t>
            </a:r>
            <a:r>
              <a:rPr kumimoji="0" lang="en-US" sz="2000" b="1" i="0" u="none" strike="noStrike" kern="1200" cap="none" spc="0" normalizeH="0" baseline="0" noProof="0" dirty="0">
                <a:ln>
                  <a:noFill/>
                </a:ln>
                <a:solidFill>
                  <a:srgbClr val="FF0000"/>
                </a:solidFill>
                <a:effectLst/>
                <a:uLnTx/>
                <a:uFillTx/>
                <a:latin typeface="Calibri"/>
                <a:ea typeface="+mn-ea"/>
                <a:cs typeface="+mn-cs"/>
              </a:rPr>
              <a:t>2026, Outlook</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678905" y="1244249"/>
            <a:ext cx="2895678" cy="2166998"/>
          </a:xfrm>
          <a:prstGeom prst="rect">
            <a:avLst/>
          </a:prstGeom>
          <a:effectLst>
            <a:outerShdw blurRad="50800" dist="38100" dir="2700000" algn="tl" rotWithShape="0">
              <a:prstClr val="black">
                <a:alpha val="40000"/>
              </a:prstClr>
            </a:outerShdw>
          </a:effectLst>
        </p:spPr>
      </p:pic>
      <p:sp>
        <p:nvSpPr>
          <p:cNvPr id="16" name="TextBox 15"/>
          <p:cNvSpPr txBox="1"/>
          <p:nvPr/>
        </p:nvSpPr>
        <p:spPr>
          <a:xfrm>
            <a:off x="3370544" y="1346743"/>
            <a:ext cx="1409700"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FRIDAY</a:t>
            </a:r>
          </a:p>
        </p:txBody>
      </p:sp>
      <p:pic>
        <p:nvPicPr>
          <p:cNvPr id="11" name="Picture 10">
            <a:extLst>
              <a:ext uri="{FF2B5EF4-FFF2-40B4-BE49-F238E27FC236}">
                <a16:creationId xmlns:a16="http://schemas.microsoft.com/office/drawing/2014/main" id="{1FD80678-2170-DC4C-BD70-37475348BFF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70851" y="3606995"/>
            <a:ext cx="2942270" cy="2219980"/>
          </a:xfrm>
          <a:prstGeom prst="rect">
            <a:avLst/>
          </a:prstGeom>
        </p:spPr>
      </p:pic>
      <p:sp>
        <p:nvSpPr>
          <p:cNvPr id="3" name="TextBox 2">
            <a:extLst>
              <a:ext uri="{FF2B5EF4-FFF2-40B4-BE49-F238E27FC236}">
                <a16:creationId xmlns:a16="http://schemas.microsoft.com/office/drawing/2014/main" id="{693D96D4-3955-944D-1491-78BC20F944E4}"/>
              </a:ext>
            </a:extLst>
          </p:cNvPr>
          <p:cNvSpPr txBox="1"/>
          <p:nvPr/>
        </p:nvSpPr>
        <p:spPr>
          <a:xfrm>
            <a:off x="1603078" y="3666077"/>
            <a:ext cx="1277815"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SATURDAY</a:t>
            </a:r>
          </a:p>
        </p:txBody>
      </p:sp>
      <p:pic>
        <p:nvPicPr>
          <p:cNvPr id="2" name="Picture 1">
            <a:extLst>
              <a:ext uri="{FF2B5EF4-FFF2-40B4-BE49-F238E27FC236}">
                <a16:creationId xmlns:a16="http://schemas.microsoft.com/office/drawing/2014/main" id="{C6BF9207-AC13-B187-5FAA-71F47EF9D29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329242" y="3634769"/>
            <a:ext cx="2895678" cy="2164428"/>
          </a:xfrm>
          <a:prstGeom prst="rect">
            <a:avLst/>
          </a:prstGeom>
        </p:spPr>
      </p:pic>
      <p:sp>
        <p:nvSpPr>
          <p:cNvPr id="6" name="TextBox 5">
            <a:extLst>
              <a:ext uri="{FF2B5EF4-FFF2-40B4-BE49-F238E27FC236}">
                <a16:creationId xmlns:a16="http://schemas.microsoft.com/office/drawing/2014/main" id="{81EBA2EC-AD1B-207A-E654-BC44A87B5920}"/>
              </a:ext>
            </a:extLst>
          </p:cNvPr>
          <p:cNvSpPr txBox="1"/>
          <p:nvPr/>
        </p:nvSpPr>
        <p:spPr>
          <a:xfrm>
            <a:off x="5039875" y="3696443"/>
            <a:ext cx="1409700"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SUNDAY</a:t>
            </a:r>
          </a:p>
        </p:txBody>
      </p:sp>
    </p:spTree>
    <p:extLst>
      <p:ext uri="{BB962C8B-B14F-4D97-AF65-F5344CB8AC3E}">
        <p14:creationId xmlns:p14="http://schemas.microsoft.com/office/powerpoint/2010/main" val="29535187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2952750" y="1028702"/>
            <a:ext cx="6286500" cy="507831"/>
          </a:xfrm>
          <a:prstGeom prst="rect">
            <a:avLst/>
          </a:prstGeom>
          <a:noFill/>
        </p:spPr>
        <p:txBody>
          <a:bodyPr wrap="square" rtlCol="0">
            <a:spAutoFit/>
          </a:bodyPr>
          <a:lstStyle/>
          <a:p>
            <a:pPr algn="ctr">
              <a:defRPr/>
            </a:pPr>
            <a:r>
              <a:rPr lang="en-US" sz="2700" b="1">
                <a:solidFill>
                  <a:srgbClr val="002060"/>
                </a:solidFill>
              </a:rPr>
              <a:t>CADENA</a:t>
            </a:r>
            <a:endParaRPr lang="en-US" sz="2700" b="1"/>
          </a:p>
        </p:txBody>
      </p:sp>
      <p:pic>
        <p:nvPicPr>
          <p:cNvPr id="9" name="Picture 8"/>
          <p:cNvPicPr>
            <a:picLocks noChangeAspect="1"/>
          </p:cNvPicPr>
          <p:nvPr/>
        </p:nvPicPr>
        <p:blipFill>
          <a:blip r:embed="rId2"/>
          <a:stretch/>
        </p:blipFill>
        <p:spPr bwMode="auto">
          <a:xfrm>
            <a:off x="2170612" y="1150349"/>
            <a:ext cx="7543800" cy="4714875"/>
          </a:xfrm>
          <a:prstGeom prst="rect">
            <a:avLst/>
          </a:prstGeom>
        </p:spPr>
      </p:pic>
      <p:sp>
        <p:nvSpPr>
          <p:cNvPr id="8" name="TextBox 7"/>
          <p:cNvSpPr txBox="1"/>
          <p:nvPr/>
        </p:nvSpPr>
        <p:spPr bwMode="auto">
          <a:xfrm>
            <a:off x="2582092" y="1150349"/>
            <a:ext cx="6942908" cy="1685077"/>
          </a:xfrm>
          <a:prstGeom prst="rect">
            <a:avLst/>
          </a:prstGeom>
          <a:noFill/>
        </p:spPr>
        <p:txBody>
          <a:bodyPr wrap="square" rtlCol="0">
            <a:spAutoFit/>
          </a:bodyPr>
          <a:lstStyle/>
          <a:p>
            <a:pPr>
              <a:defRPr/>
            </a:pPr>
            <a:r>
              <a:rPr lang="en-US" sz="4500">
                <a:solidFill>
                  <a:schemeClr val="bg1"/>
                </a:solidFill>
              </a:rPr>
              <a:t>ATO Space Operations Office </a:t>
            </a:r>
            <a:endParaRPr/>
          </a:p>
          <a:p>
            <a:pPr>
              <a:defRPr/>
            </a:pPr>
            <a:endParaRPr lang="en-US" sz="1350"/>
          </a:p>
        </p:txBody>
      </p:sp>
      <p:pic>
        <p:nvPicPr>
          <p:cNvPr id="10" name="Picture 9"/>
          <p:cNvPicPr>
            <a:picLocks noChangeAspect="1"/>
          </p:cNvPicPr>
          <p:nvPr/>
        </p:nvPicPr>
        <p:blipFill>
          <a:blip r:embed="rId3"/>
          <a:srcRect l="6210" r="9146"/>
          <a:stretch/>
        </p:blipFill>
        <p:spPr bwMode="auto">
          <a:xfrm>
            <a:off x="2170612" y="4707775"/>
            <a:ext cx="1143000" cy="1157449"/>
          </a:xfrm>
          <a:prstGeom prst="rect">
            <a:avLst/>
          </a:prstGeom>
        </p:spPr>
      </p:pic>
      <p:pic>
        <p:nvPicPr>
          <p:cNvPr id="11" name="Picture 10"/>
          <p:cNvPicPr>
            <a:picLocks noChangeAspect="1"/>
          </p:cNvPicPr>
          <p:nvPr/>
        </p:nvPicPr>
        <p:blipFill>
          <a:blip r:embed="rId4"/>
          <a:srcRect l="16000" r="25333"/>
          <a:stretch/>
        </p:blipFill>
        <p:spPr bwMode="auto">
          <a:xfrm>
            <a:off x="8460379" y="4659496"/>
            <a:ext cx="1263145" cy="1205729"/>
          </a:xfrm>
          <a:prstGeom prst="rect">
            <a:avLst/>
          </a:prstGeom>
        </p:spPr>
      </p:pic>
      <p:sp>
        <p:nvSpPr>
          <p:cNvPr id="7"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5BB65-3CE6-C1B9-7F48-611144A4C07E}"/>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932FFDA0-916B-801A-E675-B31A9AB778EE}"/>
              </a:ext>
            </a:extLst>
          </p:cNvPr>
          <p:cNvPicPr>
            <a:picLocks noChangeAspect="1"/>
          </p:cNvPicPr>
          <p:nvPr/>
        </p:nvPicPr>
        <p:blipFill>
          <a:blip r:embed="rId3"/>
          <a:stretch>
            <a:fillRect/>
          </a:stretch>
        </p:blipFill>
        <p:spPr>
          <a:xfrm>
            <a:off x="1524000" y="10441"/>
            <a:ext cx="9144000" cy="6837119"/>
          </a:xfrm>
          <a:prstGeom prst="rect">
            <a:avLst/>
          </a:prstGeom>
        </p:spPr>
      </p:pic>
    </p:spTree>
    <p:extLst>
      <p:ext uri="{BB962C8B-B14F-4D97-AF65-F5344CB8AC3E}">
        <p14:creationId xmlns:p14="http://schemas.microsoft.com/office/powerpoint/2010/main" val="29452470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80DF0-0730-A75C-D636-CD5497019C76}"/>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28829CE3-67DB-C7DB-8CC1-ADA19CDD2474}"/>
              </a:ext>
            </a:extLst>
          </p:cNvPr>
          <p:cNvPicPr>
            <a:picLocks noChangeAspect="1"/>
          </p:cNvPicPr>
          <p:nvPr/>
        </p:nvPicPr>
        <p:blipFill>
          <a:blip r:embed="rId3"/>
          <a:stretch>
            <a:fillRect/>
          </a:stretch>
        </p:blipFill>
        <p:spPr>
          <a:xfrm>
            <a:off x="1533922" y="0"/>
            <a:ext cx="9124156" cy="6858000"/>
          </a:xfrm>
          <a:prstGeom prst="rect">
            <a:avLst/>
          </a:prstGeom>
        </p:spPr>
      </p:pic>
    </p:spTree>
    <p:extLst>
      <p:ext uri="{BB962C8B-B14F-4D97-AF65-F5344CB8AC3E}">
        <p14:creationId xmlns:p14="http://schemas.microsoft.com/office/powerpoint/2010/main" val="12975381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1F91A1-B771-F6A5-70BA-D16923DE8F02}"/>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DAA31B64-3AAC-31C6-7990-F42DC4CAEB6C}"/>
              </a:ext>
            </a:extLst>
          </p:cNvPr>
          <p:cNvPicPr>
            <a:picLocks noChangeAspect="1"/>
          </p:cNvPicPr>
          <p:nvPr/>
        </p:nvPicPr>
        <p:blipFill>
          <a:blip r:embed="rId3"/>
          <a:stretch>
            <a:fillRect/>
          </a:stretch>
        </p:blipFill>
        <p:spPr>
          <a:xfrm>
            <a:off x="1524000" y="1488"/>
            <a:ext cx="9144000" cy="6855025"/>
          </a:xfrm>
          <a:prstGeom prst="rect">
            <a:avLst/>
          </a:prstGeom>
        </p:spPr>
      </p:pic>
    </p:spTree>
    <p:extLst>
      <p:ext uri="{BB962C8B-B14F-4D97-AF65-F5344CB8AC3E}">
        <p14:creationId xmlns:p14="http://schemas.microsoft.com/office/powerpoint/2010/main" val="4236143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5BB65-3CE6-C1B9-7F48-611144A4C07E}"/>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6AD2D94F-0EC2-EEAB-5203-F3ABEA1E28A1}"/>
              </a:ext>
            </a:extLst>
          </p:cNvPr>
          <p:cNvPicPr>
            <a:picLocks noChangeAspect="1"/>
          </p:cNvPicPr>
          <p:nvPr/>
        </p:nvPicPr>
        <p:blipFill>
          <a:blip r:embed="rId3"/>
          <a:stretch>
            <a:fillRect/>
          </a:stretch>
        </p:blipFill>
        <p:spPr>
          <a:xfrm>
            <a:off x="1541829" y="0"/>
            <a:ext cx="9108343" cy="6858000"/>
          </a:xfrm>
          <a:prstGeom prst="rect">
            <a:avLst/>
          </a:prstGeom>
        </p:spPr>
      </p:pic>
    </p:spTree>
    <p:extLst>
      <p:ext uri="{BB962C8B-B14F-4D97-AF65-F5344CB8AC3E}">
        <p14:creationId xmlns:p14="http://schemas.microsoft.com/office/powerpoint/2010/main" val="16881426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980DF0-0730-A75C-D636-CD5497019C76}"/>
            </a:ext>
          </a:extLst>
        </p:cNvPr>
        <p:cNvGrpSpPr/>
        <p:nvPr/>
      </p:nvGrpSpPr>
      <p:grpSpPr>
        <a:xfrm>
          <a:off x="0" y="0"/>
          <a:ext cx="0" cy="0"/>
          <a:chOff x="0" y="0"/>
          <a:chExt cx="0" cy="0"/>
        </a:xfrm>
      </p:grpSpPr>
      <p:pic>
        <p:nvPicPr>
          <p:cNvPr id="10" name="Picture 9">
            <a:extLst>
              <a:ext uri="{FF2B5EF4-FFF2-40B4-BE49-F238E27FC236}">
                <a16:creationId xmlns:a16="http://schemas.microsoft.com/office/drawing/2014/main" id="{CE89E14C-E721-8227-8CEF-F7619FDDE933}"/>
              </a:ext>
            </a:extLst>
          </p:cNvPr>
          <p:cNvPicPr>
            <a:picLocks noChangeAspect="1"/>
          </p:cNvPicPr>
          <p:nvPr/>
        </p:nvPicPr>
        <p:blipFill>
          <a:blip r:embed="rId3"/>
          <a:stretch>
            <a:fillRect/>
          </a:stretch>
        </p:blipFill>
        <p:spPr>
          <a:xfrm>
            <a:off x="1527969" y="0"/>
            <a:ext cx="9136062" cy="6858000"/>
          </a:xfrm>
          <a:prstGeom prst="rect">
            <a:avLst/>
          </a:prstGeom>
        </p:spPr>
      </p:pic>
    </p:spTree>
    <p:extLst>
      <p:ext uri="{BB962C8B-B14F-4D97-AF65-F5344CB8AC3E}">
        <p14:creationId xmlns:p14="http://schemas.microsoft.com/office/powerpoint/2010/main" val="26089448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1F91A1-B771-F6A5-70BA-D16923DE8F02}"/>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88B3F95F-BDF0-8ED0-A36B-7C2DB1931E82}"/>
              </a:ext>
            </a:extLst>
          </p:cNvPr>
          <p:cNvPicPr>
            <a:picLocks noChangeAspect="1"/>
          </p:cNvPicPr>
          <p:nvPr/>
        </p:nvPicPr>
        <p:blipFill>
          <a:blip r:embed="rId3"/>
          <a:stretch>
            <a:fillRect/>
          </a:stretch>
        </p:blipFill>
        <p:spPr>
          <a:xfrm>
            <a:off x="1524000" y="3969"/>
            <a:ext cx="9144000" cy="6850062"/>
          </a:xfrm>
          <a:prstGeom prst="rect">
            <a:avLst/>
          </a:prstGeom>
        </p:spPr>
      </p:pic>
    </p:spTree>
    <p:extLst>
      <p:ext uri="{BB962C8B-B14F-4D97-AF65-F5344CB8AC3E}">
        <p14:creationId xmlns:p14="http://schemas.microsoft.com/office/powerpoint/2010/main" val="26822668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2E66E-AE2F-85FB-6EB5-745C5B6197EC}"/>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58347678-D5B9-50F9-DF70-287CB5A2D9D1}"/>
              </a:ext>
            </a:extLst>
          </p:cNvPr>
          <p:cNvPicPr>
            <a:picLocks noChangeAspect="1"/>
          </p:cNvPicPr>
          <p:nvPr/>
        </p:nvPicPr>
        <p:blipFill>
          <a:blip r:embed="rId3"/>
          <a:stretch>
            <a:fillRect/>
          </a:stretch>
        </p:blipFill>
        <p:spPr>
          <a:xfrm>
            <a:off x="1524000" y="7451"/>
            <a:ext cx="9144000" cy="6843098"/>
          </a:xfrm>
          <a:prstGeom prst="rect">
            <a:avLst/>
          </a:prstGeom>
        </p:spPr>
      </p:pic>
    </p:spTree>
    <p:extLst>
      <p:ext uri="{BB962C8B-B14F-4D97-AF65-F5344CB8AC3E}">
        <p14:creationId xmlns:p14="http://schemas.microsoft.com/office/powerpoint/2010/main" val="24451792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4D941-D3A1-FBA9-96F0-EA682308FB08}"/>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9A9E4A94-20D7-3FED-BAA9-88B837D7F7B8}"/>
              </a:ext>
            </a:extLst>
          </p:cNvPr>
          <p:cNvPicPr>
            <a:picLocks noChangeAspect="1"/>
          </p:cNvPicPr>
          <p:nvPr/>
        </p:nvPicPr>
        <p:blipFill>
          <a:blip r:embed="rId3"/>
          <a:stretch>
            <a:fillRect/>
          </a:stretch>
        </p:blipFill>
        <p:spPr>
          <a:xfrm>
            <a:off x="1524000" y="2478"/>
            <a:ext cx="9144000" cy="6853045"/>
          </a:xfrm>
          <a:prstGeom prst="rect">
            <a:avLst/>
          </a:prstGeom>
        </p:spPr>
      </p:pic>
    </p:spTree>
    <p:extLst>
      <p:ext uri="{BB962C8B-B14F-4D97-AF65-F5344CB8AC3E}">
        <p14:creationId xmlns:p14="http://schemas.microsoft.com/office/powerpoint/2010/main" val="41336176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B2374-7900-653E-32F5-EC9BAB2AD9F6}"/>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DC1D510-DAD7-458D-A1E8-5820BC24B172}"/>
              </a:ext>
            </a:extLst>
          </p:cNvPr>
          <p:cNvPicPr>
            <a:picLocks noChangeAspect="1"/>
          </p:cNvPicPr>
          <p:nvPr/>
        </p:nvPicPr>
        <p:blipFill>
          <a:blip r:embed="rId3"/>
          <a:stretch>
            <a:fillRect/>
          </a:stretch>
        </p:blipFill>
        <p:spPr>
          <a:xfrm>
            <a:off x="1524000" y="5455"/>
            <a:ext cx="9144000" cy="6847091"/>
          </a:xfrm>
          <a:prstGeom prst="rect">
            <a:avLst/>
          </a:prstGeom>
        </p:spPr>
      </p:pic>
    </p:spTree>
    <p:extLst>
      <p:ext uri="{BB962C8B-B14F-4D97-AF65-F5344CB8AC3E}">
        <p14:creationId xmlns:p14="http://schemas.microsoft.com/office/powerpoint/2010/main" val="9819816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20516-EE22-81EF-1FD7-0D9581A97FF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E9C7522-124F-5ED1-6C87-FAE522645AAB}"/>
              </a:ext>
            </a:extLst>
          </p:cNvPr>
          <p:cNvPicPr>
            <a:picLocks noChangeAspect="1"/>
          </p:cNvPicPr>
          <p:nvPr/>
        </p:nvPicPr>
        <p:blipFill>
          <a:blip r:embed="rId3"/>
          <a:stretch>
            <a:fillRect/>
          </a:stretch>
        </p:blipFill>
        <p:spPr>
          <a:xfrm>
            <a:off x="1524000" y="11425"/>
            <a:ext cx="9144000" cy="6835150"/>
          </a:xfrm>
          <a:prstGeom prst="rect">
            <a:avLst/>
          </a:prstGeom>
        </p:spPr>
      </p:pic>
    </p:spTree>
    <p:extLst>
      <p:ext uri="{BB962C8B-B14F-4D97-AF65-F5344CB8AC3E}">
        <p14:creationId xmlns:p14="http://schemas.microsoft.com/office/powerpoint/2010/main" val="1127811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272922" y="2286000"/>
            <a:ext cx="6711378" cy="3276600"/>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1026" name="3D3851FB-2A4A-44D6-9AD6-9E58541D092A" descr="72187812-590E-409A-B3FE-7340F66BE85E@fios-router"/>
          <p:cNvPicPr>
            <a:picLocks noChangeAspect="1" noChangeArrowheads="1"/>
          </p:cNvPicPr>
          <p:nvPr/>
        </p:nvPicPr>
        <p:blipFill>
          <a:blip r:embed="rId3"/>
          <a:stretch/>
        </p:blipFill>
        <p:spPr bwMode="auto">
          <a:xfrm>
            <a:off x="1909762" y="1164308"/>
            <a:ext cx="1985962" cy="1051391"/>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5 Imagen" descr="Logo ECNA"/>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861155" y="573083"/>
            <a:ext cx="1064895" cy="559950"/>
          </a:xfrm>
          <a:prstGeom prst="rect">
            <a:avLst/>
          </a:prstGeom>
          <a:noFill/>
          <a:ln>
            <a:noFill/>
          </a:ln>
        </p:spPr>
      </p:pic>
      <p:graphicFrame>
        <p:nvGraphicFramePr>
          <p:cNvPr id="7" name="object 7">
            <a:extLst>
              <a:ext uri="{FF2B5EF4-FFF2-40B4-BE49-F238E27FC236}">
                <a16:creationId xmlns:a16="http://schemas.microsoft.com/office/drawing/2014/main" id="{21CB853A-94BC-0536-51C7-F656E5A0C033}"/>
              </a:ext>
            </a:extLst>
          </p:cNvPr>
          <p:cNvGraphicFramePr>
            <a:graphicFrameLocks noGrp="1"/>
          </p:cNvGraphicFramePr>
          <p:nvPr>
            <p:extLst/>
          </p:nvPr>
        </p:nvGraphicFramePr>
        <p:xfrm>
          <a:off x="336244" y="1231510"/>
          <a:ext cx="11777870" cy="5343851"/>
        </p:xfrm>
        <a:graphic>
          <a:graphicData uri="http://schemas.openxmlformats.org/drawingml/2006/table">
            <a:tbl>
              <a:tblPr firstRow="1" bandRow="1"/>
              <a:tblGrid>
                <a:gridCol w="3592499">
                  <a:extLst>
                    <a:ext uri="{9D8B030D-6E8A-4147-A177-3AD203B41FA5}">
                      <a16:colId xmlns:a16="http://schemas.microsoft.com/office/drawing/2014/main" val="20000"/>
                    </a:ext>
                  </a:extLst>
                </a:gridCol>
                <a:gridCol w="3910088">
                  <a:extLst>
                    <a:ext uri="{9D8B030D-6E8A-4147-A177-3AD203B41FA5}">
                      <a16:colId xmlns:a16="http://schemas.microsoft.com/office/drawing/2014/main" val="20001"/>
                    </a:ext>
                  </a:extLst>
                </a:gridCol>
                <a:gridCol w="4275283">
                  <a:extLst>
                    <a:ext uri="{9D8B030D-6E8A-4147-A177-3AD203B41FA5}">
                      <a16:colId xmlns:a16="http://schemas.microsoft.com/office/drawing/2014/main" val="3692319164"/>
                    </a:ext>
                  </a:extLst>
                </a:gridCol>
              </a:tblGrid>
              <a:tr h="71641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l" defTabSz="914400" rtl="0" eaLnBrk="1" fontAlgn="t" latinLnBrk="0" hangingPunct="1">
                        <a:lnSpc>
                          <a:spcPct val="100000"/>
                        </a:lnSpc>
                        <a:spcBef>
                          <a:spcPts val="5"/>
                        </a:spcBef>
                        <a:buFont typeface="Wingdings"/>
                        <a:buNone/>
                        <a:tabLst>
                          <a:tab pos="177800" algn="l"/>
                          <a:tab pos="360363" algn="l"/>
                        </a:tabLst>
                      </a:pPr>
                      <a:r>
                        <a:rPr lang="en-US" sz="1800" b="1" i="0" u="none" strike="noStrike" kern="1200" dirty="0">
                          <a:solidFill>
                            <a:srgbClr val="000000"/>
                          </a:solidFill>
                          <a:effectLst/>
                          <a:latin typeface="Calibri" panose="020F0502020204030204" pitchFamily="34" charset="0"/>
                          <a:ea typeface="+mn-ea"/>
                          <a:cs typeface="+mn-cs"/>
                        </a:rPr>
                        <a:t>        Airport/Airspace Constraints </a:t>
                      </a:r>
                    </a:p>
                    <a:p>
                      <a:pPr marL="0" indent="0" algn="l" defTabSz="914400" rtl="0" eaLnBrk="1" fontAlgn="t" latinLnBrk="0" hangingPunct="1">
                        <a:lnSpc>
                          <a:spcPct val="100000"/>
                        </a:lnSpc>
                        <a:spcBef>
                          <a:spcPts val="5"/>
                        </a:spcBef>
                        <a:buFont typeface="Wingdings"/>
                        <a:buNone/>
                        <a:tabLst>
                          <a:tab pos="360363" algn="l"/>
                        </a:tabLst>
                      </a:pPr>
                      <a:r>
                        <a:rPr lang="en-US" sz="1600" b="0" i="0" u="none" strike="noStrike" kern="1200" dirty="0">
                          <a:solidFill>
                            <a:srgbClr val="000000"/>
                          </a:solidFill>
                          <a:effectLst/>
                          <a:latin typeface="Calibri" panose="020F0502020204030204" pitchFamily="34" charset="0"/>
                          <a:ea typeface="+mn-ea"/>
                          <a:cs typeface="+mn-cs"/>
                        </a:rPr>
                        <a:t>         (Equipment Outages/Significant</a:t>
                      </a:r>
                    </a:p>
                    <a:p>
                      <a:pPr marL="0" indent="0" algn="l" defTabSz="914400" rtl="0" eaLnBrk="1" fontAlgn="t" latinLnBrk="0" hangingPunct="1">
                        <a:lnSpc>
                          <a:spcPct val="100000"/>
                        </a:lnSpc>
                        <a:spcBef>
                          <a:spcPts val="5"/>
                        </a:spcBef>
                        <a:buFont typeface="Wingdings"/>
                        <a:buNone/>
                        <a:tabLst>
                          <a:tab pos="360363" algn="l"/>
                        </a:tabLst>
                      </a:pPr>
                      <a:r>
                        <a:rPr lang="en-US" sz="1600" b="0" i="0" u="none" strike="noStrike" kern="1200" dirty="0">
                          <a:solidFill>
                            <a:srgbClr val="000000"/>
                          </a:solidFill>
                          <a:effectLst/>
                          <a:latin typeface="Calibri" panose="020F0502020204030204" pitchFamily="34" charset="0"/>
                          <a:ea typeface="+mn-ea"/>
                          <a:cs typeface="+mn-cs"/>
                        </a:rPr>
                        <a:t>                NOTAMS/Special Events)</a:t>
                      </a:r>
                      <a:endParaRPr sz="1600" b="0" i="0" u="none" strike="noStrike" kern="1200" dirty="0">
                        <a:solidFill>
                          <a:srgbClr val="000000"/>
                        </a:solidFill>
                        <a:effectLst/>
                        <a:latin typeface="Calibri" panose="020F0502020204030204" pitchFamily="34" charset="0"/>
                        <a:ea typeface="+mn-ea"/>
                        <a:cs typeface="+mn-cs"/>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l" defTabSz="914400" rtl="0" eaLnBrk="1" fontAlgn="t" latinLnBrk="0" hangingPunct="1">
                        <a:lnSpc>
                          <a:spcPct val="100000"/>
                        </a:lnSpc>
                      </a:pPr>
                      <a:r>
                        <a:rPr lang="en-US" sz="1800" b="1" i="0" u="none" strike="noStrike" kern="1200" dirty="0">
                          <a:solidFill>
                            <a:srgbClr val="000000"/>
                          </a:solidFill>
                          <a:effectLst/>
                          <a:latin typeface="Calibri" panose="020F0502020204030204" pitchFamily="34" charset="0"/>
                          <a:ea typeface="+mn-ea"/>
                          <a:cs typeface="+mn-cs"/>
                        </a:rPr>
                        <a:t>                        Significant Weather</a:t>
                      </a:r>
                      <a:endParaRPr sz="1800" b="1" i="0" u="none" strike="noStrike" kern="1200" dirty="0">
                        <a:solidFill>
                          <a:srgbClr val="000000"/>
                        </a:solidFill>
                        <a:effectLst/>
                        <a:latin typeface="Calibri" panose="020F0502020204030204" pitchFamily="34" charset="0"/>
                        <a:ea typeface="+mn-ea"/>
                        <a:cs typeface="+mn-cs"/>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l" defTabSz="914400" rtl="0" eaLnBrk="1" fontAlgn="t" latinLnBrk="0" hangingPunct="1">
                        <a:lnSpc>
                          <a:spcPct val="100000"/>
                        </a:lnSpc>
                      </a:pPr>
                      <a:r>
                        <a:rPr lang="en-US" sz="1800" b="1" i="0" u="none" strike="noStrike" kern="1200" dirty="0">
                          <a:solidFill>
                            <a:srgbClr val="000000"/>
                          </a:solidFill>
                          <a:effectLst/>
                          <a:latin typeface="Calibri" panose="020F0502020204030204" pitchFamily="34" charset="0"/>
                          <a:ea typeface="+mn-ea"/>
                          <a:cs typeface="+mn-cs"/>
                        </a:rPr>
                        <a:t>                            Other</a:t>
                      </a:r>
                      <a:endParaRPr sz="1800" b="1" i="0" u="none" strike="noStrike" kern="1200" dirty="0">
                        <a:solidFill>
                          <a:srgbClr val="000000"/>
                        </a:solidFill>
                        <a:effectLst/>
                        <a:latin typeface="Calibri" panose="020F0502020204030204" pitchFamily="34" charset="0"/>
                        <a:ea typeface="+mn-ea"/>
                        <a:cs typeface="+mn-cs"/>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4581216">
                <a:tc>
                  <a:txBody>
                    <a:bodyPr/>
                    <a:lstStyle/>
                    <a:p>
                      <a:pPr marL="0" algn="l" defTabSz="914400" rtl="0" eaLnBrk="1" fontAlgn="t" latinLnBrk="0" hangingPunct="1"/>
                      <a:endParaRPr lang="es-MX" sz="16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s-MX" sz="16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s-MX" sz="16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n-US" sz="16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n-US" sz="16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n-US" sz="16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n-US" sz="1600" b="0" i="0" u="none" strike="noStrike" kern="1200" dirty="0">
                        <a:solidFill>
                          <a:srgbClr val="000000"/>
                        </a:solidFill>
                        <a:effectLst/>
                        <a:latin typeface="Calibri" panose="020F0502020204030204" pitchFamily="34" charset="0"/>
                        <a:ea typeface="+mn-ea"/>
                        <a:cs typeface="+mn-cs"/>
                      </a:endParaRPr>
                    </a:p>
                    <a:p>
                      <a:pPr marL="0" algn="l" defTabSz="914400" rtl="0" eaLnBrk="1" fontAlgn="t" latinLnBrk="0" hangingPunct="1"/>
                      <a:endParaRPr lang="en-US" sz="1600" b="0" i="0" u="none" strike="noStrike" kern="1200" dirty="0">
                        <a:solidFill>
                          <a:srgbClr val="000000"/>
                        </a:solidFill>
                        <a:effectLst/>
                        <a:latin typeface="Calibri" panose="020F0502020204030204" pitchFamily="34" charset="0"/>
                        <a:ea typeface="+mn-ea"/>
                        <a:cs typeface="+mn-cs"/>
                      </a:endParaRPr>
                    </a:p>
                    <a:p>
                      <a:pPr marL="0" algn="ctr" defTabSz="914400" rtl="0" eaLnBrk="1" fontAlgn="t" latinLnBrk="0" hangingPunct="1"/>
                      <a:endParaRPr lang="en-US" sz="1600" b="0" i="0" u="none" strike="noStrike" kern="1200" dirty="0">
                        <a:solidFill>
                          <a:srgbClr val="000000"/>
                        </a:solidFill>
                        <a:effectLst/>
                        <a:latin typeface="Calibri" panose="020F0502020204030204" pitchFamily="34" charset="0"/>
                        <a:ea typeface="+mn-ea"/>
                        <a:cs typeface="+mn-cs"/>
                      </a:endParaRPr>
                    </a:p>
                    <a:p>
                      <a:pPr marL="0" algn="ctr" defTabSz="914400" rtl="0" eaLnBrk="1" fontAlgn="t" latinLnBrk="0" hangingPunct="1"/>
                      <a:r>
                        <a:rPr lang="en-US" sz="1600" b="0" i="0" kern="1200" dirty="0">
                          <a:solidFill>
                            <a:schemeClr val="tx1"/>
                          </a:solidFill>
                          <a:effectLst/>
                          <a:latin typeface="+mn-lt"/>
                          <a:ea typeface="+mn-ea"/>
                          <a:cs typeface="+mn-cs"/>
                        </a:rPr>
                        <a:t>JET A1 FUEL NOT AVBL</a:t>
                      </a:r>
                    </a:p>
                    <a:p>
                      <a:pPr marL="0" algn="ctr" defTabSz="914400" rtl="0" eaLnBrk="1" fontAlgn="t" latinLnBrk="0" hangingPunct="1"/>
                      <a:endParaRPr lang="en-US" sz="1600" b="0" i="0" u="none" strike="noStrike" kern="1200" dirty="0">
                        <a:solidFill>
                          <a:schemeClr val="tx1"/>
                        </a:solidFill>
                        <a:effectLst/>
                        <a:latin typeface="+mn-lt"/>
                        <a:ea typeface="+mn-ea"/>
                        <a:cs typeface="+mn-cs"/>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82563"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182563" marR="0" lvl="0" indent="0" algn="ctr" defTabSz="914400" rtl="0" eaLnBrk="1" fontAlgn="t" latinLnBrk="0" hangingPunct="1">
                        <a:lnSpc>
                          <a:spcPct val="100000"/>
                        </a:lnSpc>
                        <a:spcBef>
                          <a:spcPts val="0"/>
                        </a:spcBef>
                        <a:spcAft>
                          <a:spcPts val="0"/>
                        </a:spcAft>
                        <a:buClrTx/>
                        <a:buSzTx/>
                        <a:buFont typeface="Arial" panose="020B0604020202020204" pitchFamily="34" charset="0"/>
                        <a:buNone/>
                        <a:tabLst/>
                        <a:defRPr/>
                      </a:pPr>
                      <a:r>
                        <a:rPr lang="en-US" sz="1800" b="0" i="0" u="none" strike="noStrike" kern="1200" dirty="0">
                          <a:solidFill>
                            <a:srgbClr val="000000"/>
                          </a:solidFill>
                          <a:effectLst/>
                          <a:latin typeface="Calibri" panose="020F0502020204030204" pitchFamily="34" charset="0"/>
                          <a:ea typeface="+mn-ea"/>
                          <a:cs typeface="+mn-cs"/>
                        </a:rPr>
                        <a:t>TROUGH</a:t>
                      </a:r>
                      <a:r>
                        <a:rPr lang="en-US" sz="1800" b="0" i="0" u="none" strike="noStrike" kern="1200" baseline="0" dirty="0">
                          <a:solidFill>
                            <a:srgbClr val="000000"/>
                          </a:solidFill>
                          <a:effectLst/>
                          <a:latin typeface="Calibri" panose="020F0502020204030204" pitchFamily="34" charset="0"/>
                          <a:ea typeface="+mn-ea"/>
                          <a:cs typeface="+mn-cs"/>
                        </a:rPr>
                        <a:t> NE EASTERN REGION </a:t>
                      </a:r>
                    </a:p>
                    <a:p>
                      <a:pPr marL="182563"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p>
                      <a:pPr marL="182563" marR="0" lvl="0" indent="0" algn="l" defTabSz="914400" rtl="0" eaLnBrk="1" fontAlgn="t" latinLnBrk="0" hangingPunct="1">
                        <a:lnSpc>
                          <a:spcPct val="100000"/>
                        </a:lnSpc>
                        <a:spcBef>
                          <a:spcPts val="0"/>
                        </a:spcBef>
                        <a:spcAft>
                          <a:spcPts val="0"/>
                        </a:spcAft>
                        <a:buClrTx/>
                        <a:buSzTx/>
                        <a:buFont typeface="Arial" panose="020B0604020202020204" pitchFamily="34" charset="0"/>
                        <a:buNone/>
                        <a:tabLst/>
                        <a:defRPr/>
                      </a:pPr>
                      <a:r>
                        <a:rPr lang="en-US" sz="1600" b="0" i="0" kern="1200" dirty="0">
                          <a:solidFill>
                            <a:schemeClr val="tx1"/>
                          </a:solidFill>
                          <a:effectLst/>
                          <a:latin typeface="Calibri" panose="020F0502020204030204"/>
                          <a:ea typeface="+mn-ea"/>
                          <a:cs typeface="+mn-cs"/>
                        </a:rPr>
                        <a:t>                                    </a:t>
                      </a: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628650" marR="0" lvl="0" indent="-28575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1600" b="0" i="0" u="none" strike="noStrike" kern="1200" noProof="0" dirty="0">
                          <a:solidFill>
                            <a:srgbClr val="000000"/>
                          </a:solidFill>
                          <a:effectLst/>
                          <a:latin typeface="Calibri" panose="020F0502020204030204" pitchFamily="34" charset="0"/>
                          <a:ea typeface="+mn-ea"/>
                          <a:cs typeface="+mn-cs"/>
                        </a:rPr>
                        <a:t>ANTICIPATED DEMAND: </a:t>
                      </a:r>
                      <a:r>
                        <a:rPr lang="en-US" sz="1800" b="0" i="0" u="none" strike="noStrike" kern="1200" noProof="0" dirty="0">
                          <a:solidFill>
                            <a:srgbClr val="FF0000"/>
                          </a:solidFill>
                          <a:effectLst/>
                          <a:latin typeface="Calibri" panose="020F0502020204030204" pitchFamily="34" charset="0"/>
                          <a:ea typeface="+mn-ea"/>
                          <a:cs typeface="+mn-cs"/>
                        </a:rPr>
                        <a:t>MEDIUM</a:t>
                      </a:r>
                    </a:p>
                    <a:p>
                      <a:pPr marL="644525" marR="0" lvl="0" indent="-28575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1600" b="0" i="0" u="none" strike="noStrike" kern="1200" noProof="0" dirty="0">
                          <a:solidFill>
                            <a:srgbClr val="000000"/>
                          </a:solidFill>
                          <a:effectLst/>
                          <a:latin typeface="Calibri" panose="020F0502020204030204" pitchFamily="34" charset="0"/>
                          <a:ea typeface="+mn-ea"/>
                          <a:cs typeface="+mn-cs"/>
                        </a:rPr>
                        <a:t>STAFFING: </a:t>
                      </a:r>
                      <a:r>
                        <a:rPr lang="en-US" sz="1800" b="0" i="0" u="none" strike="noStrike" kern="1200" noProof="0" dirty="0">
                          <a:solidFill>
                            <a:srgbClr val="FF0000"/>
                          </a:solidFill>
                          <a:effectLst/>
                          <a:latin typeface="Calibri" panose="020F0502020204030204" pitchFamily="34" charset="0"/>
                          <a:ea typeface="+mn-ea"/>
                          <a:cs typeface="+mn-cs"/>
                        </a:rPr>
                        <a:t>ADEQUATE</a:t>
                      </a:r>
                    </a:p>
                    <a:p>
                      <a:pPr marL="644525" marR="0" lvl="0" indent="-28575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endParaRPr lang="en-US" sz="1800" b="0" i="0" u="none" strike="noStrike" kern="1200" noProof="0" dirty="0">
                        <a:solidFill>
                          <a:srgbClr val="FF0000"/>
                        </a:solidFill>
                        <a:effectLst/>
                        <a:latin typeface="Calibri" panose="020F0502020204030204" pitchFamily="34" charset="0"/>
                        <a:ea typeface="+mn-ea"/>
                        <a:cs typeface="+mn-cs"/>
                      </a:endParaRPr>
                    </a:p>
                    <a:p>
                      <a:pPr marL="644525" marR="0" lvl="0" indent="-28575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1800" b="0" i="0" u="none" strike="noStrike" kern="1200" noProof="0" dirty="0">
                          <a:solidFill>
                            <a:schemeClr val="tx1"/>
                          </a:solidFill>
                          <a:effectLst/>
                          <a:latin typeface="Calibri" panose="020F0502020204030204" pitchFamily="34" charset="0"/>
                          <a:ea typeface="+mn-ea"/>
                          <a:cs typeface="+mn-cs"/>
                        </a:rPr>
                        <a:t>TMM</a:t>
                      </a:r>
                    </a:p>
                    <a:p>
                      <a:pPr marL="625475" marR="0" lvl="0" indent="-266700" algn="l" defTabSz="914400" rtl="0" eaLnBrk="1" fontAlgn="t" latinLnBrk="0" hangingPunct="1">
                        <a:lnSpc>
                          <a:spcPct val="100000"/>
                        </a:lnSpc>
                        <a:spcBef>
                          <a:spcPts val="0"/>
                        </a:spcBef>
                        <a:spcAft>
                          <a:spcPts val="0"/>
                        </a:spcAft>
                        <a:buClrTx/>
                        <a:buSzTx/>
                        <a:buFont typeface="Courier New" panose="02070309020205020404" pitchFamily="49" charset="0"/>
                        <a:buChar char="o"/>
                        <a:tabLst/>
                        <a:defRPr/>
                      </a:pPr>
                      <a:r>
                        <a:rPr lang="en-US" sz="1600" b="0" i="0" u="none" strike="noStrike" kern="1200" noProof="0" dirty="0">
                          <a:solidFill>
                            <a:schemeClr val="tx1"/>
                          </a:solidFill>
                          <a:effectLst/>
                          <a:latin typeface="Calibri" panose="020F0502020204030204" pitchFamily="34" charset="0"/>
                          <a:ea typeface="+mn-ea"/>
                          <a:cs typeface="+mn-cs"/>
                        </a:rPr>
                        <a:t>20 MIT TRAFFIC DESTINATION MMUN.</a:t>
                      </a:r>
                    </a:p>
                    <a:p>
                      <a:pPr marL="625475" marR="0" lvl="0" indent="-266700" algn="l" defTabSz="914400" rtl="0" eaLnBrk="1" fontAlgn="t" latinLnBrk="0" hangingPunct="1">
                        <a:lnSpc>
                          <a:spcPct val="100000"/>
                        </a:lnSpc>
                        <a:spcBef>
                          <a:spcPts val="0"/>
                        </a:spcBef>
                        <a:spcAft>
                          <a:spcPts val="0"/>
                        </a:spcAft>
                        <a:buClrTx/>
                        <a:buSzTx/>
                        <a:buFont typeface="Courier New" panose="02070309020205020404" pitchFamily="49" charset="0"/>
                        <a:buChar char="o"/>
                        <a:tabLst/>
                        <a:defRPr/>
                      </a:pPr>
                      <a:r>
                        <a:rPr lang="en-US" sz="1600" b="0" i="0" u="none" strike="noStrike" kern="1200" noProof="0" dirty="0">
                          <a:solidFill>
                            <a:schemeClr val="tx1"/>
                          </a:solidFill>
                          <a:effectLst/>
                          <a:latin typeface="Calibri" panose="020F0502020204030204" pitchFamily="34" charset="0"/>
                          <a:ea typeface="+mn-ea"/>
                          <a:cs typeface="+mn-cs"/>
                        </a:rPr>
                        <a:t>15 MIT TRAFFIC DESTINATION MKJS</a:t>
                      </a:r>
                    </a:p>
                    <a:p>
                      <a:pPr marL="0" marR="0" lvl="0" indent="0" algn="l" defTabSz="914400" rtl="0" eaLnBrk="1" fontAlgn="t" latinLnBrk="0" hangingPunct="1">
                        <a:lnSpc>
                          <a:spcPct val="100000"/>
                        </a:lnSpc>
                        <a:spcBef>
                          <a:spcPts val="0"/>
                        </a:spcBef>
                        <a:spcAft>
                          <a:spcPts val="0"/>
                        </a:spcAft>
                        <a:buClrTx/>
                        <a:buSzTx/>
                        <a:buFont typeface="Courier New" panose="02070309020205020404" pitchFamily="49" charset="0"/>
                        <a:buNone/>
                        <a:tabLst/>
                        <a:defRPr/>
                      </a:pPr>
                      <a:endParaRPr lang="en-US" sz="1600" b="0" i="0" u="none" strike="noStrike" kern="1200" dirty="0">
                        <a:solidFill>
                          <a:srgbClr val="000000"/>
                        </a:solidFill>
                        <a:effectLst/>
                        <a:latin typeface="Calibri" panose="020F0502020204030204" pitchFamily="34" charset="0"/>
                        <a:ea typeface="+mn-ea"/>
                        <a:cs typeface="+mn-cs"/>
                      </a:endParaRPr>
                    </a:p>
                  </a:txBody>
                  <a:tcPr marL="0" marR="0" marT="0" marB="0" anchor="ctr">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2" name="Imagen 1"/>
          <p:cNvPicPr>
            <a:picLocks noChangeAspect="1"/>
          </p:cNvPicPr>
          <p:nvPr/>
        </p:nvPicPr>
        <p:blipFill>
          <a:blip r:embed="rId5"/>
          <a:stretch>
            <a:fillRect/>
          </a:stretch>
        </p:blipFill>
        <p:spPr>
          <a:xfrm>
            <a:off x="217891" y="116056"/>
            <a:ext cx="1971207" cy="900701"/>
          </a:xfrm>
          <a:prstGeom prst="rect">
            <a:avLst/>
          </a:prstGeom>
        </p:spPr>
      </p:pic>
      <p:sp>
        <p:nvSpPr>
          <p:cNvPr id="8" name="TextBox 3"/>
          <p:cNvSpPr txBox="1"/>
          <p:nvPr/>
        </p:nvSpPr>
        <p:spPr>
          <a:xfrm>
            <a:off x="1902373" y="161577"/>
            <a:ext cx="7651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COMPASS Weekly Planning Web Conference</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9" name="Rectángulo 10"/>
          <p:cNvSpPr/>
          <p:nvPr/>
        </p:nvSpPr>
        <p:spPr>
          <a:xfrm>
            <a:off x="2325055" y="643739"/>
            <a:ext cx="7441352"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Thursday – July 30, 2026 </a:t>
            </a:r>
          </a:p>
        </p:txBody>
      </p:sp>
    </p:spTree>
    <p:extLst>
      <p:ext uri="{BB962C8B-B14F-4D97-AF65-F5344CB8AC3E}">
        <p14:creationId xmlns:p14="http://schemas.microsoft.com/office/powerpoint/2010/main" val="3592156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886200" y="1752599"/>
            <a:ext cx="6048446" cy="350519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1928884" y="1676400"/>
            <a:ext cx="1828800" cy="182880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52749" y="-56289"/>
            <a:ext cx="628650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270381"/>
            <a:ext cx="5630636" cy="400110"/>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mn-cs"/>
              </a:rPr>
              <a:t>MKJK – JULY 30, 2026</a:t>
            </a:r>
          </a:p>
        </p:txBody>
      </p:sp>
      <p:sp>
        <p:nvSpPr>
          <p:cNvPr id="9" name="TextBox 8">
            <a:extLst>
              <a:ext uri="{FF2B5EF4-FFF2-40B4-BE49-F238E27FC236}">
                <a16:creationId xmlns:a16="http://schemas.microsoft.com/office/drawing/2014/main" id="{80388C2C-C13E-B3CF-758E-58D333A746AC}"/>
              </a:ext>
            </a:extLst>
          </p:cNvPr>
          <p:cNvSpPr txBox="1"/>
          <p:nvPr/>
        </p:nvSpPr>
        <p:spPr>
          <a:xfrm>
            <a:off x="3524251" y="2002971"/>
            <a:ext cx="257175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1D1A36"/>
              </a:solidFill>
              <a:effectLst/>
              <a:uLnTx/>
              <a:uFillTx/>
              <a:latin typeface="Arial" panose="020B0604020202020204"/>
              <a:ea typeface="+mn-ea"/>
              <a:cs typeface="+mn-cs"/>
            </a:endParaRPr>
          </a:p>
        </p:txBody>
      </p:sp>
      <p:graphicFrame>
        <p:nvGraphicFramePr>
          <p:cNvPr id="10" name="object 7">
            <a:extLst>
              <a:ext uri="{FF2B5EF4-FFF2-40B4-BE49-F238E27FC236}">
                <a16:creationId xmlns:a16="http://schemas.microsoft.com/office/drawing/2014/main" id="{110ADD6A-2CD2-8FC7-5EA4-FDA3A031607A}"/>
              </a:ext>
            </a:extLst>
          </p:cNvPr>
          <p:cNvGraphicFramePr>
            <a:graphicFrameLocks noGrp="1"/>
          </p:cNvGraphicFramePr>
          <p:nvPr>
            <p:extLst/>
          </p:nvPr>
        </p:nvGraphicFramePr>
        <p:xfrm>
          <a:off x="0" y="654658"/>
          <a:ext cx="12191998" cy="8810556"/>
        </p:xfrm>
        <a:graphic>
          <a:graphicData uri="http://schemas.openxmlformats.org/drawingml/2006/table">
            <a:tbl>
              <a:tblPr firstRow="1" bandRow="1"/>
              <a:tblGrid>
                <a:gridCol w="6032310">
                  <a:extLst>
                    <a:ext uri="{9D8B030D-6E8A-4147-A177-3AD203B41FA5}">
                      <a16:colId xmlns:a16="http://schemas.microsoft.com/office/drawing/2014/main" val="20000"/>
                    </a:ext>
                  </a:extLst>
                </a:gridCol>
                <a:gridCol w="4067033">
                  <a:extLst>
                    <a:ext uri="{9D8B030D-6E8A-4147-A177-3AD203B41FA5}">
                      <a16:colId xmlns:a16="http://schemas.microsoft.com/office/drawing/2014/main" val="20001"/>
                    </a:ext>
                  </a:extLst>
                </a:gridCol>
                <a:gridCol w="2092655">
                  <a:extLst>
                    <a:ext uri="{9D8B030D-6E8A-4147-A177-3AD203B41FA5}">
                      <a16:colId xmlns:a16="http://schemas.microsoft.com/office/drawing/2014/main" val="3692319164"/>
                    </a:ext>
                  </a:extLst>
                </a:gridCol>
              </a:tblGrid>
              <a:tr h="51247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lang="en-US"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a:t>
                      </a:r>
                      <a:r>
                        <a:rPr lang="en-US" sz="2000" b="1" kern="1200" spc="-20" dirty="0" err="1">
                          <a:solidFill>
                            <a:schemeClr val="tx1"/>
                          </a:solidFill>
                          <a:latin typeface="Calibri"/>
                          <a:ea typeface="+mn-ea"/>
                          <a:cs typeface="Calibri"/>
                        </a:rPr>
                        <a:t>Wx</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1500" b="1" kern="1200" spc="-20" dirty="0">
                          <a:solidFill>
                            <a:schemeClr val="tx1"/>
                          </a:solidFill>
                          <a:latin typeface="Calibri"/>
                          <a:ea typeface="+mn-ea"/>
                          <a:cs typeface="Calibri"/>
                        </a:rPr>
                        <a:t>OTHER INFO</a:t>
                      </a:r>
                      <a:endParaRPr sz="15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826128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TMMs: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u="none" dirty="0"/>
                        <a:t>MKJK: AIC02/23: ALL TFC DEPARTING KMIA DESTINED SKBO SHALL ROUTE IN KFIR VIA EMABU UP525 SINID DLY BTW 1400 &amp; 2000UTC.</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600" b="0" i="0" u="non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i="0" u="sng" kern="1200" dirty="0">
                          <a:solidFill>
                            <a:schemeClr val="tx1"/>
                          </a:solidFill>
                          <a:effectLst/>
                          <a:latin typeface="Calibri" panose="020F0502020204030204"/>
                          <a:ea typeface="+mn-ea"/>
                          <a:cs typeface="+mn-cs"/>
                        </a:rPr>
                        <a:t>MKJP</a:t>
                      </a:r>
                      <a:endParaRPr lang="en-JM" sz="1600" b="0" i="0" u="non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i="0" u="none" kern="1200" dirty="0">
                          <a:solidFill>
                            <a:schemeClr val="tx1"/>
                          </a:solidFill>
                          <a:effectLst/>
                          <a:latin typeface="Calibri" panose="020F0502020204030204"/>
                          <a:ea typeface="+mn-ea"/>
                          <a:cs typeface="+mn-cs"/>
                        </a:rPr>
                        <a:t>SEE NOTAMs </a:t>
                      </a:r>
                      <a:r>
                        <a:rPr lang="en-JM" sz="1600" b="1" i="0" kern="1200" dirty="0">
                          <a:solidFill>
                            <a:schemeClr val="tx1"/>
                          </a:solidFill>
                          <a:effectLst/>
                          <a:latin typeface="Calibri" panose="020F0502020204030204"/>
                          <a:ea typeface="+mn-ea"/>
                          <a:cs typeface="+mn-cs"/>
                        </a:rPr>
                        <a:t>A0209/26 , A0218/26 &amp; A0219/26 REGARDING ACFT STAND CLOSURES &amp; ADJUSTED TAXI PROCEDURES TO SOME ACFT STANDS DUE THE AIRPORT REHABILITION WORKS AT MKJP.</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i="0" u="sng" kern="1200" dirty="0">
                          <a:solidFill>
                            <a:schemeClr val="tx1"/>
                          </a:solidFill>
                          <a:effectLst/>
                          <a:latin typeface="Calibri" panose="020F0502020204030204"/>
                          <a:ea typeface="+mn-ea"/>
                          <a:cs typeface="+mn-cs"/>
                        </a:rPr>
                        <a:t>MKJS</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i="0" kern="1200" dirty="0">
                          <a:solidFill>
                            <a:schemeClr val="tx1"/>
                          </a:solidFill>
                          <a:effectLst/>
                          <a:latin typeface="Calibri" panose="020F0502020204030204"/>
                          <a:ea typeface="+mn-ea"/>
                          <a:cs typeface="+mn-cs"/>
                        </a:rPr>
                        <a:t>A0268/26 - RWY 07/25 CLSD (NIGHTLY) DUE MAINT. EMERG LDG NOT ALLOWED</a:t>
                      </a:r>
                      <a:r>
                        <a:rPr lang="en-US" sz="1600" b="0" i="0" kern="1200" dirty="0">
                          <a:solidFill>
                            <a:schemeClr val="tx1"/>
                          </a:solidFill>
                          <a:effectLst/>
                          <a:latin typeface="Calibri" panose="020F0502020204030204"/>
                          <a:ea typeface="+mn-ea"/>
                          <a:cs typeface="+mn-cs"/>
                        </a:rPr>
                        <a:t>. 20 JUL 0430UTC TIL 09 AUG 1100UTC 2026.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800" b="0" i="0" u="sng"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i="0" kern="1200" dirty="0">
                          <a:solidFill>
                            <a:schemeClr val="tx1"/>
                          </a:solidFill>
                          <a:effectLst/>
                          <a:latin typeface="Calibri" panose="020F0502020204030204"/>
                          <a:ea typeface="+mn-ea"/>
                          <a:cs typeface="+mn-cs"/>
                        </a:rPr>
                        <a:t>A0274/26 - TWY BRAVO CLSD DUE MAINT. </a:t>
                      </a:r>
                      <a:r>
                        <a:rPr lang="en-US" sz="1600" b="0" i="0" kern="1200" dirty="0">
                          <a:solidFill>
                            <a:schemeClr val="tx1"/>
                          </a:solidFill>
                          <a:effectLst/>
                          <a:latin typeface="Calibri" panose="020F0502020204030204"/>
                          <a:ea typeface="+mn-ea"/>
                          <a:cs typeface="+mn-cs"/>
                        </a:rPr>
                        <a:t>20 JUL 1224UTC TIL 09 AUG 1100UTC 2026.</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i="0" u="sng"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s-ES" sz="1600" b="0" i="0" u="none" strike="noStrik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s-ES" sz="1500" b="0" i="0" u="none" strike="noStrik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dirty="0">
                          <a:solidFill>
                            <a:schemeClr val="tx1"/>
                          </a:solidFill>
                        </a:rPr>
                        <a:t>     </a:t>
                      </a:r>
                      <a:endParaRPr lang="en-US"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t>      </a:t>
                      </a: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JM" sz="1600" b="0" i="0" u="none" strike="noStrike" dirty="0">
                          <a:solidFill>
                            <a:srgbClr val="000000"/>
                          </a:solidFill>
                          <a:effectLst/>
                          <a:latin typeface="Calibri" panose="020F0502020204030204" pitchFamily="34" charset="0"/>
                          <a:cs typeface="Calibri" panose="020F0502020204030204" pitchFamily="34" charset="0"/>
                        </a:rPr>
                        <a:t>SAHARAN DUST + LOW LVL JETSTREAM+ T.WAVE</a:t>
                      </a:r>
                    </a:p>
                    <a:p>
                      <a:pPr marL="0" indent="0" algn="ctr">
                        <a:buFont typeface="Arial" panose="020B0604020202020204" pitchFamily="34" charset="0"/>
                        <a:buNone/>
                      </a:pPr>
                      <a:r>
                        <a:rPr lang="en-JM" sz="1600" b="0" i="0" u="none" strike="noStrike" dirty="0">
                          <a:solidFill>
                            <a:srgbClr val="000000"/>
                          </a:solidFill>
                          <a:effectLst/>
                          <a:latin typeface="Calibri" panose="020F0502020204030204" pitchFamily="34" charset="0"/>
                          <a:cs typeface="Calibri" panose="020F0502020204030204" pitchFamily="34" charset="0"/>
                        </a:rPr>
                        <a:t> ISO SHWRS + TSs + HAZY &amp; WINDY CONDITIONS FORECASTED.</a:t>
                      </a:r>
                    </a:p>
                    <a:p>
                      <a:pPr marL="0" indent="0" algn="ctr">
                        <a:buFont typeface="Arial" panose="020B0604020202020204" pitchFamily="34" charset="0"/>
                        <a:buNone/>
                      </a:pPr>
                      <a:endParaRPr lang="en-JM" sz="1600" b="0" i="0" u="none"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r>
                        <a:rPr lang="en-JM" sz="1600" b="1" i="0" u="sng" strike="noStrike" dirty="0">
                          <a:solidFill>
                            <a:srgbClr val="000000"/>
                          </a:solidFill>
                          <a:effectLst/>
                          <a:latin typeface="Calibri" panose="020F0502020204030204" pitchFamily="34" charset="0"/>
                          <a:cs typeface="Calibri" panose="020F0502020204030204" pitchFamily="34" charset="0"/>
                        </a:rPr>
                        <a:t>GRAND CAYMAN TMA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JM" sz="1600" b="0" i="0" u="none" strike="noStrike" dirty="0">
                          <a:solidFill>
                            <a:srgbClr val="000000"/>
                          </a:solidFill>
                          <a:effectLst/>
                          <a:latin typeface="Calibri" panose="020F0502020204030204" pitchFamily="34" charset="0"/>
                          <a:cs typeface="Calibri" panose="020F0502020204030204" pitchFamily="34" charset="0"/>
                        </a:rPr>
                        <a:t>T. WAVE + SAHARAN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JM" sz="1600" b="0" i="0" u="none" strike="noStrike" dirty="0">
                          <a:solidFill>
                            <a:srgbClr val="000000"/>
                          </a:solidFill>
                          <a:effectLst/>
                          <a:latin typeface="Calibri" panose="020F0502020204030204" pitchFamily="34" charset="0"/>
                          <a:cs typeface="Calibri" panose="020F0502020204030204" pitchFamily="34" charset="0"/>
                        </a:rPr>
                        <a:t>ISO SHWRS + </a:t>
                      </a:r>
                      <a:r>
                        <a:rPr lang="en-JM" sz="1600" b="0" i="0" u="none" strike="noStrike">
                          <a:solidFill>
                            <a:srgbClr val="000000"/>
                          </a:solidFill>
                          <a:effectLst/>
                          <a:latin typeface="Calibri" panose="020F0502020204030204" pitchFamily="34" charset="0"/>
                          <a:cs typeface="Calibri" panose="020F0502020204030204" pitchFamily="34" charset="0"/>
                        </a:rPr>
                        <a:t>PARTLY CLOUDY/HAZY  </a:t>
                      </a:r>
                      <a:r>
                        <a:rPr lang="en-JM" sz="1600" b="0" i="0" u="none" strike="noStrike" dirty="0">
                          <a:solidFill>
                            <a:srgbClr val="000000"/>
                          </a:solidFill>
                          <a:effectLst/>
                          <a:latin typeface="Calibri" panose="020F0502020204030204" pitchFamily="34" charset="0"/>
                          <a:cs typeface="Calibri" panose="020F0502020204030204" pitchFamily="34" charset="0"/>
                        </a:rPr>
                        <a:t>CDNS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JM" sz="1600" b="0" i="0" u="none" strike="noStrike" dirty="0">
                        <a:solidFill>
                          <a:srgbClr val="000000"/>
                        </a:solidFill>
                        <a:effectLst/>
                        <a:latin typeface="Calibri" panose="020F0502020204030204" pitchFamily="34" charset="0"/>
                        <a:cs typeface="Calibri" panose="020F0502020204030204" pitchFamily="34" charset="0"/>
                      </a:endParaRPr>
                    </a:p>
                  </a:txBody>
                  <a:tcP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0" indent="0" algn="l">
                        <a:buFont typeface="Arial" panose="020B0604020202020204" pitchFamily="34" charset="0"/>
                        <a:buNone/>
                      </a:pPr>
                      <a:r>
                        <a:rPr lang="en-JM" sz="1600" b="1" i="0" kern="1200" dirty="0">
                          <a:solidFill>
                            <a:schemeClr val="tx1"/>
                          </a:solidFill>
                          <a:effectLst/>
                          <a:latin typeface="Calibri" panose="020F0502020204030204" pitchFamily="34" charset="0"/>
                          <a:ea typeface="+mn-ea"/>
                          <a:cs typeface="Calibri" panose="020F0502020204030204" pitchFamily="34" charset="0"/>
                        </a:rPr>
                        <a:t>MODERATE - HIGH TFC VOL EXPECTED</a:t>
                      </a:r>
                    </a:p>
                    <a:p>
                      <a:pPr marL="0" indent="0" algn="l">
                        <a:buFont typeface="Arial" panose="020B0604020202020204" pitchFamily="34" charset="0"/>
                        <a:buNone/>
                      </a:pPr>
                      <a:endParaRPr lang="en-JM" sz="1600" b="1" i="0" kern="1200" dirty="0">
                        <a:solidFill>
                          <a:schemeClr val="tx1"/>
                        </a:solidFill>
                        <a:effectLst/>
                        <a:latin typeface="Calibri" panose="020F0502020204030204" pitchFamily="34" charset="0"/>
                        <a:ea typeface="+mn-ea"/>
                        <a:cs typeface="Calibri" panose="020F0502020204030204" pitchFamily="34" charset="0"/>
                      </a:endParaRPr>
                    </a:p>
                    <a:p>
                      <a:pPr marL="0" indent="0" algn="l">
                        <a:buFont typeface="Arial" panose="020B0604020202020204" pitchFamily="34" charset="0"/>
                        <a:buNone/>
                      </a:pPr>
                      <a:r>
                        <a:rPr lang="en-JM" sz="1600" b="1" i="0" u="none" strike="noStrike" kern="1200" dirty="0">
                          <a:solidFill>
                            <a:schemeClr val="tx1"/>
                          </a:solidFill>
                          <a:effectLst/>
                          <a:latin typeface="Calibri" panose="020F0502020204030204" pitchFamily="34" charset="0"/>
                          <a:ea typeface="+mn-ea"/>
                          <a:cs typeface="Calibri" panose="020F0502020204030204" pitchFamily="34" charset="0"/>
                        </a:rPr>
                        <a:t>STAFFING : ADEQUATE</a:t>
                      </a:r>
                    </a:p>
                    <a:p>
                      <a:pPr marL="0" indent="0" algn="l">
                        <a:buFont typeface="Arial" panose="020B0604020202020204" pitchFamily="34" charset="0"/>
                        <a:buNone/>
                      </a:pPr>
                      <a:endParaRPr lang="en-JM" sz="1500" b="1" i="0" u="none" strike="noStrike" kern="1200" dirty="0">
                        <a:solidFill>
                          <a:schemeClr val="tx1"/>
                        </a:solidFill>
                        <a:effectLst/>
                        <a:latin typeface="Calibri" panose="020F0502020204030204" pitchFamily="34" charset="0"/>
                        <a:ea typeface="+mn-ea"/>
                        <a:cs typeface="Calibri" panose="020F0502020204030204" pitchFamily="34" charset="0"/>
                      </a:endParaRPr>
                    </a:p>
                  </a:txBody>
                  <a:tcP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2" name="Picture 1" descr="Text&#10;&#10;Description automatically generated">
            <a:extLst>
              <a:ext uri="{FF2B5EF4-FFF2-40B4-BE49-F238E27FC236}">
                <a16:creationId xmlns:a16="http://schemas.microsoft.com/office/drawing/2014/main" id="{3B472D20-FC8E-D4DF-CA08-25D7A3C903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3938954" cy="734794"/>
          </a:xfrm>
          <a:prstGeom prst="rect">
            <a:avLst/>
          </a:prstGeom>
        </p:spPr>
      </p:pic>
      <p:pic>
        <p:nvPicPr>
          <p:cNvPr id="7" name="Picture 6">
            <a:extLst>
              <a:ext uri="{FF2B5EF4-FFF2-40B4-BE49-F238E27FC236}">
                <a16:creationId xmlns:a16="http://schemas.microsoft.com/office/drawing/2014/main" id="{33A46373-3B05-00EA-A819-D53076024612}"/>
              </a:ext>
            </a:extLst>
          </p:cNvPr>
          <p:cNvPicPr>
            <a:picLocks noChangeAspect="1"/>
          </p:cNvPicPr>
          <p:nvPr/>
        </p:nvPicPr>
        <p:blipFill>
          <a:blip r:embed="rId4"/>
          <a:stretch>
            <a:fillRect/>
          </a:stretch>
        </p:blipFill>
        <p:spPr>
          <a:xfrm>
            <a:off x="6625742" y="2279961"/>
            <a:ext cx="1352739" cy="762106"/>
          </a:xfrm>
          <a:prstGeom prst="rect">
            <a:avLst/>
          </a:prstGeom>
        </p:spPr>
      </p:pic>
      <p:pic>
        <p:nvPicPr>
          <p:cNvPr id="12" name="Picture 11">
            <a:extLst>
              <a:ext uri="{FF2B5EF4-FFF2-40B4-BE49-F238E27FC236}">
                <a16:creationId xmlns:a16="http://schemas.microsoft.com/office/drawing/2014/main" id="{4175EC20-7661-E3FE-EAE9-66D0CE9D7EAB}"/>
              </a:ext>
            </a:extLst>
          </p:cNvPr>
          <p:cNvPicPr>
            <a:picLocks noChangeAspect="1"/>
          </p:cNvPicPr>
          <p:nvPr/>
        </p:nvPicPr>
        <p:blipFill>
          <a:blip r:embed="rId5"/>
          <a:stretch>
            <a:fillRect/>
          </a:stretch>
        </p:blipFill>
        <p:spPr>
          <a:xfrm>
            <a:off x="8135786" y="2297715"/>
            <a:ext cx="1343212" cy="771633"/>
          </a:xfrm>
          <a:prstGeom prst="rect">
            <a:avLst/>
          </a:prstGeom>
        </p:spPr>
      </p:pic>
      <p:pic>
        <p:nvPicPr>
          <p:cNvPr id="15" name="Picture 14">
            <a:extLst>
              <a:ext uri="{FF2B5EF4-FFF2-40B4-BE49-F238E27FC236}">
                <a16:creationId xmlns:a16="http://schemas.microsoft.com/office/drawing/2014/main" id="{5E3B7987-C9A9-2D51-A3E7-D8D71A3A6937}"/>
              </a:ext>
            </a:extLst>
          </p:cNvPr>
          <p:cNvPicPr>
            <a:picLocks noChangeAspect="1"/>
          </p:cNvPicPr>
          <p:nvPr/>
        </p:nvPicPr>
        <p:blipFill>
          <a:blip r:embed="rId6"/>
          <a:stretch>
            <a:fillRect/>
          </a:stretch>
        </p:blipFill>
        <p:spPr>
          <a:xfrm>
            <a:off x="6625742" y="3205882"/>
            <a:ext cx="1314633" cy="819264"/>
          </a:xfrm>
          <a:prstGeom prst="rect">
            <a:avLst/>
          </a:prstGeom>
        </p:spPr>
      </p:pic>
      <p:pic>
        <p:nvPicPr>
          <p:cNvPr id="18" name="Picture 17">
            <a:extLst>
              <a:ext uri="{FF2B5EF4-FFF2-40B4-BE49-F238E27FC236}">
                <a16:creationId xmlns:a16="http://schemas.microsoft.com/office/drawing/2014/main" id="{161158C0-FB6C-F5C6-F136-F89B1F1279E9}"/>
              </a:ext>
            </a:extLst>
          </p:cNvPr>
          <p:cNvPicPr>
            <a:picLocks noChangeAspect="1"/>
          </p:cNvPicPr>
          <p:nvPr/>
        </p:nvPicPr>
        <p:blipFill>
          <a:blip r:embed="rId7"/>
          <a:stretch>
            <a:fillRect/>
          </a:stretch>
        </p:blipFill>
        <p:spPr>
          <a:xfrm>
            <a:off x="8133493" y="3214278"/>
            <a:ext cx="1343212" cy="822141"/>
          </a:xfrm>
          <a:prstGeom prst="rect">
            <a:avLst/>
          </a:prstGeom>
        </p:spPr>
      </p:pic>
      <p:pic>
        <p:nvPicPr>
          <p:cNvPr id="21" name="Picture 20">
            <a:extLst>
              <a:ext uri="{FF2B5EF4-FFF2-40B4-BE49-F238E27FC236}">
                <a16:creationId xmlns:a16="http://schemas.microsoft.com/office/drawing/2014/main" id="{EF55990A-CCC6-3FC3-C277-B52CA3C33DD1}"/>
              </a:ext>
            </a:extLst>
          </p:cNvPr>
          <p:cNvPicPr>
            <a:picLocks noChangeAspect="1"/>
          </p:cNvPicPr>
          <p:nvPr/>
        </p:nvPicPr>
        <p:blipFill>
          <a:blip r:embed="rId8"/>
          <a:stretch>
            <a:fillRect/>
          </a:stretch>
        </p:blipFill>
        <p:spPr>
          <a:xfrm>
            <a:off x="6202352" y="5293577"/>
            <a:ext cx="3866867" cy="1819529"/>
          </a:xfrm>
          <a:prstGeom prst="rect">
            <a:avLst/>
          </a:prstGeom>
        </p:spPr>
      </p:pic>
    </p:spTree>
    <p:extLst>
      <p:ext uri="{BB962C8B-B14F-4D97-AF65-F5344CB8AC3E}">
        <p14:creationId xmlns:p14="http://schemas.microsoft.com/office/powerpoint/2010/main" val="36633336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Rectángulo 3"/>
          <p:cNvSpPr/>
          <p:nvPr/>
        </p:nvSpPr>
        <p:spPr bwMode="auto">
          <a:xfrm>
            <a:off x="4114800" y="445573"/>
            <a:ext cx="6172200" cy="584775"/>
          </a:xfrm>
          <a:prstGeom prst="rect">
            <a:avLst/>
          </a:prstGeom>
        </p:spPr>
        <p:txBody>
          <a:bodyPr wrap="square">
            <a:spAutoFit/>
          </a:bodyPr>
          <a:lstStyle/>
          <a:p>
            <a:pPr>
              <a:defRPr/>
            </a:pPr>
            <a:r>
              <a:rPr lang="en-US" sz="3200" b="1">
                <a:solidFill>
                  <a:srgbClr val="002060"/>
                </a:solidFill>
              </a:rPr>
              <a:t>            CADENA                                   </a:t>
            </a:r>
            <a:endParaRPr lang="es-MX" sz="3200"/>
          </a:p>
        </p:txBody>
      </p:sp>
      <p:pic>
        <p:nvPicPr>
          <p:cNvPr id="8" name="Imagen 7"/>
          <p:cNvPicPr>
            <a:picLocks noChangeAspect="1"/>
          </p:cNvPicPr>
          <p:nvPr/>
        </p:nvPicPr>
        <p:blipFill>
          <a:blip r:embed="rId2"/>
          <a:stretch/>
        </p:blipFill>
        <p:spPr bwMode="auto">
          <a:xfrm>
            <a:off x="1905000" y="434853"/>
            <a:ext cx="1828800" cy="513892"/>
          </a:xfrm>
          <a:prstGeom prst="rect">
            <a:avLst/>
          </a:prstGeom>
        </p:spPr>
      </p:pic>
      <p:pic>
        <p:nvPicPr>
          <p:cNvPr id="10" name="Imagen 9"/>
          <p:cNvPicPr>
            <a:picLocks noChangeAspect="1"/>
          </p:cNvPicPr>
          <p:nvPr/>
        </p:nvPicPr>
        <p:blipFill>
          <a:blip r:embed="rId3"/>
          <a:stretch/>
        </p:blipFill>
        <p:spPr bwMode="auto">
          <a:xfrm>
            <a:off x="2800166" y="1295401"/>
            <a:ext cx="6557963" cy="4462035"/>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6" name="TextBox 3"/>
          <p:cNvSpPr txBox="1"/>
          <p:nvPr/>
        </p:nvSpPr>
        <p:spPr>
          <a:xfrm>
            <a:off x="4909456" y="-5620"/>
            <a:ext cx="2373096"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67" name="Imagen 6" descr="Imagen 6"/>
          <p:cNvPicPr>
            <a:picLocks noChangeAspect="1"/>
          </p:cNvPicPr>
          <p:nvPr/>
        </p:nvPicPr>
        <p:blipFill>
          <a:blip r:embed="rId2">
            <a:extLst/>
          </a:blip>
          <a:stretch>
            <a:fillRect/>
          </a:stretch>
        </p:blipFill>
        <p:spPr>
          <a:xfrm>
            <a:off x="211892" y="147573"/>
            <a:ext cx="2042081" cy="594415"/>
          </a:xfrm>
          <a:prstGeom prst="rect">
            <a:avLst/>
          </a:prstGeom>
          <a:ln w="12700">
            <a:miter lim="400000"/>
          </a:ln>
        </p:spPr>
      </p:pic>
      <p:pic>
        <p:nvPicPr>
          <p:cNvPr id="1268" name="Imagen 11" descr="Imagen 11"/>
          <p:cNvPicPr>
            <a:picLocks noChangeAspect="1"/>
          </p:cNvPicPr>
          <p:nvPr/>
        </p:nvPicPr>
        <p:blipFill>
          <a:blip r:embed="rId3">
            <a:extLst/>
          </a:blip>
          <a:stretch>
            <a:fillRect/>
          </a:stretch>
        </p:blipFill>
        <p:spPr>
          <a:xfrm>
            <a:off x="9256969" y="47221"/>
            <a:ext cx="2796161" cy="795118"/>
          </a:xfrm>
          <a:prstGeom prst="rect">
            <a:avLst/>
          </a:prstGeom>
          <a:ln w="12700">
            <a:miter lim="400000"/>
          </a:ln>
        </p:spPr>
      </p:pic>
      <p:graphicFrame>
        <p:nvGraphicFramePr>
          <p:cNvPr id="1269" name="object 7"/>
          <p:cNvGraphicFramePr/>
          <p:nvPr/>
        </p:nvGraphicFramePr>
        <p:xfrm>
          <a:off x="66392" y="837243"/>
          <a:ext cx="12059215" cy="6032541"/>
        </p:xfrm>
        <a:graphic>
          <a:graphicData uri="http://schemas.openxmlformats.org/drawingml/2006/table">
            <a:tbl>
              <a:tblPr firstRow="1"/>
              <a:tblGrid>
                <a:gridCol w="6037740">
                  <a:extLst>
                    <a:ext uri="{9D8B030D-6E8A-4147-A177-3AD203B41FA5}">
                      <a16:colId xmlns:a16="http://schemas.microsoft.com/office/drawing/2014/main" val="20000"/>
                    </a:ext>
                  </a:extLst>
                </a:gridCol>
                <a:gridCol w="6021475">
                  <a:extLst>
                    <a:ext uri="{9D8B030D-6E8A-4147-A177-3AD203B41FA5}">
                      <a16:colId xmlns:a16="http://schemas.microsoft.com/office/drawing/2014/main" val="20001"/>
                    </a:ext>
                  </a:extLst>
                </a:gridCol>
              </a:tblGrid>
              <a:tr h="419100">
                <a:tc gridSpan="2">
                  <a:txBody>
                    <a:bodyPr/>
                    <a:lstStyle/>
                    <a:p>
                      <a:pPr indent="176212" algn="ctr">
                        <a:tabLst>
                          <a:tab pos="355600" algn="l"/>
                        </a:tabLst>
                        <a:defRPr sz="1300" spc="-22">
                          <a:solidFill>
                            <a:srgbClr val="000000"/>
                          </a:solidFill>
                          <a:latin typeface="Montserrat"/>
                          <a:ea typeface="Montserrat"/>
                          <a:cs typeface="Montserrat"/>
                          <a:sym typeface="Montserrat"/>
                        </a:defRPr>
                      </a:pPr>
                      <a:r>
                        <a:t>Airport/Airspace Constraints </a:t>
                      </a:r>
                      <a:endParaRPr spc="-14">
                        <a:latin typeface="+mj-lt"/>
                        <a:ea typeface="+mj-ea"/>
                        <a:cs typeface="+mj-cs"/>
                        <a:sym typeface="Calibri"/>
                      </a:endParaRPr>
                    </a:p>
                    <a:p>
                      <a:pPr indent="176212" algn="ctr">
                        <a:tabLst>
                          <a:tab pos="355600" algn="l"/>
                        </a:tabLst>
                        <a:defRPr sz="1300" spc="-22">
                          <a:solidFill>
                            <a:srgbClr val="000000"/>
                          </a:solidFill>
                          <a:latin typeface="Montserrat"/>
                          <a:ea typeface="Montserrat"/>
                          <a:cs typeface="Montserrat"/>
                          <a:sym typeface="Montserrat"/>
                        </a:defRPr>
                      </a:pPr>
                      <a:r>
                        <a:t>(Equipment Outages/Significant NOTAM/Special Events)</a:t>
                      </a:r>
                    </a:p>
                  </a:txBody>
                  <a:tcPr marL="0" marR="0" marT="0" marB="0" horzOverflow="overflow">
                    <a:lnB w="12700">
                      <a:solidFill>
                        <a:srgbClr val="FFFFFF"/>
                      </a:solidFill>
                    </a:lnB>
                    <a:solidFill>
                      <a:srgbClr val="92CDDD"/>
                    </a:solidFill>
                  </a:tcPr>
                </a:tc>
                <a:tc hMerge="1">
                  <a:txBody>
                    <a:bodyPr/>
                    <a:lstStyle/>
                    <a:p>
                      <a:endParaRPr lang="en-US"/>
                    </a:p>
                  </a:txBody>
                  <a:tcPr/>
                </a:tc>
                <a:extLst>
                  <a:ext uri="{0D108BD9-81ED-4DB2-BD59-A6C34878D82A}">
                    <a16:rowId xmlns:a16="http://schemas.microsoft.com/office/drawing/2014/main" val="10000"/>
                  </a:ext>
                </a:extLst>
              </a:tr>
              <a:tr h="5613441">
                <a:tc>
                  <a:txBody>
                    <a:bodyPr/>
                    <a:lstStyle/>
                    <a:p>
                      <a:pPr marL="167161" indent="-81437" algn="l">
                        <a:buSzPct val="100000"/>
                        <a:buFont typeface="Arial"/>
                        <a:buChar char="•"/>
                        <a:tabLst>
                          <a:tab pos="342900" algn="l"/>
                          <a:tab pos="342900" algn="l"/>
                        </a:tabLst>
                        <a:defRPr sz="900" b="1" spc="-2">
                          <a:solidFill>
                            <a:srgbClr val="000000"/>
                          </a:solidFill>
                          <a:latin typeface="+mn-lt"/>
                          <a:ea typeface="+mn-ea"/>
                          <a:cs typeface="+mn-cs"/>
                          <a:sym typeface="Menlo Regular"/>
                        </a:defRPr>
                      </a:pPr>
                      <a:r>
                        <a:t>STAFFING: ADEQUATE   VOLUME: LOW - MODERATE</a:t>
                      </a:r>
                    </a:p>
                    <a:p>
                      <a:pPr algn="l">
                        <a:tabLst>
                          <a:tab pos="342900" algn="l"/>
                          <a:tab pos="342900" algn="l"/>
                        </a:tabLst>
                        <a:defRPr sz="900" b="1" spc="-2">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 MMMX ———</a:t>
                      </a:r>
                    </a:p>
                    <a:p>
                      <a:pPr algn="l" defTabSz="457200">
                        <a:defRPr sz="900" b="1">
                          <a:solidFill>
                            <a:srgbClr val="000000"/>
                          </a:solidFill>
                          <a:latin typeface="+mn-lt"/>
                          <a:ea typeface="+mn-ea"/>
                          <a:cs typeface="+mn-cs"/>
                          <a:sym typeface="Menlo Regular"/>
                        </a:defRPr>
                      </a:pPr>
                      <a:r>
                        <a:t>A7056/26 NOTAMN D) JUL 30 31 AUG 01 02 1630-1640, 03 0500-1200 1630-1640 E) RWY 05L/23R CLSD</a:t>
                      </a:r>
                    </a:p>
                    <a:p>
                      <a:pPr algn="l" defTabSz="457200">
                        <a:defRPr sz="900" b="1">
                          <a:solidFill>
                            <a:srgbClr val="000000"/>
                          </a:solidFill>
                          <a:latin typeface="+mn-lt"/>
                          <a:ea typeface="+mn-ea"/>
                          <a:cs typeface="+mn-cs"/>
                          <a:sym typeface="Menlo Regular"/>
                        </a:defRPr>
                      </a:pPr>
                      <a:r>
                        <a:t>A7140/26 NOTAMR A7100/26 D) JUL 30 1730-1740, 31 AUG 01 02 0630-1200 1730-1740, 03 1730-1740 E) RWY 05R/23L CLSD</a:t>
                      </a:r>
                    </a:p>
                    <a:p>
                      <a:pPr algn="l" defTabSz="457200">
                        <a:defRPr sz="900" b="1">
                          <a:solidFill>
                            <a:srgbClr val="000000"/>
                          </a:solidFill>
                          <a:latin typeface="+mn-lt"/>
                          <a:ea typeface="+mn-ea"/>
                          <a:cs typeface="+mn-cs"/>
                          <a:sym typeface="Menlo Regular"/>
                        </a:defRPr>
                      </a:pPr>
                      <a:r>
                        <a:t>A4789/26 NOTAMN B) 2605290037 C) 2608292359 E) TWR MMMX OPR IN FREQ 118.475MHZ</a:t>
                      </a:r>
                    </a:p>
                    <a:p>
                      <a:pPr algn="l" defTabSz="457200">
                        <a:defRPr b="1">
                          <a:solidFill>
                            <a:srgbClr val="333333"/>
                          </a:solidFill>
                          <a:latin typeface="Helvetica Neue"/>
                          <a:ea typeface="Helvetica Neue"/>
                          <a:cs typeface="Helvetica Neue"/>
                          <a:sym typeface="Helvetica Neue"/>
                        </a:defRPr>
                      </a:pPr>
                      <a:endParaRPr sz="900">
                        <a:solidFill>
                          <a:srgbClr val="000000"/>
                        </a:solidFill>
                        <a:latin typeface="+mn-lt"/>
                        <a:ea typeface="+mn-ea"/>
                        <a:cs typeface="+mn-cs"/>
                        <a:sym typeface="Menlo Regular"/>
                      </a:endParaRPr>
                    </a:p>
                    <a:p>
                      <a:pPr algn="l" defTabSz="457200">
                        <a:defRPr sz="900" b="1">
                          <a:solidFill>
                            <a:srgbClr val="000000"/>
                          </a:solidFill>
                          <a:latin typeface="+mn-lt"/>
                          <a:ea typeface="+mn-ea"/>
                          <a:cs typeface="+mn-cs"/>
                          <a:sym typeface="Menlo Regular"/>
                        </a:defRPr>
                      </a:pPr>
                      <a:r>
                        <a:t>------- MMSM ———</a:t>
                      </a:r>
                    </a:p>
                    <a:p>
                      <a:pPr algn="l" defTabSz="457200">
                        <a:defRPr sz="900" b="1">
                          <a:solidFill>
                            <a:srgbClr val="000000"/>
                          </a:solidFill>
                          <a:latin typeface="+mn-lt"/>
                          <a:ea typeface="+mn-ea"/>
                          <a:cs typeface="+mn-cs"/>
                          <a:sym typeface="Menlo Regular"/>
                        </a:defRPr>
                      </a:pPr>
                      <a:r>
                        <a:t>A6960/26 NOTAMR A6724/JUL 26 25-AUG 04 0400-0500 1300-1500, 05 0400-0500 E) RWY 04L/22R CLSD</a:t>
                      </a:r>
                    </a:p>
                    <a:p>
                      <a:pPr algn="l" defTabSz="457200">
                        <a:defRPr sz="900" b="1">
                          <a:solidFill>
                            <a:srgbClr val="000000"/>
                          </a:solidFill>
                          <a:latin typeface="+mn-lt"/>
                          <a:ea typeface="+mn-ea"/>
                          <a:cs typeface="+mn-cs"/>
                          <a:sym typeface="Menlo Regular"/>
                        </a:defRPr>
                      </a:pPr>
                      <a:r>
                        <a:t>A7091/26 NOTAMR A7090/26 D) JUL 29-AUG 05 1100-1200 1700-0300 E) RWY 04C/22C CLSD</a:t>
                      </a:r>
                    </a:p>
                    <a:p>
                      <a:pPr algn="l" defTabSz="457200">
                        <a:defRPr sz="900" b="1">
                          <a:solidFill>
                            <a:srgbClr val="000000"/>
                          </a:solidFill>
                          <a:latin typeface="+mn-lt"/>
                          <a:ea typeface="+mn-ea"/>
                          <a:cs typeface="+mn-cs"/>
                          <a:sym typeface="Menlo Regular"/>
                        </a:defRPr>
                      </a:pPr>
                      <a:r>
                        <a:t>A4903/26 NOTAMN B) 2606020014 C) 2609022359 E) PAPI RWY 04R/22L U/S</a:t>
                      </a:r>
                    </a:p>
                    <a:p>
                      <a:pPr algn="l" defTabSz="457200">
                        <a:defRPr sz="900" b="1">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 MMGL ———</a:t>
                      </a:r>
                    </a:p>
                    <a:p>
                      <a:pPr algn="l" defTabSz="457200">
                        <a:defRPr sz="900" b="1">
                          <a:solidFill>
                            <a:srgbClr val="000000"/>
                          </a:solidFill>
                          <a:latin typeface="+mn-lt"/>
                          <a:ea typeface="+mn-ea"/>
                          <a:cs typeface="+mn-cs"/>
                          <a:sym typeface="Menlo Regular"/>
                        </a:defRPr>
                      </a:pPr>
                      <a:r>
                        <a:t>A6874/26 NOTAMN B) 2607212221 C) 2610212359 E) CRANE 45M HGT GEOGRAPHIC SITUATION: AEROPUERTO INTERNACIONAL DE GUADALAJARA</a:t>
                      </a:r>
                    </a:p>
                    <a:p>
                      <a:pPr algn="l" defTabSz="457200">
                        <a:defRPr sz="900" b="1">
                          <a:solidFill>
                            <a:srgbClr val="000000"/>
                          </a:solidFill>
                          <a:latin typeface="+mn-lt"/>
                          <a:ea typeface="+mn-ea"/>
                          <a:cs typeface="+mn-cs"/>
                          <a:sym typeface="Menlo Regular"/>
                        </a:defRPr>
                      </a:pPr>
                      <a:r>
                        <a:t>A6922/26 NOTAMN B) 2607240000 C) 2610232359 E) OBST 45M HGT GEOGRAPHIC SITUATION:</a:t>
                      </a:r>
                    </a:p>
                    <a:p>
                      <a:pPr algn="l" defTabSz="457200">
                        <a:defRPr sz="900" b="1">
                          <a:solidFill>
                            <a:srgbClr val="000000"/>
                          </a:solidFill>
                          <a:latin typeface="+mn-lt"/>
                          <a:ea typeface="+mn-ea"/>
                          <a:cs typeface="+mn-cs"/>
                          <a:sym typeface="Menlo Regular"/>
                        </a:defRPr>
                      </a:pPr>
                      <a:r>
                        <a:t>AEROPUERTO INTERNACIONAL DE GUADALAJARA</a:t>
                      </a:r>
                    </a:p>
                    <a:p>
                      <a:pPr algn="l" defTabSz="457200">
                        <a:defRPr sz="900" b="1">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 MMPR ———</a:t>
                      </a:r>
                    </a:p>
                    <a:p>
                      <a:pPr algn="l" defTabSz="457200">
                        <a:defRPr sz="900" b="1">
                          <a:solidFill>
                            <a:srgbClr val="000000"/>
                          </a:solidFill>
                          <a:latin typeface="+mn-lt"/>
                          <a:ea typeface="+mn-ea"/>
                          <a:cs typeface="+mn-cs"/>
                          <a:sym typeface="Menlo Regular"/>
                        </a:defRPr>
                      </a:pPr>
                      <a:r>
                        <a:t>A5810/26 NOTAMR A5804/26 D) JUL 28-31 0600-1130 E) RWY 04/22 CLSD</a:t>
                      </a:r>
                    </a:p>
                    <a:p>
                      <a:pPr algn="l" defTabSz="457200">
                        <a:defRPr sz="900" b="1">
                          <a:solidFill>
                            <a:srgbClr val="000000"/>
                          </a:solidFill>
                          <a:latin typeface="+mn-lt"/>
                          <a:ea typeface="+mn-ea"/>
                          <a:cs typeface="+mn-cs"/>
                          <a:sym typeface="Menlo Regular"/>
                        </a:defRPr>
                      </a:pPr>
                      <a:r>
                        <a:t>A7017/26 NOTAMR A6610/26 B) 2607260600 C) 2607311130 D) DLY 0600-1130 E) RWY 04/22 CLSD</a:t>
                      </a:r>
                    </a:p>
                    <a:p>
                      <a:pPr algn="l" defTabSz="457200">
                        <a:defRPr sz="900" b="1">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 MMMY ———</a:t>
                      </a:r>
                    </a:p>
                    <a:p>
                      <a:pPr algn="l" defTabSz="457200">
                        <a:defRPr b="1">
                          <a:solidFill>
                            <a:srgbClr val="333333"/>
                          </a:solidFill>
                          <a:latin typeface="Helvetica Neue"/>
                          <a:ea typeface="Helvetica Neue"/>
                          <a:cs typeface="Helvetica Neue"/>
                          <a:sym typeface="Helvetica Neue"/>
                        </a:defRPr>
                      </a:pPr>
                      <a:r>
                        <a:rPr sz="900">
                          <a:solidFill>
                            <a:srgbClr val="000000"/>
                          </a:solidFill>
                          <a:latin typeface="+mn-lt"/>
                          <a:ea typeface="+mn-ea"/>
                          <a:cs typeface="+mn-cs"/>
                          <a:sym typeface="Menlo Regular"/>
                        </a:rPr>
                        <a:t>A5672/26 NOTAMN B) 2606231400 C) 2609240100 D) DLY 1400-0100 E) CTN CRANE 40M HGT </a:t>
                      </a:r>
                    </a:p>
                    <a:p>
                      <a:pPr algn="l" defTabSz="457200">
                        <a:defRPr b="1">
                          <a:solidFill>
                            <a:srgbClr val="333333"/>
                          </a:solidFill>
                          <a:latin typeface="Helvetica Neue"/>
                          <a:ea typeface="Helvetica Neue"/>
                          <a:cs typeface="Helvetica Neue"/>
                          <a:sym typeface="Helvetica Neue"/>
                        </a:defRPr>
                      </a:pPr>
                      <a:r>
                        <a:rPr sz="900">
                          <a:solidFill>
                            <a:srgbClr val="000000"/>
                          </a:solidFill>
                          <a:latin typeface="+mn-lt"/>
                          <a:ea typeface="+mn-ea"/>
                          <a:cs typeface="+mn-cs"/>
                          <a:sym typeface="Menlo Regular"/>
                        </a:rPr>
                        <a:t>GEOGRAPHIC SITUATION: 254643.09N 1000652.65W ACFT STAND 1 TERMINAL SOUTH APN A</a:t>
                      </a:r>
                    </a:p>
                    <a:p>
                      <a:pPr algn="l" defTabSz="457200">
                        <a:defRPr b="1">
                          <a:solidFill>
                            <a:srgbClr val="333333"/>
                          </a:solidFill>
                          <a:latin typeface="Helvetica Neue"/>
                          <a:ea typeface="Helvetica Neue"/>
                          <a:cs typeface="Helvetica Neue"/>
                          <a:sym typeface="Helvetica Neue"/>
                        </a:defRPr>
                      </a:pPr>
                      <a:endParaRPr sz="900">
                        <a:solidFill>
                          <a:srgbClr val="000000"/>
                        </a:solidFill>
                        <a:latin typeface="+mn-lt"/>
                        <a:ea typeface="+mn-ea"/>
                        <a:cs typeface="+mn-cs"/>
                        <a:sym typeface="Menlo Regular"/>
                      </a:endParaRPr>
                    </a:p>
                    <a:p>
                      <a:pPr algn="l" defTabSz="304800">
                        <a:defRPr sz="900" b="1">
                          <a:solidFill>
                            <a:srgbClr val="000000"/>
                          </a:solidFill>
                          <a:latin typeface="+mn-lt"/>
                          <a:ea typeface="+mn-ea"/>
                          <a:cs typeface="+mn-cs"/>
                          <a:sym typeface="Menlo Regular"/>
                        </a:defRPr>
                      </a:pPr>
                      <a:r>
                        <a:t>------- MMUN ———</a:t>
                      </a:r>
                    </a:p>
                    <a:p>
                      <a:pPr algn="l" defTabSz="457200">
                        <a:defRPr sz="900" b="1">
                          <a:solidFill>
                            <a:srgbClr val="000000"/>
                          </a:solidFill>
                          <a:latin typeface="+mn-lt"/>
                          <a:ea typeface="+mn-ea"/>
                          <a:cs typeface="+mn-cs"/>
                          <a:sym typeface="Menlo Regular"/>
                        </a:defRPr>
                      </a:pPr>
                      <a:r>
                        <a:t>A5281/26 NOTAMN B) 2606121840 C) 2608151700 E) CRANE 40M HGT IN TERMINAL 1</a:t>
                      </a:r>
                    </a:p>
                    <a:p>
                      <a:pPr algn="l" defTabSz="457200">
                        <a:defRPr sz="900" b="1">
                          <a:solidFill>
                            <a:srgbClr val="000000"/>
                          </a:solidFill>
                          <a:latin typeface="+mn-lt"/>
                          <a:ea typeface="+mn-ea"/>
                          <a:cs typeface="+mn-cs"/>
                          <a:sym typeface="Menlo Regular"/>
                        </a:defRPr>
                      </a:pPr>
                      <a:r>
                        <a:t>A7098/26 NOTAMN D) DLY 0300-1100 E) RWY 12L/30R CLSD</a:t>
                      </a:r>
                    </a:p>
                    <a:p>
                      <a:pPr algn="l" defTabSz="457200">
                        <a:defRPr sz="900" b="1">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 MMCZ ------- </a:t>
                      </a:r>
                    </a:p>
                    <a:p>
                      <a:pPr algn="l" defTabSz="457200">
                        <a:defRPr>
                          <a:solidFill>
                            <a:srgbClr val="333333"/>
                          </a:solidFill>
                          <a:latin typeface="Helvetica Neue Medium"/>
                          <a:ea typeface="Helvetica Neue Medium"/>
                          <a:cs typeface="Helvetica Neue Medium"/>
                          <a:sym typeface="Helvetica Neue Medium"/>
                        </a:defRPr>
                      </a:pPr>
                      <a:r>
                        <a:rPr sz="900" b="1">
                          <a:solidFill>
                            <a:srgbClr val="000000"/>
                          </a:solidFill>
                          <a:latin typeface="+mn-lt"/>
                          <a:ea typeface="+mn-ea"/>
                          <a:cs typeface="+mn-cs"/>
                          <a:sym typeface="Menlo Regular"/>
                        </a:rPr>
                        <a:t>A5955/26 NOTAMR A4764/26 B) 2606301806 C) 2608011200 E) FINAL SEGMENT INTERSECTION</a:t>
                      </a:r>
                    </a:p>
                    <a:p>
                      <a:pPr algn="l" defTabSz="457200">
                        <a:defRPr>
                          <a:solidFill>
                            <a:srgbClr val="333333"/>
                          </a:solidFill>
                          <a:latin typeface="Helvetica Neue Medium"/>
                          <a:ea typeface="Helvetica Neue Medium"/>
                          <a:cs typeface="Helvetica Neue Medium"/>
                          <a:sym typeface="Helvetica Neue Medium"/>
                        </a:defRPr>
                      </a:pPr>
                      <a:r>
                        <a:rPr sz="900" b="1">
                          <a:solidFill>
                            <a:srgbClr val="000000"/>
                          </a:solidFill>
                          <a:latin typeface="+mn-lt"/>
                          <a:ea typeface="+mn-ea"/>
                          <a:cs typeface="+mn-cs"/>
                          <a:sym typeface="Menlo Regular"/>
                        </a:rPr>
                        <a:t>TWYS E AND F AIRCRAFT ONLY WITH TOWING. HOLD SHORT AT THE INTERMEDIATE HOLDING POSITION SIGNAL AND SHUT DOWN ENGINES FOR TOWING TO ACFT STANDS.</a:t>
                      </a:r>
                    </a:p>
                    <a:p>
                      <a:pPr algn="l" defTabSz="457200">
                        <a:defRPr>
                          <a:solidFill>
                            <a:srgbClr val="333333"/>
                          </a:solidFill>
                          <a:latin typeface="Helvetica Neue Medium"/>
                          <a:ea typeface="Helvetica Neue Medium"/>
                          <a:cs typeface="Helvetica Neue Medium"/>
                          <a:sym typeface="Helvetica Neue Medium"/>
                        </a:defRPr>
                      </a:pPr>
                      <a:r>
                        <a:rPr sz="900" b="1">
                          <a:solidFill>
                            <a:srgbClr val="000000"/>
                          </a:solidFill>
                          <a:latin typeface="+mn-lt"/>
                          <a:ea typeface="+mn-ea"/>
                          <a:cs typeface="+mn-cs"/>
                          <a:sym typeface="Menlo Regular"/>
                        </a:rPr>
                        <a:t>A5956/26 NOTAMN B) 2607012201 C) 2608012200 D) MON WED FRI SAT 1700-2200</a:t>
                      </a:r>
                    </a:p>
                    <a:p>
                      <a:pPr algn="l" defTabSz="457200">
                        <a:defRPr>
                          <a:solidFill>
                            <a:srgbClr val="333333"/>
                          </a:solidFill>
                          <a:latin typeface="Helvetica Neue Medium"/>
                          <a:ea typeface="Helvetica Neue Medium"/>
                          <a:cs typeface="Helvetica Neue Medium"/>
                          <a:sym typeface="Helvetica Neue Medium"/>
                        </a:defRPr>
                      </a:pPr>
                      <a:r>
                        <a:rPr sz="900" b="1">
                          <a:solidFill>
                            <a:srgbClr val="000000"/>
                          </a:solidFill>
                          <a:latin typeface="+mn-lt"/>
                          <a:ea typeface="+mn-ea"/>
                          <a:cs typeface="+mn-cs"/>
                          <a:sym typeface="Menlo Regular"/>
                        </a:rPr>
                        <a:t>E) AP NOT AVBL AS ALTN</a:t>
                      </a:r>
                    </a:p>
                    <a:p>
                      <a:pPr algn="l" defTabSz="457200">
                        <a:defRPr>
                          <a:solidFill>
                            <a:srgbClr val="333333"/>
                          </a:solidFill>
                          <a:latin typeface="Helvetica Neue Medium"/>
                          <a:ea typeface="Helvetica Neue Medium"/>
                          <a:cs typeface="Helvetica Neue Medium"/>
                          <a:sym typeface="Helvetica Neue Medium"/>
                        </a:defRPr>
                      </a:pPr>
                      <a:endParaRPr sz="900" b="1">
                        <a:solidFill>
                          <a:srgbClr val="000000"/>
                        </a:solidFill>
                        <a:latin typeface="+mn-lt"/>
                        <a:ea typeface="+mn-ea"/>
                        <a:cs typeface="+mn-cs"/>
                        <a:sym typeface="Menlo Regular"/>
                      </a:endParaRPr>
                    </a:p>
                    <a:p>
                      <a:pPr algn="l">
                        <a:tabLst>
                          <a:tab pos="342900" algn="l"/>
                          <a:tab pos="342900" algn="l"/>
                        </a:tabLst>
                        <a:defRPr sz="900" b="1" spc="-2">
                          <a:solidFill>
                            <a:srgbClr val="000000"/>
                          </a:solidFill>
                          <a:latin typeface="+mn-lt"/>
                          <a:ea typeface="+mn-ea"/>
                          <a:cs typeface="+mn-cs"/>
                          <a:sym typeface="Menlo Regular"/>
                        </a:defRPr>
                      </a:pPr>
                      <a:r>
                        <a:t>------- MMTL ———</a:t>
                      </a:r>
                    </a:p>
                  </a:txBody>
                  <a:tcPr marL="0" marR="0" marT="0" marB="0" horzOverflow="overflow">
                    <a:lnT w="12700">
                      <a:solidFill>
                        <a:srgbClr val="FFFFFF"/>
                      </a:solidFill>
                    </a:lnT>
                    <a:solidFill>
                      <a:srgbClr val="92CDDD"/>
                    </a:solidFill>
                  </a:tcPr>
                </a:tc>
                <a:tc>
                  <a:txBody>
                    <a:bodyPr/>
                    <a:lstStyle/>
                    <a:p>
                      <a:pPr algn="l" defTabSz="304800">
                        <a:defRPr sz="900" b="1">
                          <a:solidFill>
                            <a:srgbClr val="000000"/>
                          </a:solidFill>
                          <a:latin typeface="+mn-lt"/>
                          <a:ea typeface="+mn-ea"/>
                          <a:cs typeface="+mn-cs"/>
                          <a:sym typeface="Menlo Regular"/>
                        </a:defRPr>
                      </a:pPr>
                      <a:endParaRPr/>
                    </a:p>
                    <a:p>
                      <a:pPr algn="l" defTabSz="304800">
                        <a:defRPr sz="900" b="1">
                          <a:solidFill>
                            <a:srgbClr val="000000"/>
                          </a:solidFill>
                          <a:latin typeface="+mn-lt"/>
                          <a:ea typeface="+mn-ea"/>
                          <a:cs typeface="+mn-cs"/>
                          <a:sym typeface="Menlo Regular"/>
                        </a:defRPr>
                      </a:pPr>
                      <a:r>
                        <a:t>———— MMFR -------</a:t>
                      </a:r>
                    </a:p>
                    <a:p>
                      <a:pPr algn="l" defTabSz="457200">
                        <a:defRPr sz="900" b="1">
                          <a:solidFill>
                            <a:srgbClr val="000000"/>
                          </a:solidFill>
                          <a:latin typeface="+mn-lt"/>
                          <a:ea typeface="+mn-ea"/>
                          <a:cs typeface="+mn-cs"/>
                          <a:sym typeface="Menlo Regular"/>
                        </a:defRPr>
                      </a:pPr>
                      <a:r>
                        <a:t>B1216/26 NOTAMR B1215/26 B) 2606101940 C) 2609151500 E) THE GOVERNMENT OF THE UNITED STATES OF AMERICA HAS ISSUED AN ADVISORY REGARDING A POTENTIALLY HAZARDOUS SITUATION WITHIN THE MAZATLAN OCEANIC (MMFO), MEXICO (MMFR), CENTRAL AMERICA (MHTG), BOGOTA(SKED),GUAYAQUIL (SEFG), AND PANAMA (MPZL) FLIGHT INFORMATION REGIONS.</a:t>
                      </a:r>
                    </a:p>
                    <a:p>
                      <a:pPr algn="l" defTabSz="457200">
                        <a:defRPr sz="900" b="1">
                          <a:solidFill>
                            <a:srgbClr val="000000"/>
                          </a:solidFill>
                          <a:latin typeface="+mn-lt"/>
                          <a:ea typeface="+mn-ea"/>
                          <a:cs typeface="+mn-cs"/>
                          <a:sym typeface="Menlo Regular"/>
                        </a:defRPr>
                      </a:pPr>
                      <a:r>
                        <a:t>IT IS RECOMMENDED THAT OPERATORS EXERCISE CAUTION WHILE OPERATING IN THE AREAS OVER THE PACIFIC OCEAN AND THE GULF OF CALIFORNIA WITHIN THESE FLIGHT INFORMATION REGIONS (FIR) DUE TO MILITARY ACTIVITIES AND GNSS INTERFERENCE. THERE IS A POTENTIAL RISK TO AIRCRAFT AT ALL ALTITUDES, INCLUDING OVERFLIGHTS AND THE ARRIVAL AND DEPARTURE PHASES OF FLIGHT.</a:t>
                      </a:r>
                    </a:p>
                    <a:p>
                      <a:pPr algn="l" defTabSz="457200">
                        <a:defRPr sz="900" b="1">
                          <a:solidFill>
                            <a:srgbClr val="000000"/>
                          </a:solidFill>
                          <a:latin typeface="+mn-lt"/>
                          <a:ea typeface="+mn-ea"/>
                          <a:cs typeface="+mn-cs"/>
                          <a:sym typeface="Menlo Regular"/>
                        </a:defRPr>
                      </a:pPr>
                      <a:r>
                        <a:t>AIR NAVIGATION AND AIR TRAFFIC CONTROL SERVICES MAINTAIN THEIR SURVEILLANCE SYSTEMS (SURVEILLANCE RADAR) AND CONVENTIONAL RADIO NAVIGATION AIDS (VOR/DME) NATIONWIDE FULLY OPERATIONAL, AS THESE ARE NOT VULNERABLE TO GNSS INTERFERENCE. F) SFC G) UNL</a:t>
                      </a:r>
                    </a:p>
                    <a:p>
                      <a:pPr algn="l" defTabSz="457200">
                        <a:defRPr sz="900" b="1">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 MMFO ———</a:t>
                      </a:r>
                    </a:p>
                    <a:p>
                      <a:pPr algn="l" defTabSz="457200">
                        <a:defRPr sz="900" b="1">
                          <a:solidFill>
                            <a:srgbClr val="000000"/>
                          </a:solidFill>
                          <a:latin typeface="+mn-lt"/>
                          <a:ea typeface="+mn-ea"/>
                          <a:cs typeface="+mn-cs"/>
                          <a:sym typeface="Menlo Regular"/>
                        </a:defRPr>
                      </a:pPr>
                      <a:endParaRPr/>
                    </a:p>
                  </a:txBody>
                  <a:tcPr marL="0" marR="0" marT="0" marB="0" horzOverflow="overflow">
                    <a:lnT w="12700">
                      <a:solidFill>
                        <a:srgbClr val="FFFFFF"/>
                      </a:solidFill>
                    </a:lnT>
                    <a:solidFill>
                      <a:srgbClr val="92CDDD"/>
                    </a:solidFill>
                  </a:tcPr>
                </a:tc>
                <a:extLst>
                  <a:ext uri="{0D108BD9-81ED-4DB2-BD59-A6C34878D82A}">
                    <a16:rowId xmlns:a16="http://schemas.microsoft.com/office/drawing/2014/main" val="10001"/>
                  </a:ext>
                </a:extLst>
              </a:tr>
            </a:tbl>
          </a:graphicData>
        </a:graphic>
      </p:graphicFrame>
      <p:sp>
        <p:nvSpPr>
          <p:cNvPr id="1270" name="Rectángulo 10"/>
          <p:cNvSpPr txBox="1"/>
          <p:nvPr/>
        </p:nvSpPr>
        <p:spPr>
          <a:xfrm>
            <a:off x="3945640" y="440771"/>
            <a:ext cx="4300721" cy="396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July 30, 2026</a:t>
            </a:r>
          </a:p>
        </p:txBody>
      </p:sp>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2" name="TextBox 3"/>
          <p:cNvSpPr txBox="1"/>
          <p:nvPr/>
        </p:nvSpPr>
        <p:spPr>
          <a:xfrm>
            <a:off x="4909456" y="-5619"/>
            <a:ext cx="2373095"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73" name="Imagen 6" descr="Imagen 6"/>
          <p:cNvPicPr>
            <a:picLocks noChangeAspect="1"/>
          </p:cNvPicPr>
          <p:nvPr/>
        </p:nvPicPr>
        <p:blipFill>
          <a:blip r:embed="rId2">
            <a:extLst/>
          </a:blip>
          <a:stretch>
            <a:fillRect/>
          </a:stretch>
        </p:blipFill>
        <p:spPr>
          <a:xfrm>
            <a:off x="211892" y="147573"/>
            <a:ext cx="2042081" cy="594415"/>
          </a:xfrm>
          <a:prstGeom prst="rect">
            <a:avLst/>
          </a:prstGeom>
          <a:ln w="12700">
            <a:miter lim="400000"/>
          </a:ln>
        </p:spPr>
      </p:pic>
      <p:pic>
        <p:nvPicPr>
          <p:cNvPr id="1274" name="Imagen 11" descr="Imagen 11"/>
          <p:cNvPicPr>
            <a:picLocks noChangeAspect="1"/>
          </p:cNvPicPr>
          <p:nvPr/>
        </p:nvPicPr>
        <p:blipFill>
          <a:blip r:embed="rId3">
            <a:extLst/>
          </a:blip>
          <a:stretch>
            <a:fillRect/>
          </a:stretch>
        </p:blipFill>
        <p:spPr>
          <a:xfrm>
            <a:off x="9256969" y="47221"/>
            <a:ext cx="2796161" cy="795118"/>
          </a:xfrm>
          <a:prstGeom prst="rect">
            <a:avLst/>
          </a:prstGeom>
          <a:ln w="12700">
            <a:miter lim="400000"/>
          </a:ln>
        </p:spPr>
      </p:pic>
      <p:sp>
        <p:nvSpPr>
          <p:cNvPr id="1275" name="Rectángulo 10"/>
          <p:cNvSpPr txBox="1"/>
          <p:nvPr/>
        </p:nvSpPr>
        <p:spPr>
          <a:xfrm>
            <a:off x="3945640" y="440771"/>
            <a:ext cx="4300721" cy="396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July 30, 2026</a:t>
            </a:r>
          </a:p>
        </p:txBody>
      </p:sp>
      <p:pic>
        <p:nvPicPr>
          <p:cNvPr id="1276" name="Captura de pantalla 2026-07-30 a la(s) 7.03.00.png" descr="Captura de pantalla 2026-07-30 a la(s) 7.03.00.png"/>
          <p:cNvPicPr>
            <a:picLocks noChangeAspect="1"/>
          </p:cNvPicPr>
          <p:nvPr/>
        </p:nvPicPr>
        <p:blipFill>
          <a:blip r:embed="rId4">
            <a:extLst/>
          </a:blip>
          <a:stretch>
            <a:fillRect/>
          </a:stretch>
        </p:blipFill>
        <p:spPr>
          <a:xfrm>
            <a:off x="3424428" y="793307"/>
            <a:ext cx="5343144" cy="3020472"/>
          </a:xfrm>
          <a:prstGeom prst="rect">
            <a:avLst/>
          </a:prstGeom>
          <a:ln w="12700">
            <a:miter lim="400000"/>
          </a:ln>
        </p:spPr>
      </p:pic>
      <p:pic>
        <p:nvPicPr>
          <p:cNvPr id="1277" name="Captura de pantalla 2026-07-30 a la(s) 7.03.06.png" descr="Captura de pantalla 2026-07-30 a la(s) 7.03.06.png"/>
          <p:cNvPicPr>
            <a:picLocks noChangeAspect="1"/>
          </p:cNvPicPr>
          <p:nvPr/>
        </p:nvPicPr>
        <p:blipFill>
          <a:blip r:embed="rId5">
            <a:extLst/>
          </a:blip>
          <a:stretch>
            <a:fillRect/>
          </a:stretch>
        </p:blipFill>
        <p:spPr>
          <a:xfrm>
            <a:off x="317054" y="3822104"/>
            <a:ext cx="5343144" cy="3020472"/>
          </a:xfrm>
          <a:prstGeom prst="rect">
            <a:avLst/>
          </a:prstGeom>
          <a:ln w="12700">
            <a:miter lim="400000"/>
          </a:ln>
        </p:spPr>
      </p:pic>
      <p:pic>
        <p:nvPicPr>
          <p:cNvPr id="1278" name="Captura de pantalla 2026-07-30 a la(s) 7.03.13.png" descr="Captura de pantalla 2026-07-30 a la(s) 7.03.13.png"/>
          <p:cNvPicPr>
            <a:picLocks noChangeAspect="1"/>
          </p:cNvPicPr>
          <p:nvPr/>
        </p:nvPicPr>
        <p:blipFill>
          <a:blip r:embed="rId6">
            <a:extLst/>
          </a:blip>
          <a:stretch>
            <a:fillRect/>
          </a:stretch>
        </p:blipFill>
        <p:spPr>
          <a:xfrm>
            <a:off x="6603128" y="3822104"/>
            <a:ext cx="5343145" cy="3020472"/>
          </a:xfrm>
          <a:prstGeom prst="rect">
            <a:avLst/>
          </a:prstGeom>
          <a:ln w="12700">
            <a:miter lim="400000"/>
          </a:ln>
        </p:spPr>
      </p:pic>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 name="TextBox 3"/>
          <p:cNvSpPr txBox="1"/>
          <p:nvPr/>
        </p:nvSpPr>
        <p:spPr>
          <a:xfrm>
            <a:off x="4909456" y="-5619"/>
            <a:ext cx="2373095"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81" name="Imagen 6" descr="Imagen 6"/>
          <p:cNvPicPr>
            <a:picLocks noChangeAspect="1"/>
          </p:cNvPicPr>
          <p:nvPr/>
        </p:nvPicPr>
        <p:blipFill>
          <a:blip r:embed="rId2">
            <a:extLst/>
          </a:blip>
          <a:stretch>
            <a:fillRect/>
          </a:stretch>
        </p:blipFill>
        <p:spPr>
          <a:xfrm>
            <a:off x="211892" y="147573"/>
            <a:ext cx="2042081" cy="594415"/>
          </a:xfrm>
          <a:prstGeom prst="rect">
            <a:avLst/>
          </a:prstGeom>
          <a:ln w="12700">
            <a:miter lim="400000"/>
          </a:ln>
        </p:spPr>
      </p:pic>
      <p:pic>
        <p:nvPicPr>
          <p:cNvPr id="1282" name="Imagen 11" descr="Imagen 11"/>
          <p:cNvPicPr>
            <a:picLocks noChangeAspect="1"/>
          </p:cNvPicPr>
          <p:nvPr/>
        </p:nvPicPr>
        <p:blipFill>
          <a:blip r:embed="rId3">
            <a:extLst/>
          </a:blip>
          <a:stretch>
            <a:fillRect/>
          </a:stretch>
        </p:blipFill>
        <p:spPr>
          <a:xfrm>
            <a:off x="9256969" y="47221"/>
            <a:ext cx="2796161" cy="795118"/>
          </a:xfrm>
          <a:prstGeom prst="rect">
            <a:avLst/>
          </a:prstGeom>
          <a:ln w="12700">
            <a:miter lim="400000"/>
          </a:ln>
        </p:spPr>
      </p:pic>
      <p:sp>
        <p:nvSpPr>
          <p:cNvPr id="1283" name="Rectángulo 10"/>
          <p:cNvSpPr txBox="1"/>
          <p:nvPr/>
        </p:nvSpPr>
        <p:spPr>
          <a:xfrm>
            <a:off x="3945640" y="440771"/>
            <a:ext cx="4300721" cy="396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July 30, 2026</a:t>
            </a:r>
          </a:p>
        </p:txBody>
      </p:sp>
      <p:pic>
        <p:nvPicPr>
          <p:cNvPr id="1284" name="Captura de pantalla 2026-07-30 a la(s) 7.14.39.png" descr="Captura de pantalla 2026-07-30 a la(s) 7.14.39.png"/>
          <p:cNvPicPr>
            <a:picLocks noChangeAspect="1"/>
          </p:cNvPicPr>
          <p:nvPr/>
        </p:nvPicPr>
        <p:blipFill>
          <a:blip r:embed="rId4">
            <a:extLst/>
          </a:blip>
          <a:stretch>
            <a:fillRect/>
          </a:stretch>
        </p:blipFill>
        <p:spPr>
          <a:xfrm>
            <a:off x="3136851" y="908180"/>
            <a:ext cx="5918298" cy="1430073"/>
          </a:xfrm>
          <a:prstGeom prst="rect">
            <a:avLst/>
          </a:prstGeom>
          <a:ln w="12700">
            <a:miter lim="400000"/>
          </a:ln>
        </p:spPr>
      </p:pic>
      <p:pic>
        <p:nvPicPr>
          <p:cNvPr id="1285" name="Captura de pantalla 2026-07-30 a la(s) 7.15.00.png" descr="Captura de pantalla 2026-07-30 a la(s) 7.15.00.png"/>
          <p:cNvPicPr>
            <a:picLocks noChangeAspect="1"/>
          </p:cNvPicPr>
          <p:nvPr/>
        </p:nvPicPr>
        <p:blipFill>
          <a:blip r:embed="rId5">
            <a:extLst/>
          </a:blip>
          <a:stretch>
            <a:fillRect/>
          </a:stretch>
        </p:blipFill>
        <p:spPr>
          <a:xfrm>
            <a:off x="3136851" y="2364478"/>
            <a:ext cx="5918298" cy="1420643"/>
          </a:xfrm>
          <a:prstGeom prst="rect">
            <a:avLst/>
          </a:prstGeom>
          <a:ln w="12700">
            <a:miter lim="400000"/>
          </a:ln>
        </p:spPr>
      </p:pic>
      <p:pic>
        <p:nvPicPr>
          <p:cNvPr id="1286" name="Captura de pantalla 2026-07-30 a la(s) 7.15.12.png" descr="Captura de pantalla 2026-07-30 a la(s) 7.15.12.png"/>
          <p:cNvPicPr>
            <a:picLocks noChangeAspect="1"/>
          </p:cNvPicPr>
          <p:nvPr/>
        </p:nvPicPr>
        <p:blipFill>
          <a:blip r:embed="rId6">
            <a:extLst/>
          </a:blip>
          <a:stretch>
            <a:fillRect/>
          </a:stretch>
        </p:blipFill>
        <p:spPr>
          <a:xfrm>
            <a:off x="3136851" y="3811346"/>
            <a:ext cx="5918298" cy="1423787"/>
          </a:xfrm>
          <a:prstGeom prst="rect">
            <a:avLst/>
          </a:prstGeom>
          <a:ln w="12700">
            <a:miter lim="400000"/>
          </a:ln>
        </p:spPr>
      </p:pic>
      <p:pic>
        <p:nvPicPr>
          <p:cNvPr id="1287" name="Captura de pantalla 2026-07-30 a la(s) 7.15.28.png" descr="Captura de pantalla 2026-07-30 a la(s) 7.15.28.png"/>
          <p:cNvPicPr>
            <a:picLocks noChangeAspect="1"/>
          </p:cNvPicPr>
          <p:nvPr/>
        </p:nvPicPr>
        <p:blipFill>
          <a:blip r:embed="rId7">
            <a:extLst/>
          </a:blip>
          <a:stretch>
            <a:fillRect/>
          </a:stretch>
        </p:blipFill>
        <p:spPr>
          <a:xfrm>
            <a:off x="3136851" y="5261358"/>
            <a:ext cx="5918298" cy="1423786"/>
          </a:xfrm>
          <a:prstGeom prst="rect">
            <a:avLst/>
          </a:prstGeom>
          <a:ln w="12700">
            <a:miter lim="400000"/>
          </a:ln>
        </p:spPr>
      </p:pic>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4267200" y="1676401"/>
            <a:ext cx="4724399" cy="3917027"/>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2133600" y="1676400"/>
            <a:ext cx="1828800" cy="1120462"/>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le 1"/>
          <p:cNvSpPr txBox="1"/>
          <p:nvPr/>
        </p:nvSpPr>
        <p:spPr bwMode="auto">
          <a:xfrm>
            <a:off x="2425285" y="1501360"/>
            <a:ext cx="7341431" cy="615413"/>
          </a:xfrm>
          <a:prstGeom prst="rect">
            <a:avLst/>
          </a:prstGeom>
        </p:spPr>
        <p:txBody>
          <a:bodyPr>
            <a:normAutofit/>
          </a:bodyPr>
          <a:lstStyle>
            <a:lvl1pPr algn="l" defTabSz="914400">
              <a:lnSpc>
                <a:spcPct val="90000"/>
              </a:lnSpc>
              <a:spcBef>
                <a:spcPts val="0"/>
              </a:spcBef>
              <a:buNone/>
              <a:defRPr sz="4400">
                <a:solidFill>
                  <a:schemeClr val="tx1"/>
                </a:solidFill>
                <a:latin typeface="+mj-lt"/>
                <a:ea typeface="+mj-ea"/>
                <a:cs typeface="+mj-cs"/>
              </a:defRPr>
            </a:lvl1pPr>
          </a:lstStyle>
          <a:p>
            <a:pPr algn="ctr">
              <a:defRPr/>
            </a:pPr>
            <a:r>
              <a:rPr lang="en-US" sz="3300" b="1">
                <a:solidFill>
                  <a:srgbClr val="002060"/>
                </a:solidFill>
              </a:rPr>
              <a:t>Any additional comments or questions?</a:t>
            </a:r>
            <a:endParaRPr/>
          </a:p>
        </p:txBody>
      </p:sp>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grpSp>
        <p:nvGrpSpPr>
          <p:cNvPr id="14" name="Group 13"/>
          <p:cNvGrpSpPr>
            <a:grpSpLocks noChangeAspect="1"/>
          </p:cNvGrpSpPr>
          <p:nvPr/>
        </p:nvGrpSpPr>
        <p:grpSpPr bwMode="auto">
          <a:xfrm>
            <a:off x="5044439" y="3276600"/>
            <a:ext cx="2103120" cy="1373464"/>
            <a:chOff x="2432876" y="2519483"/>
            <a:chExt cx="4465821" cy="2971800"/>
          </a:xfrm>
        </p:grpSpPr>
        <p:pic>
          <p:nvPicPr>
            <p:cNvPr id="8" name="Picture 7"/>
            <p:cNvPicPr>
              <a:picLocks noChangeAspect="1"/>
            </p:cNvPicPr>
            <p:nvPr/>
          </p:nvPicPr>
          <p:blipFill>
            <a:blip r:embed="rId2"/>
            <a:stretch/>
          </p:blipFill>
          <p:spPr bwMode="auto">
            <a:xfrm>
              <a:off x="2432876" y="2519483"/>
              <a:ext cx="4465821" cy="2971800"/>
            </a:xfrm>
            <a:prstGeom prst="rect">
              <a:avLst/>
            </a:prstGeom>
          </p:spPr>
        </p:pic>
        <p:pic>
          <p:nvPicPr>
            <p:cNvPr id="10" name="Picture 9"/>
            <p:cNvPicPr>
              <a:picLocks noChangeAspect="1"/>
            </p:cNvPicPr>
            <p:nvPr/>
          </p:nvPicPr>
          <p:blipFill>
            <a:blip r:embed="rId3"/>
            <a:stretch/>
          </p:blipFill>
          <p:spPr bwMode="auto">
            <a:xfrm>
              <a:off x="3810000" y="3428010"/>
              <a:ext cx="1219200" cy="1203369"/>
            </a:xfrm>
            <a:prstGeom prst="rect">
              <a:avLst/>
            </a:prstGeom>
          </p:spPr>
        </p:pic>
      </p:gr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Text Placeholder 1"/>
          <p:cNvSpPr>
            <a:spLocks noGrp="1"/>
          </p:cNvSpPr>
          <p:nvPr>
            <p:ph type="body" sz="quarter" idx="10"/>
          </p:nvPr>
        </p:nvSpPr>
        <p:spPr bwMode="auto"/>
        <p:txBody>
          <a:bodyPr/>
          <a:lstStyle/>
          <a:p>
            <a:pPr>
              <a:defRPr/>
            </a:pPr>
            <a:r>
              <a:rPr lang="es-ES"/>
              <a:t>THANK YOU</a:t>
            </a:r>
            <a:endParaRPr/>
          </a:p>
        </p:txBody>
      </p:sp>
    </p:spTree>
  </p:cSld>
  <p:clrMapOvr>
    <a:masterClrMapping/>
  </p:clrMapOvr>
</p:sld>
</file>

<file path=ppt/theme/theme1.xml><?xml version="1.0" encoding="utf-8"?>
<a:theme xmlns:a="http://schemas.openxmlformats.org/drawingml/2006/main" name="1_CANSO Title Pag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a:ea typeface="Arial"/>
        <a:cs typeface="Arial"/>
      </a:majorFont>
      <a:minorFont>
        <a:latin typeface="Calibri"/>
        <a:ea typeface="Arial"/>
        <a:cs typeface="Arial"/>
      </a:minorFont>
    </a:fontScheme>
    <a:fmtScheme name="Office Them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End Slid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4.xml><?xml version="1.0" encoding="utf-8"?>
<a:theme xmlns:a="http://schemas.openxmlformats.org/drawingml/2006/main" name="3_Content">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Content">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CANSO Title Page">
  <a:themeElements>
    <a:clrScheme name="CANSO Title Page">
      <a:dk1>
        <a:srgbClr val="1D1A36"/>
      </a:dk1>
      <a:lt1>
        <a:srgbClr val="FFFFFF"/>
      </a:lt1>
      <a:dk2>
        <a:srgbClr val="A7A7A7"/>
      </a:dk2>
      <a:lt2>
        <a:srgbClr val="535353"/>
      </a:lt2>
      <a:accent1>
        <a:srgbClr val="38EC9B"/>
      </a:accent1>
      <a:accent2>
        <a:srgbClr val="747981"/>
      </a:accent2>
      <a:accent3>
        <a:srgbClr val="A6A9B3"/>
      </a:accent3>
      <a:accent4>
        <a:srgbClr val="FF00A2"/>
      </a:accent4>
      <a:accent5>
        <a:srgbClr val="7475CA"/>
      </a:accent5>
      <a:accent6>
        <a:srgbClr val="FF7500"/>
      </a:accent6>
      <a:hlink>
        <a:srgbClr val="0000FF"/>
      </a:hlink>
      <a:folHlink>
        <a:srgbClr val="FF00FF"/>
      </a:folHlink>
    </a:clrScheme>
    <a:fontScheme name="CANSO Title Page">
      <a:majorFont>
        <a:latin typeface="Calibri"/>
        <a:ea typeface="Calibri"/>
        <a:cs typeface="Calibri"/>
      </a:majorFont>
      <a:minorFont>
        <a:latin typeface="Menlo Regular"/>
        <a:ea typeface="Menlo Regular"/>
        <a:cs typeface="Menlo Regular"/>
      </a:minorFont>
    </a:fontScheme>
    <a:fmtScheme name="CANSO Title Pag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D1A36"/>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D1A36"/>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9.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859</TotalTime>
  <Words>1912</Words>
  <Application>Microsoft Office PowerPoint</Application>
  <DocSecurity>0</DocSecurity>
  <PresentationFormat>Widescreen</PresentationFormat>
  <Paragraphs>454</Paragraphs>
  <Slides>45</Slides>
  <Notes>21</Notes>
  <HiddenSlides>8</HiddenSlides>
  <MMClips>0</MMClips>
  <ScaleCrop>false</ScaleCrop>
  <HeadingPairs>
    <vt:vector size="6" baseType="variant">
      <vt:variant>
        <vt:lpstr>Fonts Used</vt:lpstr>
      </vt:variant>
      <vt:variant>
        <vt:i4>15</vt:i4>
      </vt:variant>
      <vt:variant>
        <vt:lpstr>Theme</vt:lpstr>
      </vt:variant>
      <vt:variant>
        <vt:i4>8</vt:i4>
      </vt:variant>
      <vt:variant>
        <vt:lpstr>Slide Titles</vt:lpstr>
      </vt:variant>
      <vt:variant>
        <vt:i4>45</vt:i4>
      </vt:variant>
    </vt:vector>
  </HeadingPairs>
  <TitlesOfParts>
    <vt:vector size="68" baseType="lpstr">
      <vt:lpstr>Aptos</vt:lpstr>
      <vt:lpstr>Arial</vt:lpstr>
      <vt:lpstr>Calibri</vt:lpstr>
      <vt:lpstr>Calibri Light</vt:lpstr>
      <vt:lpstr>Courier New</vt:lpstr>
      <vt:lpstr>Helvetica</vt:lpstr>
      <vt:lpstr>Menlo Regular</vt:lpstr>
      <vt:lpstr>Montserrat</vt:lpstr>
      <vt:lpstr>Montserrat Medium</vt:lpstr>
      <vt:lpstr>Montserrat Regular</vt:lpstr>
      <vt:lpstr>Montserrat SemiBold</vt:lpstr>
      <vt:lpstr>Noto Sans Medium</vt:lpstr>
      <vt:lpstr>Noto Sans SemiBold</vt:lpstr>
      <vt:lpstr>Tahoma</vt:lpstr>
      <vt:lpstr>Wingdings</vt:lpstr>
      <vt:lpstr>1_CANSO Title Page</vt:lpstr>
      <vt:lpstr>Office Theme</vt:lpstr>
      <vt:lpstr>End Slide</vt:lpstr>
      <vt:lpstr>3_Content</vt:lpstr>
      <vt:lpstr>1_Office Theme</vt:lpstr>
      <vt:lpstr>2_Content</vt:lpstr>
      <vt:lpstr>2_Office Theme</vt:lpstr>
      <vt:lpstr>CANSO Title Page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Rebecca Hunter</dc:creator>
  <cp:keywords/>
  <dc:description/>
  <cp:lastModifiedBy>Kendall Galindo</cp:lastModifiedBy>
  <cp:revision>224</cp:revision>
  <dcterms:created xsi:type="dcterms:W3CDTF">2021-06-16T15:37:59Z</dcterms:created>
  <dcterms:modified xsi:type="dcterms:W3CDTF">2026-07-30T14:21:36Z</dcterms:modified>
  <cp:category/>
  <dc:identifier/>
  <cp:contentStatus/>
  <dc:language/>
  <cp:version/>
</cp:coreProperties>
</file>