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6.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83" r:id="rId4"/>
    <p:sldMasterId id="2147483688" r:id="rId5"/>
    <p:sldMasterId id="2147483706" r:id="rId6"/>
    <p:sldMasterId id="2147483780" r:id="rId7"/>
  </p:sldMasterIdLst>
  <p:notesMasterIdLst>
    <p:notesMasterId r:id="rId65"/>
  </p:notesMasterIdLst>
  <p:sldIdLst>
    <p:sldId id="256" r:id="rId8"/>
    <p:sldId id="257" r:id="rId9"/>
    <p:sldId id="280" r:id="rId10"/>
    <p:sldId id="283" r:id="rId11"/>
    <p:sldId id="281" r:id="rId12"/>
    <p:sldId id="284" r:id="rId13"/>
    <p:sldId id="259" r:id="rId14"/>
    <p:sldId id="260" r:id="rId15"/>
    <p:sldId id="261" r:id="rId16"/>
    <p:sldId id="262" r:id="rId17"/>
    <p:sldId id="263" r:id="rId18"/>
    <p:sldId id="264" r:id="rId19"/>
    <p:sldId id="285" r:id="rId20"/>
    <p:sldId id="286" r:id="rId21"/>
    <p:sldId id="287" r:id="rId22"/>
    <p:sldId id="265" r:id="rId23"/>
    <p:sldId id="266" r:id="rId24"/>
    <p:sldId id="864" r:id="rId25"/>
    <p:sldId id="267" r:id="rId26"/>
    <p:sldId id="1050" r:id="rId27"/>
    <p:sldId id="282" r:id="rId28"/>
    <p:sldId id="306" r:id="rId29"/>
    <p:sldId id="307" r:id="rId30"/>
    <p:sldId id="268" r:id="rId31"/>
    <p:sldId id="269" r:id="rId32"/>
    <p:sldId id="270" r:id="rId33"/>
    <p:sldId id="433" r:id="rId34"/>
    <p:sldId id="426" r:id="rId35"/>
    <p:sldId id="271"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272" r:id="rId55"/>
    <p:sldId id="273" r:id="rId56"/>
    <p:sldId id="1051" r:id="rId57"/>
    <p:sldId id="274" r:id="rId58"/>
    <p:sldId id="1052" r:id="rId59"/>
    <p:sldId id="1053" r:id="rId60"/>
    <p:sldId id="258" r:id="rId61"/>
    <p:sldId id="275" r:id="rId62"/>
    <p:sldId id="277" r:id="rId63"/>
    <p:sldId id="278" r:id="rId64"/>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0004"/>
    <a:srgbClr val="162E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583D9F-3E2E-48AF-8D92-5AD0FF446A77}" v="21" dt="2026-09-24T14:33:59.0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00" d="100"/>
          <a:sy n="100" d="100"/>
        </p:scale>
        <p:origin x="86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theme" Target="theme/theme1.xml"/><Relationship Id="rId7" Type="http://schemas.openxmlformats.org/officeDocument/2006/relationships/slideMaster" Target="slideMasters/slideMaster7.xml"/><Relationship Id="rId71"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an Manuel Fiordalisi" userId="db24e06cfcace76a" providerId="LiveId" clId="{4F767F2C-47C6-4FBB-89BE-AB5337C57957}"/>
    <pc:docChg chg="undo custSel addSld delSld modSld delMainMaster modMainMaster">
      <pc:chgData name="Juan Manuel Fiordalisi" userId="db24e06cfcace76a" providerId="LiveId" clId="{4F767F2C-47C6-4FBB-89BE-AB5337C57957}" dt="2026-09-24T14:33:59.027" v="518"/>
      <pc:docMkLst>
        <pc:docMk/>
      </pc:docMkLst>
      <pc:sldChg chg="modSp mod">
        <pc:chgData name="Juan Manuel Fiordalisi" userId="db24e06cfcace76a" providerId="LiveId" clId="{4F767F2C-47C6-4FBB-89BE-AB5337C57957}" dt="2026-09-17T14:24:53.272" v="12" actId="20577"/>
        <pc:sldMkLst>
          <pc:docMk/>
          <pc:sldMk cId="0" sldId="256"/>
        </pc:sldMkLst>
        <pc:spChg chg="mod">
          <ac:chgData name="Juan Manuel Fiordalisi" userId="db24e06cfcace76a" providerId="LiveId" clId="{4F767F2C-47C6-4FBB-89BE-AB5337C57957}" dt="2026-09-17T14:24:53.272" v="12" actId="20577"/>
          <ac:spMkLst>
            <pc:docMk/>
            <pc:sldMk cId="0" sldId="256"/>
            <ac:spMk id="10" creationId="{00000000-0000-0000-0000-000000000000}"/>
          </ac:spMkLst>
        </pc:spChg>
      </pc:sldChg>
      <pc:sldChg chg="addSp delSp modSp mod">
        <pc:chgData name="Juan Manuel Fiordalisi" userId="db24e06cfcace76a" providerId="LiveId" clId="{4F767F2C-47C6-4FBB-89BE-AB5337C57957}" dt="2026-09-24T13:31:27.831" v="369" actId="1582"/>
        <pc:sldMkLst>
          <pc:docMk/>
          <pc:sldMk cId="0" sldId="257"/>
        </pc:sldMkLst>
        <pc:picChg chg="del">
          <ac:chgData name="Juan Manuel Fiordalisi" userId="db24e06cfcace76a" providerId="LiveId" clId="{4F767F2C-47C6-4FBB-89BE-AB5337C57957}" dt="2026-09-24T12:56:04.073" v="13" actId="478"/>
          <ac:picMkLst>
            <pc:docMk/>
            <pc:sldMk cId="0" sldId="257"/>
            <ac:picMk id="3" creationId="{00000000-0000-0000-0000-000000000000}"/>
          </ac:picMkLst>
        </pc:picChg>
        <pc:picChg chg="add mod">
          <ac:chgData name="Juan Manuel Fiordalisi" userId="db24e06cfcace76a" providerId="LiveId" clId="{4F767F2C-47C6-4FBB-89BE-AB5337C57957}" dt="2026-09-24T13:31:27.831" v="369" actId="1582"/>
          <ac:picMkLst>
            <pc:docMk/>
            <pc:sldMk cId="0" sldId="257"/>
            <ac:picMk id="5" creationId="{7324C8BF-4F49-DEAB-7B0E-AE628ADFFA68}"/>
          </ac:picMkLst>
        </pc:picChg>
      </pc:sldChg>
      <pc:sldChg chg="add">
        <pc:chgData name="Juan Manuel Fiordalisi" userId="db24e06cfcace76a" providerId="LiveId" clId="{4F767F2C-47C6-4FBB-89BE-AB5337C57957}" dt="2026-09-24T14:33:30.969" v="516"/>
        <pc:sldMkLst>
          <pc:docMk/>
          <pc:sldMk cId="0" sldId="258"/>
        </pc:sldMkLst>
      </pc:sldChg>
      <pc:sldChg chg="del">
        <pc:chgData name="Juan Manuel Fiordalisi" userId="db24e06cfcace76a" providerId="LiveId" clId="{4F767F2C-47C6-4FBB-89BE-AB5337C57957}" dt="2026-09-24T14:33:33.743" v="517" actId="47"/>
        <pc:sldMkLst>
          <pc:docMk/>
          <pc:sldMk cId="0" sldId="276"/>
        </pc:sldMkLst>
      </pc:sldChg>
      <pc:sldChg chg="addSp delSp modSp mod">
        <pc:chgData name="Juan Manuel Fiordalisi" userId="db24e06cfcace76a" providerId="LiveId" clId="{4F767F2C-47C6-4FBB-89BE-AB5337C57957}" dt="2026-09-24T13:55:30.833" v="509" actId="1076"/>
        <pc:sldMkLst>
          <pc:docMk/>
          <pc:sldMk cId="1633559017" sldId="280"/>
        </pc:sldMkLst>
        <pc:graphicFrameChg chg="del mod">
          <ac:chgData name="Juan Manuel Fiordalisi" userId="db24e06cfcace76a" providerId="LiveId" clId="{4F767F2C-47C6-4FBB-89BE-AB5337C57957}" dt="2026-09-24T12:56:49.379" v="21" actId="478"/>
          <ac:graphicFrameMkLst>
            <pc:docMk/>
            <pc:sldMk cId="1633559017" sldId="280"/>
            <ac:graphicFrameMk id="12" creationId="{00000000-0000-0000-0000-000000000000}"/>
          </ac:graphicFrameMkLst>
        </pc:graphicFrameChg>
        <pc:picChg chg="del mod ord">
          <ac:chgData name="Juan Manuel Fiordalisi" userId="db24e06cfcace76a" providerId="LiveId" clId="{4F767F2C-47C6-4FBB-89BE-AB5337C57957}" dt="2026-09-24T12:57:15.656" v="27" actId="478"/>
          <ac:picMkLst>
            <pc:docMk/>
            <pc:sldMk cId="1633559017" sldId="280"/>
            <ac:picMk id="3" creationId="{00000000-0000-0000-0000-000000000000}"/>
          </ac:picMkLst>
        </pc:picChg>
        <pc:picChg chg="add del mod modCrop">
          <ac:chgData name="Juan Manuel Fiordalisi" userId="db24e06cfcace76a" providerId="LiveId" clId="{4F767F2C-47C6-4FBB-89BE-AB5337C57957}" dt="2026-09-24T13:10:54.127" v="184" actId="21"/>
          <ac:picMkLst>
            <pc:docMk/>
            <pc:sldMk cId="1633559017" sldId="280"/>
            <ac:picMk id="5" creationId="{70C1C498-9DD5-D271-CC9C-03D480AC71B0}"/>
          </ac:picMkLst>
        </pc:picChg>
        <pc:picChg chg="add del mod ord">
          <ac:chgData name="Juan Manuel Fiordalisi" userId="db24e06cfcace76a" providerId="LiveId" clId="{4F767F2C-47C6-4FBB-89BE-AB5337C57957}" dt="2026-09-24T13:10:54.127" v="184" actId="21"/>
          <ac:picMkLst>
            <pc:docMk/>
            <pc:sldMk cId="1633559017" sldId="280"/>
            <ac:picMk id="7" creationId="{DBBB80C4-BB86-40B3-9B68-83F53CE1BC8B}"/>
          </ac:picMkLst>
        </pc:picChg>
        <pc:picChg chg="add del mod modCrop">
          <ac:chgData name="Juan Manuel Fiordalisi" userId="db24e06cfcace76a" providerId="LiveId" clId="{4F767F2C-47C6-4FBB-89BE-AB5337C57957}" dt="2026-09-24T13:10:54.127" v="184" actId="21"/>
          <ac:picMkLst>
            <pc:docMk/>
            <pc:sldMk cId="1633559017" sldId="280"/>
            <ac:picMk id="9" creationId="{C7D7CD88-C438-256A-CC9B-3F9B12334356}"/>
          </ac:picMkLst>
        </pc:picChg>
        <pc:picChg chg="add del mod">
          <ac:chgData name="Juan Manuel Fiordalisi" userId="db24e06cfcace76a" providerId="LiveId" clId="{4F767F2C-47C6-4FBB-89BE-AB5337C57957}" dt="2026-09-24T13:10:54.127" v="184" actId="21"/>
          <ac:picMkLst>
            <pc:docMk/>
            <pc:sldMk cId="1633559017" sldId="280"/>
            <ac:picMk id="11" creationId="{048BC2C1-20F9-1BB0-64E0-0A4A1E1DD8A2}"/>
          </ac:picMkLst>
        </pc:picChg>
        <pc:picChg chg="add del mod modCrop">
          <ac:chgData name="Juan Manuel Fiordalisi" userId="db24e06cfcace76a" providerId="LiveId" clId="{4F767F2C-47C6-4FBB-89BE-AB5337C57957}" dt="2026-09-24T13:19:22.339" v="218" actId="478"/>
          <ac:picMkLst>
            <pc:docMk/>
            <pc:sldMk cId="1633559017" sldId="280"/>
            <ac:picMk id="14" creationId="{27F2524F-F2A5-4244-0FDA-EBC30C95F88E}"/>
          </ac:picMkLst>
        </pc:picChg>
        <pc:picChg chg="add del mod">
          <ac:chgData name="Juan Manuel Fiordalisi" userId="db24e06cfcace76a" providerId="LiveId" clId="{4F767F2C-47C6-4FBB-89BE-AB5337C57957}" dt="2026-09-24T13:19:22.339" v="218" actId="478"/>
          <ac:picMkLst>
            <pc:docMk/>
            <pc:sldMk cId="1633559017" sldId="280"/>
            <ac:picMk id="16" creationId="{3151FD27-ABA3-8756-9946-5985701F524F}"/>
          </ac:picMkLst>
        </pc:picChg>
        <pc:picChg chg="add del mod">
          <ac:chgData name="Juan Manuel Fiordalisi" userId="db24e06cfcace76a" providerId="LiveId" clId="{4F767F2C-47C6-4FBB-89BE-AB5337C57957}" dt="2026-09-24T13:19:22.339" v="218" actId="478"/>
          <ac:picMkLst>
            <pc:docMk/>
            <pc:sldMk cId="1633559017" sldId="280"/>
            <ac:picMk id="18" creationId="{40AE2A52-64F5-ECA7-334E-95B55172A252}"/>
          </ac:picMkLst>
        </pc:picChg>
        <pc:picChg chg="add del mod">
          <ac:chgData name="Juan Manuel Fiordalisi" userId="db24e06cfcace76a" providerId="LiveId" clId="{4F767F2C-47C6-4FBB-89BE-AB5337C57957}" dt="2026-09-24T13:19:22.339" v="218" actId="478"/>
          <ac:picMkLst>
            <pc:docMk/>
            <pc:sldMk cId="1633559017" sldId="280"/>
            <ac:picMk id="20" creationId="{10186AA9-F5C7-DBAB-49BD-F4890852E5CC}"/>
          </ac:picMkLst>
        </pc:picChg>
        <pc:picChg chg="add del mod">
          <ac:chgData name="Juan Manuel Fiordalisi" userId="db24e06cfcace76a" providerId="LiveId" clId="{4F767F2C-47C6-4FBB-89BE-AB5337C57957}" dt="2026-09-24T13:19:22.339" v="218" actId="478"/>
          <ac:picMkLst>
            <pc:docMk/>
            <pc:sldMk cId="1633559017" sldId="280"/>
            <ac:picMk id="22" creationId="{82526919-7575-4138-1034-59D7AFD5E660}"/>
          </ac:picMkLst>
        </pc:picChg>
        <pc:picChg chg="add del mod">
          <ac:chgData name="Juan Manuel Fiordalisi" userId="db24e06cfcace76a" providerId="LiveId" clId="{4F767F2C-47C6-4FBB-89BE-AB5337C57957}" dt="2026-09-24T13:19:22.339" v="218" actId="478"/>
          <ac:picMkLst>
            <pc:docMk/>
            <pc:sldMk cId="1633559017" sldId="280"/>
            <ac:picMk id="24" creationId="{C2D08A6A-8DB9-3339-46B0-082EF9AA4E2E}"/>
          </ac:picMkLst>
        </pc:picChg>
        <pc:picChg chg="add del mod">
          <ac:chgData name="Juan Manuel Fiordalisi" userId="db24e06cfcace76a" providerId="LiveId" clId="{4F767F2C-47C6-4FBB-89BE-AB5337C57957}" dt="2026-09-24T13:19:22.339" v="218" actId="478"/>
          <ac:picMkLst>
            <pc:docMk/>
            <pc:sldMk cId="1633559017" sldId="280"/>
            <ac:picMk id="26" creationId="{C72B85D0-4E77-8DA8-13BA-E50A62A0B31B}"/>
          </ac:picMkLst>
        </pc:picChg>
        <pc:picChg chg="add del mod">
          <ac:chgData name="Juan Manuel Fiordalisi" userId="db24e06cfcace76a" providerId="LiveId" clId="{4F767F2C-47C6-4FBB-89BE-AB5337C57957}" dt="2026-09-24T13:49:59.413" v="421" actId="478"/>
          <ac:picMkLst>
            <pc:docMk/>
            <pc:sldMk cId="1633559017" sldId="280"/>
            <ac:picMk id="28" creationId="{68C12EF4-F4D7-9923-7777-D6B3BCA7FCC3}"/>
          </ac:picMkLst>
        </pc:picChg>
        <pc:picChg chg="add del mod ord modCrop">
          <ac:chgData name="Juan Manuel Fiordalisi" userId="db24e06cfcace76a" providerId="LiveId" clId="{4F767F2C-47C6-4FBB-89BE-AB5337C57957}" dt="2026-09-24T13:27:37.224" v="334" actId="21"/>
          <ac:picMkLst>
            <pc:docMk/>
            <pc:sldMk cId="1633559017" sldId="280"/>
            <ac:picMk id="30" creationId="{270865B4-C395-1F31-A05E-5E1B7BB06B3C}"/>
          </ac:picMkLst>
        </pc:picChg>
        <pc:picChg chg="add mod ord modCrop">
          <ac:chgData name="Juan Manuel Fiordalisi" userId="db24e06cfcace76a" providerId="LiveId" clId="{4F767F2C-47C6-4FBB-89BE-AB5337C57957}" dt="2026-09-24T13:45:01.105" v="399" actId="1076"/>
          <ac:picMkLst>
            <pc:docMk/>
            <pc:sldMk cId="1633559017" sldId="280"/>
            <ac:picMk id="32" creationId="{2B6730D5-9065-A966-A43A-DCC2F0116B39}"/>
          </ac:picMkLst>
        </pc:picChg>
        <pc:picChg chg="add del mod ord">
          <ac:chgData name="Juan Manuel Fiordalisi" userId="db24e06cfcace76a" providerId="LiveId" clId="{4F767F2C-47C6-4FBB-89BE-AB5337C57957}" dt="2026-09-24T13:27:37.224" v="334" actId="21"/>
          <ac:picMkLst>
            <pc:docMk/>
            <pc:sldMk cId="1633559017" sldId="280"/>
            <ac:picMk id="34" creationId="{5FAD36D8-D65B-1611-62E0-F7E64A6F4ABA}"/>
          </ac:picMkLst>
        </pc:picChg>
        <pc:picChg chg="add del mod">
          <ac:chgData name="Juan Manuel Fiordalisi" userId="db24e06cfcace76a" providerId="LiveId" clId="{4F767F2C-47C6-4FBB-89BE-AB5337C57957}" dt="2026-09-24T13:44:16.180" v="395" actId="21"/>
          <ac:picMkLst>
            <pc:docMk/>
            <pc:sldMk cId="1633559017" sldId="280"/>
            <ac:picMk id="36" creationId="{C6DB0EBE-F375-E227-EE00-DF80127F02BE}"/>
          </ac:picMkLst>
        </pc:picChg>
        <pc:picChg chg="add del mod">
          <ac:chgData name="Juan Manuel Fiordalisi" userId="db24e06cfcace76a" providerId="LiveId" clId="{4F767F2C-47C6-4FBB-89BE-AB5337C57957}" dt="2026-09-24T13:50:01.894" v="423" actId="478"/>
          <ac:picMkLst>
            <pc:docMk/>
            <pc:sldMk cId="1633559017" sldId="280"/>
            <ac:picMk id="38" creationId="{2B80A591-E88D-7DB0-71A3-726A6BB49224}"/>
          </ac:picMkLst>
        </pc:picChg>
        <pc:picChg chg="add del mod modCrop">
          <ac:chgData name="Juan Manuel Fiordalisi" userId="db24e06cfcace76a" providerId="LiveId" clId="{4F767F2C-47C6-4FBB-89BE-AB5337C57957}" dt="2026-09-24T13:50:54.764" v="443" actId="21"/>
          <ac:picMkLst>
            <pc:docMk/>
            <pc:sldMk cId="1633559017" sldId="280"/>
            <ac:picMk id="40" creationId="{DC9CCF2A-5B4F-F778-1A37-381DD674F14E}"/>
          </ac:picMkLst>
        </pc:picChg>
        <pc:picChg chg="add del mod">
          <ac:chgData name="Juan Manuel Fiordalisi" userId="db24e06cfcace76a" providerId="LiveId" clId="{4F767F2C-47C6-4FBB-89BE-AB5337C57957}" dt="2026-09-24T13:50:54.764" v="443" actId="21"/>
          <ac:picMkLst>
            <pc:docMk/>
            <pc:sldMk cId="1633559017" sldId="280"/>
            <ac:picMk id="42" creationId="{223DF893-6E49-D367-D876-B7DBB61E616A}"/>
          </ac:picMkLst>
        </pc:picChg>
        <pc:picChg chg="add del mod">
          <ac:chgData name="Juan Manuel Fiordalisi" userId="db24e06cfcace76a" providerId="LiveId" clId="{4F767F2C-47C6-4FBB-89BE-AB5337C57957}" dt="2026-09-24T13:50:54.764" v="443" actId="21"/>
          <ac:picMkLst>
            <pc:docMk/>
            <pc:sldMk cId="1633559017" sldId="280"/>
            <ac:picMk id="44" creationId="{2B740D7B-D852-F8BE-DD4F-E4669A9F0264}"/>
          </ac:picMkLst>
        </pc:picChg>
        <pc:picChg chg="add del mod">
          <ac:chgData name="Juan Manuel Fiordalisi" userId="db24e06cfcace76a" providerId="LiveId" clId="{4F767F2C-47C6-4FBB-89BE-AB5337C57957}" dt="2026-09-24T13:50:54.764" v="443" actId="21"/>
          <ac:picMkLst>
            <pc:docMk/>
            <pc:sldMk cId="1633559017" sldId="280"/>
            <ac:picMk id="46" creationId="{ED29AA19-75D8-BA66-CD2E-8464AD2940E0}"/>
          </ac:picMkLst>
        </pc:picChg>
        <pc:picChg chg="add del mod">
          <ac:chgData name="Juan Manuel Fiordalisi" userId="db24e06cfcace76a" providerId="LiveId" clId="{4F767F2C-47C6-4FBB-89BE-AB5337C57957}" dt="2026-09-24T13:55:26.575" v="507" actId="21"/>
          <ac:picMkLst>
            <pc:docMk/>
            <pc:sldMk cId="1633559017" sldId="280"/>
            <ac:picMk id="48" creationId="{EF3ADFB7-EE79-664F-F88C-C094D050A065}"/>
          </ac:picMkLst>
        </pc:picChg>
        <pc:picChg chg="add del mod modCrop">
          <ac:chgData name="Juan Manuel Fiordalisi" userId="db24e06cfcace76a" providerId="LiveId" clId="{4F767F2C-47C6-4FBB-89BE-AB5337C57957}" dt="2026-09-24T13:52:08.998" v="457" actId="478"/>
          <ac:picMkLst>
            <pc:docMk/>
            <pc:sldMk cId="1633559017" sldId="280"/>
            <ac:picMk id="50" creationId="{D36B21B9-03DD-19ED-49C0-08E5D18CDD25}"/>
          </ac:picMkLst>
        </pc:picChg>
        <pc:picChg chg="add del mod modCrop">
          <ac:chgData name="Juan Manuel Fiordalisi" userId="db24e06cfcace76a" providerId="LiveId" clId="{4F767F2C-47C6-4FBB-89BE-AB5337C57957}" dt="2026-09-24T13:52:29.605" v="463" actId="478"/>
          <ac:picMkLst>
            <pc:docMk/>
            <pc:sldMk cId="1633559017" sldId="280"/>
            <ac:picMk id="52" creationId="{72146113-4681-B3A7-7EDA-74E86BB04B46}"/>
          </ac:picMkLst>
        </pc:picChg>
        <pc:picChg chg="add del mod modCrop">
          <ac:chgData name="Juan Manuel Fiordalisi" userId="db24e06cfcace76a" providerId="LiveId" clId="{4F767F2C-47C6-4FBB-89BE-AB5337C57957}" dt="2026-09-24T13:55:26.575" v="507" actId="21"/>
          <ac:picMkLst>
            <pc:docMk/>
            <pc:sldMk cId="1633559017" sldId="280"/>
            <ac:picMk id="54" creationId="{3804596A-739E-5BF5-4FEC-B48EBC2BDF53}"/>
          </ac:picMkLst>
        </pc:picChg>
        <pc:picChg chg="add del mod modCrop">
          <ac:chgData name="Juan Manuel Fiordalisi" userId="db24e06cfcace76a" providerId="LiveId" clId="{4F767F2C-47C6-4FBB-89BE-AB5337C57957}" dt="2026-09-24T13:55:26.575" v="507" actId="21"/>
          <ac:picMkLst>
            <pc:docMk/>
            <pc:sldMk cId="1633559017" sldId="280"/>
            <ac:picMk id="56" creationId="{66735B39-AF51-D6F7-AD3B-B08EE6873D8D}"/>
          </ac:picMkLst>
        </pc:picChg>
        <pc:picChg chg="add del mod modCrop">
          <ac:chgData name="Juan Manuel Fiordalisi" userId="db24e06cfcace76a" providerId="LiveId" clId="{4F767F2C-47C6-4FBB-89BE-AB5337C57957}" dt="2026-09-24T13:55:26.575" v="507" actId="21"/>
          <ac:picMkLst>
            <pc:docMk/>
            <pc:sldMk cId="1633559017" sldId="280"/>
            <ac:picMk id="58" creationId="{8B359414-68D3-8EEC-DEB4-D8DF10B15ECC}"/>
          </ac:picMkLst>
        </pc:picChg>
        <pc:picChg chg="add mod">
          <ac:chgData name="Juan Manuel Fiordalisi" userId="db24e06cfcace76a" providerId="LiveId" clId="{4F767F2C-47C6-4FBB-89BE-AB5337C57957}" dt="2026-09-24T13:55:30.833" v="509" actId="1076"/>
          <ac:picMkLst>
            <pc:docMk/>
            <pc:sldMk cId="1633559017" sldId="280"/>
            <ac:picMk id="60" creationId="{264367C1-2D6A-7AEB-AAF2-F1A50C9EB05C}"/>
          </ac:picMkLst>
        </pc:picChg>
      </pc:sldChg>
      <pc:sldChg chg="addSp delSp modSp mod">
        <pc:chgData name="Juan Manuel Fiordalisi" userId="db24e06cfcace76a" providerId="LiveId" clId="{4F767F2C-47C6-4FBB-89BE-AB5337C57957}" dt="2026-09-24T13:56:47.923" v="514" actId="1076"/>
        <pc:sldMkLst>
          <pc:docMk/>
          <pc:sldMk cId="1771532814" sldId="283"/>
        </pc:sldMkLst>
        <pc:graphicFrameChg chg="del mod">
          <ac:chgData name="Juan Manuel Fiordalisi" userId="db24e06cfcace76a" providerId="LiveId" clId="{4F767F2C-47C6-4FBB-89BE-AB5337C57957}" dt="2026-09-24T13:02:49.784" v="32" actId="478"/>
          <ac:graphicFrameMkLst>
            <pc:docMk/>
            <pc:sldMk cId="1771532814" sldId="283"/>
            <ac:graphicFrameMk id="12" creationId="{00000000-0000-0000-0000-000000000000}"/>
          </ac:graphicFrameMkLst>
        </pc:graphicFrameChg>
        <pc:picChg chg="del">
          <ac:chgData name="Juan Manuel Fiordalisi" userId="db24e06cfcace76a" providerId="LiveId" clId="{4F767F2C-47C6-4FBB-89BE-AB5337C57957}" dt="2026-09-24T13:02:47.891" v="30" actId="478"/>
          <ac:picMkLst>
            <pc:docMk/>
            <pc:sldMk cId="1771532814" sldId="283"/>
            <ac:picMk id="3" creationId="{00000000-0000-0000-0000-000000000000}"/>
          </ac:picMkLst>
        </pc:picChg>
        <pc:picChg chg="add del mod">
          <ac:chgData name="Juan Manuel Fiordalisi" userId="db24e06cfcace76a" providerId="LiveId" clId="{4F767F2C-47C6-4FBB-89BE-AB5337C57957}" dt="2026-09-24T13:03:50.944" v="50" actId="478"/>
          <ac:picMkLst>
            <pc:docMk/>
            <pc:sldMk cId="1771532814" sldId="283"/>
            <ac:picMk id="5" creationId="{F58FCCBF-DA68-CB3E-401C-7AE4E20F76A6}"/>
          </ac:picMkLst>
        </pc:picChg>
        <pc:picChg chg="add del mod ord">
          <ac:chgData name="Juan Manuel Fiordalisi" userId="db24e06cfcace76a" providerId="LiveId" clId="{4F767F2C-47C6-4FBB-89BE-AB5337C57957}" dt="2026-09-24T13:56:15.921" v="510" actId="478"/>
          <ac:picMkLst>
            <pc:docMk/>
            <pc:sldMk cId="1771532814" sldId="283"/>
            <ac:picMk id="7" creationId="{75A9A946-27B4-EA11-A1F5-BA9BA82B8599}"/>
          </ac:picMkLst>
        </pc:picChg>
        <pc:picChg chg="add del">
          <ac:chgData name="Juan Manuel Fiordalisi" userId="db24e06cfcace76a" providerId="LiveId" clId="{4F767F2C-47C6-4FBB-89BE-AB5337C57957}" dt="2026-09-24T13:03:59.370" v="52" actId="478"/>
          <ac:picMkLst>
            <pc:docMk/>
            <pc:sldMk cId="1771532814" sldId="283"/>
            <ac:picMk id="9" creationId="{1A677C22-070A-25BC-D639-F5AFD986ACFF}"/>
          </ac:picMkLst>
        </pc:picChg>
        <pc:picChg chg="add del">
          <ac:chgData name="Juan Manuel Fiordalisi" userId="db24e06cfcace76a" providerId="LiveId" clId="{4F767F2C-47C6-4FBB-89BE-AB5337C57957}" dt="2026-09-24T13:04:04.695" v="54" actId="478"/>
          <ac:picMkLst>
            <pc:docMk/>
            <pc:sldMk cId="1771532814" sldId="283"/>
            <ac:picMk id="11" creationId="{31DFB715-198C-8F1F-A474-E562450C097D}"/>
          </ac:picMkLst>
        </pc:picChg>
        <pc:picChg chg="add del mod modCrop">
          <ac:chgData name="Juan Manuel Fiordalisi" userId="db24e06cfcace76a" providerId="LiveId" clId="{4F767F2C-47C6-4FBB-89BE-AB5337C57957}" dt="2026-09-24T13:56:15.921" v="510" actId="478"/>
          <ac:picMkLst>
            <pc:docMk/>
            <pc:sldMk cId="1771532814" sldId="283"/>
            <ac:picMk id="14" creationId="{07D47387-B45A-B893-3555-910D7ADB8E41}"/>
          </ac:picMkLst>
        </pc:picChg>
        <pc:picChg chg="add del mod">
          <ac:chgData name="Juan Manuel Fiordalisi" userId="db24e06cfcace76a" providerId="LiveId" clId="{4F767F2C-47C6-4FBB-89BE-AB5337C57957}" dt="2026-09-24T13:56:15.921" v="510" actId="478"/>
          <ac:picMkLst>
            <pc:docMk/>
            <pc:sldMk cId="1771532814" sldId="283"/>
            <ac:picMk id="16" creationId="{DDD4519A-7B22-5EAC-7906-DBBF145C2E5A}"/>
          </ac:picMkLst>
        </pc:picChg>
        <pc:picChg chg="add mod">
          <ac:chgData name="Juan Manuel Fiordalisi" userId="db24e06cfcace76a" providerId="LiveId" clId="{4F767F2C-47C6-4FBB-89BE-AB5337C57957}" dt="2026-09-24T13:56:47.923" v="514" actId="1076"/>
          <ac:picMkLst>
            <pc:docMk/>
            <pc:sldMk cId="1771532814" sldId="283"/>
            <ac:picMk id="18" creationId="{E051F2C1-E0E7-C0D6-3BF4-6D4086C15BCF}"/>
          </ac:picMkLst>
        </pc:picChg>
      </pc:sldChg>
      <pc:sldChg chg="new del">
        <pc:chgData name="Juan Manuel Fiordalisi" userId="db24e06cfcace76a" providerId="LiveId" clId="{4F767F2C-47C6-4FBB-89BE-AB5337C57957}" dt="2026-09-24T13:29:59.712" v="351" actId="680"/>
        <pc:sldMkLst>
          <pc:docMk/>
          <pc:sldMk cId="872818392" sldId="308"/>
        </pc:sldMkLst>
      </pc:sldChg>
      <pc:sldChg chg="add">
        <pc:chgData name="Juan Manuel Fiordalisi" userId="db24e06cfcace76a" providerId="LiveId" clId="{4F767F2C-47C6-4FBB-89BE-AB5337C57957}" dt="2026-09-24T14:33:59.027" v="518"/>
        <pc:sldMkLst>
          <pc:docMk/>
          <pc:sldMk cId="2953518732" sldId="426"/>
        </pc:sldMkLst>
      </pc:sldChg>
      <pc:sldChg chg="add">
        <pc:chgData name="Juan Manuel Fiordalisi" userId="db24e06cfcace76a" providerId="LiveId" clId="{4F767F2C-47C6-4FBB-89BE-AB5337C57957}" dt="2026-09-24T14:33:59.027" v="518"/>
        <pc:sldMkLst>
          <pc:docMk/>
          <pc:sldMk cId="2481621707" sldId="433"/>
        </pc:sldMkLst>
      </pc:sldChg>
      <pc:sldChg chg="modSp add mod">
        <pc:chgData name="Juan Manuel Fiordalisi" userId="db24e06cfcace76a" providerId="LiveId" clId="{4F767F2C-47C6-4FBB-89BE-AB5337C57957}" dt="2026-09-24T13:30:53.422" v="363" actId="1037"/>
        <pc:sldMkLst>
          <pc:docMk/>
          <pc:sldMk cId="3663333652" sldId="864"/>
        </pc:sldMkLst>
        <pc:graphicFrameChg chg="mod modGraphic">
          <ac:chgData name="Juan Manuel Fiordalisi" userId="db24e06cfcace76a" providerId="LiveId" clId="{4F767F2C-47C6-4FBB-89BE-AB5337C57957}" dt="2026-09-24T13:30:53.422" v="363" actId="1037"/>
          <ac:graphicFrameMkLst>
            <pc:docMk/>
            <pc:sldMk cId="3663333652" sldId="864"/>
            <ac:graphicFrameMk id="2" creationId="{21CB853A-94BC-0536-51C7-F656E5A0C033}"/>
          </ac:graphicFrameMkLst>
        </pc:graphicFrameChg>
      </pc:sldChg>
      <pc:sldChg chg="add">
        <pc:chgData name="Juan Manuel Fiordalisi" userId="db24e06cfcace76a" providerId="LiveId" clId="{4F767F2C-47C6-4FBB-89BE-AB5337C57957}" dt="2026-09-24T13:30:01.796" v="352"/>
        <pc:sldMkLst>
          <pc:docMk/>
          <pc:sldMk cId="2812698033" sldId="1050"/>
        </pc:sldMkLst>
      </pc:sldChg>
      <pc:sldChg chg="add">
        <pc:chgData name="Juan Manuel Fiordalisi" userId="db24e06cfcace76a" providerId="LiveId" clId="{4F767F2C-47C6-4FBB-89BE-AB5337C57957}" dt="2026-09-24T13:59:09.854" v="515"/>
        <pc:sldMkLst>
          <pc:docMk/>
          <pc:sldMk cId="2564726949" sldId="1051"/>
        </pc:sldMkLst>
      </pc:sldChg>
      <pc:sldChg chg="add">
        <pc:chgData name="Juan Manuel Fiordalisi" userId="db24e06cfcace76a" providerId="LiveId" clId="{4F767F2C-47C6-4FBB-89BE-AB5337C57957}" dt="2026-09-24T14:33:30.969" v="516"/>
        <pc:sldMkLst>
          <pc:docMk/>
          <pc:sldMk cId="0" sldId="1052"/>
        </pc:sldMkLst>
      </pc:sldChg>
      <pc:sldChg chg="add">
        <pc:chgData name="Juan Manuel Fiordalisi" userId="db24e06cfcace76a" providerId="LiveId" clId="{4F767F2C-47C6-4FBB-89BE-AB5337C57957}" dt="2026-09-24T14:33:30.969" v="516"/>
        <pc:sldMkLst>
          <pc:docMk/>
          <pc:sldMk cId="0" sldId="1053"/>
        </pc:sldMkLst>
      </pc:sldChg>
      <pc:sldMasterChg chg="modSldLayout sldLayoutOrd">
        <pc:chgData name="Juan Manuel Fiordalisi" userId="db24e06cfcace76a" providerId="LiveId" clId="{4F767F2C-47C6-4FBB-89BE-AB5337C57957}" dt="2026-09-24T13:30:33.923" v="355"/>
        <pc:sldMasterMkLst>
          <pc:docMk/>
          <pc:sldMasterMk cId="3326284191" sldId="2147483683"/>
        </pc:sldMasterMkLst>
        <pc:sldLayoutChg chg="modSp mod ord">
          <pc:chgData name="Juan Manuel Fiordalisi" userId="db24e06cfcace76a" providerId="LiveId" clId="{4F767F2C-47C6-4FBB-89BE-AB5337C57957}" dt="2026-09-24T13:30:33.923" v="355"/>
          <pc:sldLayoutMkLst>
            <pc:docMk/>
            <pc:sldMasterMk cId="3326284191" sldId="2147483683"/>
            <pc:sldLayoutMk cId="964836737" sldId="2147483701"/>
          </pc:sldLayoutMkLst>
          <pc:spChg chg="mod">
            <ac:chgData name="Juan Manuel Fiordalisi" userId="db24e06cfcace76a" providerId="LiveId" clId="{4F767F2C-47C6-4FBB-89BE-AB5337C57957}" dt="2026-09-24T13:30:33.923" v="355"/>
            <ac:spMkLst>
              <pc:docMk/>
              <pc:sldMasterMk cId="3326284191" sldId="2147483683"/>
              <pc:sldLayoutMk cId="964836737" sldId="2147483701"/>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5" creationId="{0AE93411-C716-7147-A85E-58E0E47B18CD}"/>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0" creationId="{D5587A24-E547-984E-96BC-32142ACA5F32}"/>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3" creationId="{7BF32E41-3F67-A74A-A0AD-580074D7EB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3320249252" sldId="2147483702"/>
          </pc:sldLayoutMkLst>
          <pc:spChg chg="mod">
            <ac:chgData name="Juan Manuel Fiordalisi" userId="db24e06cfcace76a" providerId="LiveId" clId="{4F767F2C-47C6-4FBB-89BE-AB5337C57957}" dt="2026-09-24T13:30:33.923" v="355"/>
            <ac:spMkLst>
              <pc:docMk/>
              <pc:sldMasterMk cId="3326284191" sldId="2147483683"/>
              <pc:sldLayoutMk cId="3320249252" sldId="2147483702"/>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3320249252" sldId="2147483702"/>
              <ac:spMk id="5" creationId="{0AE93411-C716-7147-A85E-58E0E47B18CD}"/>
            </ac:spMkLst>
          </pc:spChg>
          <pc:spChg chg="mod">
            <ac:chgData name="Juan Manuel Fiordalisi" userId="db24e06cfcace76a" providerId="LiveId" clId="{4F767F2C-47C6-4FBB-89BE-AB5337C57957}" dt="2026-09-24T13:30:33.923" v="355"/>
            <ac:spMkLst>
              <pc:docMk/>
              <pc:sldMasterMk cId="3326284191" sldId="2147483683"/>
              <pc:sldLayoutMk cId="3320249252" sldId="2147483702"/>
              <ac:spMk id="10" creationId="{D5587A24-E547-984E-96BC-32142ACA5F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2728637576" sldId="2147483703"/>
          </pc:sldLayoutMkLst>
          <pc:spChg chg="mod">
            <ac:chgData name="Juan Manuel Fiordalisi" userId="db24e06cfcace76a" providerId="LiveId" clId="{4F767F2C-47C6-4FBB-89BE-AB5337C57957}" dt="2026-09-24T13:30:33.923" v="355"/>
            <ac:spMkLst>
              <pc:docMk/>
              <pc:sldMasterMk cId="3326284191" sldId="2147483683"/>
              <pc:sldLayoutMk cId="2728637576" sldId="2147483703"/>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5" creationId="{EA74A1D9-C2AD-B64F-9D82-AC82DB9B2229}"/>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13" creationId="{7BF32E41-3F67-A74A-A0AD-580074D7EB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4060002901" sldId="2147483704"/>
          </pc:sldLayoutMkLst>
          <pc:spChg chg="mod">
            <ac:chgData name="Juan Manuel Fiordalisi" userId="db24e06cfcace76a" providerId="LiveId" clId="{4F767F2C-47C6-4FBB-89BE-AB5337C57957}" dt="2026-09-24T13:30:33.923" v="355"/>
            <ac:spMkLst>
              <pc:docMk/>
              <pc:sldMasterMk cId="3326284191" sldId="2147483683"/>
              <pc:sldLayoutMk cId="4060002901" sldId="2147483704"/>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5" creationId="{EA74A1D9-C2AD-B64F-9D82-AC82DB9B2229}"/>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13" creationId="{7BF32E41-3F67-A74A-A0AD-580074D7EB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2005706869" sldId="2147483705"/>
          </pc:sldLayoutMkLst>
          <pc:spChg chg="mod">
            <ac:chgData name="Juan Manuel Fiordalisi" userId="db24e06cfcace76a" providerId="LiveId" clId="{4F767F2C-47C6-4FBB-89BE-AB5337C57957}" dt="2026-09-24T13:30:33.923" v="355"/>
            <ac:spMkLst>
              <pc:docMk/>
              <pc:sldMasterMk cId="3326284191" sldId="2147483683"/>
              <pc:sldLayoutMk cId="2005706869" sldId="2147483705"/>
              <ac:spMk id="2" creationId="{00000000-0000-0000-0000-000000000000}"/>
            </ac:spMkLst>
          </pc:spChg>
          <pc:spChg chg="mod">
            <ac:chgData name="Juan Manuel Fiordalisi" userId="db24e06cfcace76a" providerId="LiveId" clId="{4F767F2C-47C6-4FBB-89BE-AB5337C57957}" dt="2026-09-24T13:30:33.923" v="355"/>
            <ac:spMkLst>
              <pc:docMk/>
              <pc:sldMasterMk cId="3326284191" sldId="2147483683"/>
              <pc:sldLayoutMk cId="2005706869" sldId="2147483705"/>
              <ac:spMk id="3" creationId="{00000000-0000-0000-0000-000000000000}"/>
            </ac:spMkLst>
          </pc:spChg>
          <pc:spChg chg="mod">
            <ac:chgData name="Juan Manuel Fiordalisi" userId="db24e06cfcace76a" providerId="LiveId" clId="{4F767F2C-47C6-4FBB-89BE-AB5337C57957}" dt="2026-09-24T13:30:33.923" v="355"/>
            <ac:spMkLst>
              <pc:docMk/>
              <pc:sldMasterMk cId="3326284191" sldId="2147483683"/>
              <pc:sldLayoutMk cId="2005706869" sldId="2147483705"/>
              <ac:spMk id="4" creationId="{00000000-0000-0000-0000-000000000000}"/>
            </ac:spMkLst>
          </pc:spChg>
        </pc:sldLayoutChg>
      </pc:sldMasterChg>
      <pc:sldMasterChg chg="del sldLayoutOrd">
        <pc:chgData name="Juan Manuel Fiordalisi" userId="db24e06cfcace76a" providerId="LiveId" clId="{4F767F2C-47C6-4FBB-89BE-AB5337C57957}" dt="2026-09-24T13:30:33.987" v="356"/>
        <pc:sldMasterMkLst>
          <pc:docMk/>
          <pc:sldMasterMk cId="735986170" sldId="2147483700"/>
        </pc:sldMasterMkLst>
      </pc:sldMasterChg>
    </pc:docChg>
  </pc:docChgLst>
  <pc:docChgLst>
    <pc:chgData name="Flavia Eliana Moreno" userId="85bfda6ecc52b922" providerId="LiveId" clId="{6EDEE108-36FA-4DF4-9711-D9E0CF8A2B17}"/>
    <pc:docChg chg="modSld delMainMaster">
      <pc:chgData name="Flavia Eliana Moreno" userId="85bfda6ecc52b922" providerId="LiveId" clId="{6EDEE108-36FA-4DF4-9711-D9E0CF8A2B17}" dt="2026-09-22T18:59:34.789" v="18" actId="20577"/>
      <pc:docMkLst>
        <pc:docMk/>
      </pc:docMkLst>
      <pc:sldChg chg="modSp mod">
        <pc:chgData name="Flavia Eliana Moreno" userId="85bfda6ecc52b922" providerId="LiveId" clId="{6EDEE108-36FA-4DF4-9711-D9E0CF8A2B17}" dt="2026-09-22T18:59:34.789" v="18" actId="20577"/>
        <pc:sldMkLst>
          <pc:docMk/>
          <pc:sldMk cId="0" sldId="256"/>
        </pc:sldMkLst>
        <pc:spChg chg="mod">
          <ac:chgData name="Flavia Eliana Moreno" userId="85bfda6ecc52b922" providerId="LiveId" clId="{6EDEE108-36FA-4DF4-9711-D9E0CF8A2B17}" dt="2026-09-22T18:59:34.789" v="18" actId="20577"/>
          <ac:spMkLst>
            <pc:docMk/>
            <pc:sldMk cId="0" sldId="256"/>
            <ac:spMk id="10"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24/9/2026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‹Nº›</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AR" dirty="0"/>
          </a:p>
        </p:txBody>
      </p:sp>
      <p:sp>
        <p:nvSpPr>
          <p:cNvPr id="4" name="Marcador de número de diapositiva 3"/>
          <p:cNvSpPr>
            <a:spLocks noGrp="1"/>
          </p:cNvSpPr>
          <p:nvPr>
            <p:ph type="sldNum" sz="quarter" idx="5"/>
          </p:nvPr>
        </p:nvSpPr>
        <p:spPr/>
        <p:txBody>
          <a:bodyPr/>
          <a:lstStyle/>
          <a:p>
            <a:fld id="{64AA6128-06DC-40F0-B3D4-C4256873E981}" type="slidenum">
              <a:rPr lang="es-AR" smtClean="0"/>
              <a:t>1</a:t>
            </a:fld>
            <a:endParaRPr lang="es-AR"/>
          </a:p>
        </p:txBody>
      </p:sp>
    </p:spTree>
    <p:extLst>
      <p:ext uri="{BB962C8B-B14F-4D97-AF65-F5344CB8AC3E}">
        <p14:creationId xmlns:p14="http://schemas.microsoft.com/office/powerpoint/2010/main" val="2452609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5</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19842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7973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14</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3908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15</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5667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20</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728DC-8467-FBA9-9401-5A6EC36C3D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AA041C-0774-9F1F-7070-F7462FFD3A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6AE28-3595-8D40-AD8A-E225B2E1EF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40FBFB-85A4-3337-E2C6-688298438F1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47078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55B9D-AF9B-0718-983E-8ECF642624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9F349-D3C4-CEA8-8D49-53B7C37BA2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FF2AB1-617B-EA94-A052-0EBC0AD165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FE72D0-DCB8-1738-24AF-628839809AB9}"/>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745087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14AE3-4E68-FD45-6303-0D0DAA806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66A260-183B-5B59-B62B-F99D274D19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72C8D6-A0D9-A351-43CC-F85A80BF9B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B5B9D2-F173-F653-DA15-6A46D79C063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4178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505568-7494-AA44-BFCF-788EFBEEAC9A}" type="slidenum">
              <a:rPr lang="en-US" smtClean="0"/>
              <a:t>33</a:t>
            </a:fld>
            <a:endParaRPr lang="en-US"/>
          </a:p>
        </p:txBody>
      </p:sp>
    </p:spTree>
    <p:extLst>
      <p:ext uri="{BB962C8B-B14F-4D97-AF65-F5344CB8AC3E}">
        <p14:creationId xmlns:p14="http://schemas.microsoft.com/office/powerpoint/2010/main" val="1971161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505568-7494-AA44-BFCF-788EFBEEAC9A}" type="slidenum">
              <a:rPr lang="en-US" smtClean="0"/>
              <a:t>34</a:t>
            </a:fld>
            <a:endParaRPr lang="en-US"/>
          </a:p>
        </p:txBody>
      </p:sp>
    </p:spTree>
    <p:extLst>
      <p:ext uri="{BB962C8B-B14F-4D97-AF65-F5344CB8AC3E}">
        <p14:creationId xmlns:p14="http://schemas.microsoft.com/office/powerpoint/2010/main" val="408405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505568-7494-AA44-BFCF-788EFBEEAC9A}" type="slidenum">
              <a:rPr lang="en-US" smtClean="0"/>
              <a:t>35</a:t>
            </a:fld>
            <a:endParaRPr lang="en-US"/>
          </a:p>
        </p:txBody>
      </p:sp>
    </p:spTree>
    <p:extLst>
      <p:ext uri="{BB962C8B-B14F-4D97-AF65-F5344CB8AC3E}">
        <p14:creationId xmlns:p14="http://schemas.microsoft.com/office/powerpoint/2010/main" val="2003943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505568-7494-AA44-BFCF-788EFBEEAC9A}" type="slidenum">
              <a:rPr lang="en-US" smtClean="0"/>
              <a:t>36</a:t>
            </a:fld>
            <a:endParaRPr lang="en-US"/>
          </a:p>
        </p:txBody>
      </p:sp>
    </p:spTree>
    <p:extLst>
      <p:ext uri="{BB962C8B-B14F-4D97-AF65-F5344CB8AC3E}">
        <p14:creationId xmlns:p14="http://schemas.microsoft.com/office/powerpoint/2010/main" val="1265464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4C992-B777-0A1D-AEBE-E965478300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C489B-5227-DE93-8D02-DA60A48E32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7EEF5B-5FAF-7D68-0A67-05FD4903BB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840E07-C0C0-3BCE-06AA-AEB612667DDF}"/>
              </a:ext>
            </a:extLst>
          </p:cNvPr>
          <p:cNvSpPr>
            <a:spLocks noGrp="1"/>
          </p:cNvSpPr>
          <p:nvPr>
            <p:ph type="sldNum" sz="quarter" idx="10"/>
          </p:nvPr>
        </p:nvSpPr>
        <p:spPr/>
        <p:txBody>
          <a:bodyPr/>
          <a:lstStyle/>
          <a:p>
            <a:fld id="{FC505568-7494-AA44-BFCF-788EFBEEAC9A}" type="slidenum">
              <a:rPr lang="en-US" smtClean="0"/>
              <a:t>37</a:t>
            </a:fld>
            <a:endParaRPr lang="en-US"/>
          </a:p>
        </p:txBody>
      </p:sp>
    </p:spTree>
    <p:extLst>
      <p:ext uri="{BB962C8B-B14F-4D97-AF65-F5344CB8AC3E}">
        <p14:creationId xmlns:p14="http://schemas.microsoft.com/office/powerpoint/2010/main" val="748848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505568-7494-AA44-BFCF-788EFBEEAC9A}" type="slidenum">
              <a:rPr lang="en-US" smtClean="0"/>
              <a:t>38</a:t>
            </a:fld>
            <a:endParaRPr lang="en-US"/>
          </a:p>
        </p:txBody>
      </p:sp>
    </p:spTree>
    <p:extLst>
      <p:ext uri="{BB962C8B-B14F-4D97-AF65-F5344CB8AC3E}">
        <p14:creationId xmlns:p14="http://schemas.microsoft.com/office/powerpoint/2010/main" val="5136940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2E92F-E107-B104-4CBA-6ADB93A132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7D562-B0CF-B640-6212-32536FBE5F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4F6E7F-A355-516F-43C5-598541338B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9FCFA-3E3E-94FE-2BF9-C032AC883708}"/>
              </a:ext>
            </a:extLst>
          </p:cNvPr>
          <p:cNvSpPr>
            <a:spLocks noGrp="1"/>
          </p:cNvSpPr>
          <p:nvPr>
            <p:ph type="sldNum" sz="quarter" idx="10"/>
          </p:nvPr>
        </p:nvSpPr>
        <p:spPr/>
        <p:txBody>
          <a:bodyPr/>
          <a:lstStyle/>
          <a:p>
            <a:fld id="{FC505568-7494-AA44-BFCF-788EFBEEAC9A}" type="slidenum">
              <a:rPr lang="en-US" smtClean="0"/>
              <a:t>39</a:t>
            </a:fld>
            <a:endParaRPr lang="en-US"/>
          </a:p>
        </p:txBody>
      </p:sp>
    </p:spTree>
    <p:extLst>
      <p:ext uri="{BB962C8B-B14F-4D97-AF65-F5344CB8AC3E}">
        <p14:creationId xmlns:p14="http://schemas.microsoft.com/office/powerpoint/2010/main" val="2547133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325A2-137D-D998-FC08-13B19B3E5E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797AD-4F20-31EA-7236-35D88D006C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29DDEF-D0B5-50BD-8D2A-D49D946C5D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8F4DCD-E52A-A843-D87F-72A224B772E4}"/>
              </a:ext>
            </a:extLst>
          </p:cNvPr>
          <p:cNvSpPr>
            <a:spLocks noGrp="1"/>
          </p:cNvSpPr>
          <p:nvPr>
            <p:ph type="sldNum" sz="quarter" idx="10"/>
          </p:nvPr>
        </p:nvSpPr>
        <p:spPr/>
        <p:txBody>
          <a:bodyPr/>
          <a:lstStyle/>
          <a:p>
            <a:fld id="{FC505568-7494-AA44-BFCF-788EFBEEAC9A}" type="slidenum">
              <a:rPr lang="en-US" smtClean="0"/>
              <a:t>40</a:t>
            </a:fld>
            <a:endParaRPr lang="en-US"/>
          </a:p>
        </p:txBody>
      </p:sp>
    </p:spTree>
    <p:extLst>
      <p:ext uri="{BB962C8B-B14F-4D97-AF65-F5344CB8AC3E}">
        <p14:creationId xmlns:p14="http://schemas.microsoft.com/office/powerpoint/2010/main" val="342885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1FEBD-CB62-6C76-9BCB-77D59CD5D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E3676A-2B4C-FAA1-2E72-5A84548F75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5AD32-4CAD-5B56-EA66-74B7C67A8F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D6DE11-F16F-4CF4-3140-99722B02E292}"/>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97066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6C459-962D-6511-C9B7-2D354E49C0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D4111C-86F3-1558-C763-2877589A00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0B9F2-82B5-F4C4-EC82-42026F3EAA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A57634-CAAC-C9BE-E66E-08848A5D30A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5204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A9F38-9B27-5614-3DE9-B9288D6A75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29D3B-B62C-4622-A987-FB0644CE4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5FA868-A4AA-62E3-054C-65E09FF61E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EC972-F800-8318-98BE-F71B43A94A4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3918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AF987-A122-BF7A-0952-AB1596975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EB2C7-6D62-84C5-4468-3AC66F81E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3C9386-1C46-12F9-46C5-ECF942B825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683A87-D50A-F234-7ED1-36212C85DC5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7866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2D7F8-9441-6A6C-31D3-8C740562A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2628B0-41A9-43F8-E120-DABD29735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283D4E-3F4E-5204-2BB4-7985214332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0E79B4-CCB8-18F5-50E4-908218DD76A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4768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128A3-8646-3777-B0A9-20FC30161D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E2F3B9-BDA5-148B-4550-BAE565DF8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102A5B-90AB-3C95-A815-045B1843F3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9D6B7D-E81E-DF48-0A30-FF50E295E28D}"/>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01194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D6117-5B4E-DB66-C3B7-B742CBFA5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AE55-7C60-D34F-565B-035254DD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94CE90-8A63-1539-064E-B6022DD34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C3CDD-E549-60AD-EE6D-DA00C783881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30187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5" Type="http://schemas.openxmlformats.org/officeDocument/2006/relationships/image" Target="../media/image18.pn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6.xml"/><Relationship Id="rId4" Type="http://schemas.openxmlformats.org/officeDocument/2006/relationships/image" Target="../media/image27.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5" Type="http://schemas.openxmlformats.org/officeDocument/2006/relationships/image" Target="../media/image12.jpg"/><Relationship Id="rId4" Type="http://schemas.openxmlformats.org/officeDocument/2006/relationships/image" Target="../media/image3.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6.xml"/><Relationship Id="rId5" Type="http://schemas.openxmlformats.org/officeDocument/2006/relationships/image" Target="../media/image13.jpg"/><Relationship Id="rId4" Type="http://schemas.openxmlformats.org/officeDocument/2006/relationships/image" Target="../media/image3.png"/></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24/09/2026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‹Nº›</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9/24/2026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77128558"/>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64098401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52158344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67013715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96483673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332024925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72863757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4060002901"/>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24/09/2026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‹Nº›</a:t>
            </a:fld>
            <a:endParaRPr lang="en-TT"/>
          </a:p>
        </p:txBody>
      </p:sp>
    </p:spTree>
    <p:extLst>
      <p:ext uri="{BB962C8B-B14F-4D97-AF65-F5344CB8AC3E}">
        <p14:creationId xmlns:p14="http://schemas.microsoft.com/office/powerpoint/2010/main" val="20057068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13452335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33621658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22569726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18470646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16102951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19819638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32597499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2104581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40156252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30612629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2676075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087439336"/>
      </p:ext>
    </p:extLst>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212181423"/>
      </p:ext>
    </p:extLst>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673047579"/>
      </p:ext>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567411953"/>
      </p:ext>
    </p:extLst>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283234045"/>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02439322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531887300"/>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432587364"/>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004674992"/>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02499912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537753468"/>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921712455"/>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72509561"/>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722599761"/>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60629561"/>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911033896"/>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518147668"/>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17902593"/>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17968329"/>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224796739"/>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769311415"/>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399643116"/>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05291962"/>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160325141"/>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556800187"/>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136712733"/>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739340797"/>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608509746"/>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7976926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603931656"/>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21341768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75190737"/>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708393335"/>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080419406"/>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783426710"/>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749401455"/>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44283209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868129711"/>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96669175"/>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16315583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908087988"/>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12086314"/>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203596827"/>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644668629"/>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818797426"/>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11529549"/>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138386386"/>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051194392"/>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33084"/>
          </a:xfrm>
          <a:prstGeom prst="rect">
            <a:avLst/>
          </a:prstGeom>
        </p:spPr>
        <p:txBody>
          <a:bodyPr lIns="45718" tIns="45718" rIns="45718" bIns="45718" anchor="t"/>
          <a:lstStyle>
            <a:lvl1pPr algn="l">
              <a:defRPr sz="1800">
                <a:solidFill>
                  <a:srgbClr val="000000"/>
                </a:solidFill>
              </a:defRPr>
            </a:lvl1pPr>
          </a:lstStyle>
          <a:p>
            <a:fld id="{86CB4B4D-7CA3-9044-876B-883B54F8677D}" type="slidenum">
              <a:t>‹Nº›</a:t>
            </a:fld>
            <a:endParaRPr/>
          </a:p>
        </p:txBody>
      </p:sp>
    </p:spTree>
    <p:extLst>
      <p:ext uri="{BB962C8B-B14F-4D97-AF65-F5344CB8AC3E}">
        <p14:creationId xmlns:p14="http://schemas.microsoft.com/office/powerpoint/2010/main" val="2397396876"/>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854745196"/>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914326088"/>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569508259"/>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77309271"/>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29586870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195126541"/>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75473115"/>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4286756657"/>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3666959875"/>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‹Nº›</a:t>
            </a:fld>
            <a:endParaRPr/>
          </a:p>
        </p:txBody>
      </p:sp>
    </p:spTree>
    <p:extLst>
      <p:ext uri="{BB962C8B-B14F-4D97-AF65-F5344CB8AC3E}">
        <p14:creationId xmlns:p14="http://schemas.microsoft.com/office/powerpoint/2010/main" val="2341990095"/>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1822407948"/>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1858045646"/>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2009447141"/>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361562775"/>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3445666021"/>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33086"/>
          </a:xfrm>
          <a:prstGeom prst="rect">
            <a:avLst/>
          </a:prstGeom>
        </p:spPr>
        <p:txBody>
          <a:bodyPr lIns="45718" tIns="45718" rIns="45718" bIns="45718" anchor="t"/>
          <a:lstStyle>
            <a:lvl1pPr algn="l">
              <a:defRPr sz="1800">
                <a:solidFill>
                  <a:srgbClr val="000000"/>
                </a:solidFill>
              </a:defRPr>
            </a:lvl1pPr>
          </a:lstStyle>
          <a:p>
            <a:fld id="{86CB4B4D-7CA3-9044-876B-883B54F8677D}" type="slidenum">
              <a:t>‹Nº›</a:t>
            </a:fld>
            <a:endParaRPr/>
          </a:p>
        </p:txBody>
      </p:sp>
    </p:spTree>
    <p:extLst>
      <p:ext uri="{BB962C8B-B14F-4D97-AF65-F5344CB8AC3E}">
        <p14:creationId xmlns:p14="http://schemas.microsoft.com/office/powerpoint/2010/main" val="2336869682"/>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extLst>
      <p:ext uri="{BB962C8B-B14F-4D97-AF65-F5344CB8AC3E}">
        <p14:creationId xmlns:p14="http://schemas.microsoft.com/office/powerpoint/2010/main" val="344752901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14780"/>
            <a:ext cx="258585" cy="248265"/>
          </a:xfrm>
          <a:prstGeom prst="rect">
            <a:avLst/>
          </a:prstGeom>
        </p:spPr>
        <p:txBody>
          <a:bodyPr lIns="45699" tIns="45699" rIns="45699" bIns="45699"/>
          <a:lstStyle/>
          <a:p>
            <a:fld id="{86CB4B4D-7CA3-9044-876B-883B54F8677D}" type="slidenum">
              <a:t>‹Nº›</a:t>
            </a:fld>
            <a:endParaRPr/>
          </a:p>
        </p:txBody>
      </p:sp>
    </p:spTree>
    <p:extLst>
      <p:ext uri="{BB962C8B-B14F-4D97-AF65-F5344CB8AC3E}">
        <p14:creationId xmlns:p14="http://schemas.microsoft.com/office/powerpoint/2010/main" val="84191852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658441935"/>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‹Nº›</a:t>
            </a:fld>
            <a:endParaRPr/>
          </a:p>
        </p:txBody>
      </p:sp>
    </p:spTree>
    <p:extLst>
      <p:ext uri="{BB962C8B-B14F-4D97-AF65-F5344CB8AC3E}">
        <p14:creationId xmlns:p14="http://schemas.microsoft.com/office/powerpoint/2010/main" val="3269772576"/>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‹Nº›</a:t>
            </a:fld>
            <a:endParaRPr/>
          </a:p>
        </p:txBody>
      </p:sp>
    </p:spTree>
    <p:extLst>
      <p:ext uri="{BB962C8B-B14F-4D97-AF65-F5344CB8AC3E}">
        <p14:creationId xmlns:p14="http://schemas.microsoft.com/office/powerpoint/2010/main" val="202650087"/>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‹Nº›</a:t>
            </a:fld>
            <a:endParaRPr/>
          </a:p>
        </p:txBody>
      </p:sp>
    </p:spTree>
    <p:extLst>
      <p:ext uri="{BB962C8B-B14F-4D97-AF65-F5344CB8AC3E}">
        <p14:creationId xmlns:p14="http://schemas.microsoft.com/office/powerpoint/2010/main" val="3038950485"/>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32198"/>
            <a:ext cx="258623" cy="248304"/>
          </a:xfrm>
          <a:prstGeom prst="rect">
            <a:avLst/>
          </a:prstGeom>
        </p:spPr>
        <p:txBody>
          <a:bodyPr lIns="45718" tIns="45718" rIns="45718" bIns="45718"/>
          <a:lstStyle>
            <a:lvl1pPr defTabSz="914377"/>
          </a:lstStyle>
          <a:p>
            <a:fld id="{86CB4B4D-7CA3-9044-876B-883B54F8677D}" type="slidenum">
              <a:t>‹Nº›</a:t>
            </a:fld>
            <a:endParaRPr/>
          </a:p>
        </p:txBody>
      </p:sp>
    </p:spTree>
    <p:extLst>
      <p:ext uri="{BB962C8B-B14F-4D97-AF65-F5344CB8AC3E}">
        <p14:creationId xmlns:p14="http://schemas.microsoft.com/office/powerpoint/2010/main" val="1054832181"/>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33088"/>
          </a:xfrm>
          <a:prstGeom prst="rect">
            <a:avLst/>
          </a:prstGeom>
        </p:spPr>
        <p:txBody>
          <a:bodyPr lIns="45719" tIns="45719" rIns="45719" bIns="45719" anchor="t"/>
          <a:lstStyle>
            <a:lvl1pPr algn="l">
              <a:defRPr sz="1800">
                <a:solidFill>
                  <a:srgbClr val="000000"/>
                </a:solidFill>
              </a:defRPr>
            </a:lvl1pPr>
          </a:lstStyle>
          <a:p>
            <a:fld id="{86CB4B4D-7CA3-9044-876B-883B54F8677D}" type="slidenum">
              <a:t>‹Nº›</a:t>
            </a:fld>
            <a:endParaRPr/>
          </a:p>
        </p:txBody>
      </p:sp>
    </p:spTree>
    <p:extLst>
      <p:ext uri="{BB962C8B-B14F-4D97-AF65-F5344CB8AC3E}">
        <p14:creationId xmlns:p14="http://schemas.microsoft.com/office/powerpoint/2010/main" val="376602978"/>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59320741"/>
      </p:ext>
    </p:extLst>
  </p:cSld>
  <p:clrMapOvr>
    <a:masterClrMapping/>
  </p:clrMapOvr>
  <p:transition spd="slow">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36461891"/>
      </p:ext>
    </p:extLst>
  </p:cSld>
  <p:clrMapOvr>
    <a:masterClrMapping/>
  </p:clrMapOvr>
  <p:transition spd="slow">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3751976796"/>
      </p:ext>
    </p:extLst>
  </p:cSld>
  <p:clrMapOvr>
    <a:masterClrMapping/>
  </p:clrMapOvr>
  <p:transition spd="slow">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24/09/2026</a:t>
            </a:fld>
            <a:endParaRPr lang="en-TT" dirty="0"/>
          </a:p>
        </p:txBody>
      </p:sp>
      <p:sp>
        <p:nvSpPr>
          <p:cNvPr id="3" name="Footer Placeholder 2"/>
          <p:cNvSpPr>
            <a:spLocks noGrp="1"/>
          </p:cNvSpPr>
          <p:nvPr>
            <p:ph type="ftr" sz="quarter" idx="11"/>
          </p:nvPr>
        </p:nvSpPr>
        <p:spPr/>
        <p:txBody>
          <a:bodyPr/>
          <a:lstStyle/>
          <a:p>
            <a:endParaRPr lang="en-TT" dirty="0"/>
          </a:p>
        </p:txBody>
      </p:sp>
      <p:sp>
        <p:nvSpPr>
          <p:cNvPr id="4" name="Slide Number Placeholder 3"/>
          <p:cNvSpPr>
            <a:spLocks noGrp="1"/>
          </p:cNvSpPr>
          <p:nvPr>
            <p:ph type="sldNum" sz="quarter" idx="12"/>
          </p:nvPr>
        </p:nvSpPr>
        <p:spPr/>
        <p:txBody>
          <a:bodyPr/>
          <a:lstStyle/>
          <a:p>
            <a:fld id="{1A58A476-2B31-4805-AA4D-190DBB578FF2}" type="slidenum">
              <a:rPr lang="en-TT" smtClean="0"/>
              <a:t>‹Nº›</a:t>
            </a:fld>
            <a:endParaRPr lang="en-TT" dirty="0"/>
          </a:p>
        </p:txBody>
      </p:sp>
    </p:spTree>
    <p:extLst>
      <p:ext uri="{BB962C8B-B14F-4D97-AF65-F5344CB8AC3E}">
        <p14:creationId xmlns:p14="http://schemas.microsoft.com/office/powerpoint/2010/main" val="183489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14.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16.jpeg"/><Relationship Id="rId5" Type="http://schemas.openxmlformats.org/officeDocument/2006/relationships/slideLayout" Target="../slideLayouts/slideLayout27.xml"/><Relationship Id="rId10" Type="http://schemas.openxmlformats.org/officeDocument/2006/relationships/theme" Target="../theme/theme4.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5.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26" Type="http://schemas.openxmlformats.org/officeDocument/2006/relationships/slideLayout" Target="../slideLayouts/slideLayout68.xml"/><Relationship Id="rId21" Type="http://schemas.openxmlformats.org/officeDocument/2006/relationships/slideLayout" Target="../slideLayouts/slideLayout63.xml"/><Relationship Id="rId42" Type="http://schemas.openxmlformats.org/officeDocument/2006/relationships/slideLayout" Target="../slideLayouts/slideLayout84.xml"/><Relationship Id="rId47" Type="http://schemas.openxmlformats.org/officeDocument/2006/relationships/slideLayout" Target="../slideLayouts/slideLayout89.xml"/><Relationship Id="rId63" Type="http://schemas.openxmlformats.org/officeDocument/2006/relationships/slideLayout" Target="../slideLayouts/slideLayout105.xml"/><Relationship Id="rId68" Type="http://schemas.openxmlformats.org/officeDocument/2006/relationships/slideLayout" Target="../slideLayouts/slideLayout110.xml"/><Relationship Id="rId2" Type="http://schemas.openxmlformats.org/officeDocument/2006/relationships/slideLayout" Target="../slideLayouts/slideLayout44.xml"/><Relationship Id="rId16" Type="http://schemas.openxmlformats.org/officeDocument/2006/relationships/slideLayout" Target="../slideLayouts/slideLayout58.xml"/><Relationship Id="rId29" Type="http://schemas.openxmlformats.org/officeDocument/2006/relationships/slideLayout" Target="../slideLayouts/slideLayout71.xml"/><Relationship Id="rId11" Type="http://schemas.openxmlformats.org/officeDocument/2006/relationships/slideLayout" Target="../slideLayouts/slideLayout53.xml"/><Relationship Id="rId24" Type="http://schemas.openxmlformats.org/officeDocument/2006/relationships/slideLayout" Target="../slideLayouts/slideLayout66.xml"/><Relationship Id="rId32" Type="http://schemas.openxmlformats.org/officeDocument/2006/relationships/slideLayout" Target="../slideLayouts/slideLayout74.xml"/><Relationship Id="rId37" Type="http://schemas.openxmlformats.org/officeDocument/2006/relationships/slideLayout" Target="../slideLayouts/slideLayout79.xml"/><Relationship Id="rId40" Type="http://schemas.openxmlformats.org/officeDocument/2006/relationships/slideLayout" Target="../slideLayouts/slideLayout82.xml"/><Relationship Id="rId45" Type="http://schemas.openxmlformats.org/officeDocument/2006/relationships/slideLayout" Target="../slideLayouts/slideLayout87.xml"/><Relationship Id="rId53" Type="http://schemas.openxmlformats.org/officeDocument/2006/relationships/slideLayout" Target="../slideLayouts/slideLayout95.xml"/><Relationship Id="rId58" Type="http://schemas.openxmlformats.org/officeDocument/2006/relationships/slideLayout" Target="../slideLayouts/slideLayout100.xml"/><Relationship Id="rId66" Type="http://schemas.openxmlformats.org/officeDocument/2006/relationships/slideLayout" Target="../slideLayouts/slideLayout108.xml"/><Relationship Id="rId74" Type="http://schemas.openxmlformats.org/officeDocument/2006/relationships/theme" Target="../theme/theme6.xml"/><Relationship Id="rId5" Type="http://schemas.openxmlformats.org/officeDocument/2006/relationships/slideLayout" Target="../slideLayouts/slideLayout47.xml"/><Relationship Id="rId61" Type="http://schemas.openxmlformats.org/officeDocument/2006/relationships/slideLayout" Target="../slideLayouts/slideLayout103.xml"/><Relationship Id="rId19" Type="http://schemas.openxmlformats.org/officeDocument/2006/relationships/slideLayout" Target="../slideLayouts/slideLayout61.xml"/><Relationship Id="rId14" Type="http://schemas.openxmlformats.org/officeDocument/2006/relationships/slideLayout" Target="../slideLayouts/slideLayout56.xml"/><Relationship Id="rId22" Type="http://schemas.openxmlformats.org/officeDocument/2006/relationships/slideLayout" Target="../slideLayouts/slideLayout64.xml"/><Relationship Id="rId27" Type="http://schemas.openxmlformats.org/officeDocument/2006/relationships/slideLayout" Target="../slideLayouts/slideLayout69.xml"/><Relationship Id="rId30" Type="http://schemas.openxmlformats.org/officeDocument/2006/relationships/slideLayout" Target="../slideLayouts/slideLayout72.xml"/><Relationship Id="rId35" Type="http://schemas.openxmlformats.org/officeDocument/2006/relationships/slideLayout" Target="../slideLayouts/slideLayout77.xml"/><Relationship Id="rId43" Type="http://schemas.openxmlformats.org/officeDocument/2006/relationships/slideLayout" Target="../slideLayouts/slideLayout85.xml"/><Relationship Id="rId48" Type="http://schemas.openxmlformats.org/officeDocument/2006/relationships/slideLayout" Target="../slideLayouts/slideLayout90.xml"/><Relationship Id="rId56" Type="http://schemas.openxmlformats.org/officeDocument/2006/relationships/slideLayout" Target="../slideLayouts/slideLayout98.xml"/><Relationship Id="rId64" Type="http://schemas.openxmlformats.org/officeDocument/2006/relationships/slideLayout" Target="../slideLayouts/slideLayout106.xml"/><Relationship Id="rId69" Type="http://schemas.openxmlformats.org/officeDocument/2006/relationships/slideLayout" Target="../slideLayouts/slideLayout111.xml"/><Relationship Id="rId8" Type="http://schemas.openxmlformats.org/officeDocument/2006/relationships/slideLayout" Target="../slideLayouts/slideLayout50.xml"/><Relationship Id="rId51" Type="http://schemas.openxmlformats.org/officeDocument/2006/relationships/slideLayout" Target="../slideLayouts/slideLayout93.xml"/><Relationship Id="rId72" Type="http://schemas.openxmlformats.org/officeDocument/2006/relationships/slideLayout" Target="../slideLayouts/slideLayout114.xml"/><Relationship Id="rId3" Type="http://schemas.openxmlformats.org/officeDocument/2006/relationships/slideLayout" Target="../slideLayouts/slideLayout45.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5" Type="http://schemas.openxmlformats.org/officeDocument/2006/relationships/slideLayout" Target="../slideLayouts/slideLayout67.xml"/><Relationship Id="rId33" Type="http://schemas.openxmlformats.org/officeDocument/2006/relationships/slideLayout" Target="../slideLayouts/slideLayout75.xml"/><Relationship Id="rId38" Type="http://schemas.openxmlformats.org/officeDocument/2006/relationships/slideLayout" Target="../slideLayouts/slideLayout80.xml"/><Relationship Id="rId46" Type="http://schemas.openxmlformats.org/officeDocument/2006/relationships/slideLayout" Target="../slideLayouts/slideLayout88.xml"/><Relationship Id="rId59" Type="http://schemas.openxmlformats.org/officeDocument/2006/relationships/slideLayout" Target="../slideLayouts/slideLayout101.xml"/><Relationship Id="rId67" Type="http://schemas.openxmlformats.org/officeDocument/2006/relationships/slideLayout" Target="../slideLayouts/slideLayout109.xml"/><Relationship Id="rId20" Type="http://schemas.openxmlformats.org/officeDocument/2006/relationships/slideLayout" Target="../slideLayouts/slideLayout62.xml"/><Relationship Id="rId41" Type="http://schemas.openxmlformats.org/officeDocument/2006/relationships/slideLayout" Target="../slideLayouts/slideLayout83.xml"/><Relationship Id="rId54" Type="http://schemas.openxmlformats.org/officeDocument/2006/relationships/slideLayout" Target="../slideLayouts/slideLayout96.xml"/><Relationship Id="rId62" Type="http://schemas.openxmlformats.org/officeDocument/2006/relationships/slideLayout" Target="../slideLayouts/slideLayout104.xml"/><Relationship Id="rId70" Type="http://schemas.openxmlformats.org/officeDocument/2006/relationships/slideLayout" Target="../slideLayouts/slideLayout112.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5" Type="http://schemas.openxmlformats.org/officeDocument/2006/relationships/slideLayout" Target="../slideLayouts/slideLayout57.xml"/><Relationship Id="rId23" Type="http://schemas.openxmlformats.org/officeDocument/2006/relationships/slideLayout" Target="../slideLayouts/slideLayout65.xml"/><Relationship Id="rId28" Type="http://schemas.openxmlformats.org/officeDocument/2006/relationships/slideLayout" Target="../slideLayouts/slideLayout70.xml"/><Relationship Id="rId36" Type="http://schemas.openxmlformats.org/officeDocument/2006/relationships/slideLayout" Target="../slideLayouts/slideLayout78.xml"/><Relationship Id="rId49" Type="http://schemas.openxmlformats.org/officeDocument/2006/relationships/slideLayout" Target="../slideLayouts/slideLayout91.xml"/><Relationship Id="rId57" Type="http://schemas.openxmlformats.org/officeDocument/2006/relationships/slideLayout" Target="../slideLayouts/slideLayout99.xml"/><Relationship Id="rId10" Type="http://schemas.openxmlformats.org/officeDocument/2006/relationships/slideLayout" Target="../slideLayouts/slideLayout52.xml"/><Relationship Id="rId31" Type="http://schemas.openxmlformats.org/officeDocument/2006/relationships/slideLayout" Target="../slideLayouts/slideLayout73.xml"/><Relationship Id="rId44" Type="http://schemas.openxmlformats.org/officeDocument/2006/relationships/slideLayout" Target="../slideLayouts/slideLayout86.xml"/><Relationship Id="rId52" Type="http://schemas.openxmlformats.org/officeDocument/2006/relationships/slideLayout" Target="../slideLayouts/slideLayout94.xml"/><Relationship Id="rId60" Type="http://schemas.openxmlformats.org/officeDocument/2006/relationships/slideLayout" Target="../slideLayouts/slideLayout102.xml"/><Relationship Id="rId65" Type="http://schemas.openxmlformats.org/officeDocument/2006/relationships/slideLayout" Target="../slideLayouts/slideLayout107.xml"/><Relationship Id="rId73" Type="http://schemas.openxmlformats.org/officeDocument/2006/relationships/slideLayout" Target="../slideLayouts/slideLayout115.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3" Type="http://schemas.openxmlformats.org/officeDocument/2006/relationships/slideLayout" Target="../slideLayouts/slideLayout55.xml"/><Relationship Id="rId18" Type="http://schemas.openxmlformats.org/officeDocument/2006/relationships/slideLayout" Target="../slideLayouts/slideLayout60.xml"/><Relationship Id="rId39" Type="http://schemas.openxmlformats.org/officeDocument/2006/relationships/slideLayout" Target="../slideLayouts/slideLayout81.xml"/><Relationship Id="rId34" Type="http://schemas.openxmlformats.org/officeDocument/2006/relationships/slideLayout" Target="../slideLayouts/slideLayout76.xml"/><Relationship Id="rId50" Type="http://schemas.openxmlformats.org/officeDocument/2006/relationships/slideLayout" Target="../slideLayouts/slideLayout92.xml"/><Relationship Id="rId55" Type="http://schemas.openxmlformats.org/officeDocument/2006/relationships/slideLayout" Target="../slideLayouts/slideLayout97.xml"/><Relationship Id="rId7" Type="http://schemas.openxmlformats.org/officeDocument/2006/relationships/slideLayout" Target="../slideLayouts/slideLayout49.xml"/><Relationship Id="rId71" Type="http://schemas.openxmlformats.org/officeDocument/2006/relationships/slideLayout" Target="../slideLayouts/slideLayout113.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18.xml"/><Relationship Id="rId7" Type="http://schemas.openxmlformats.org/officeDocument/2006/relationships/image" Target="../media/image37.png"/><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image" Target="../media/image36.jpeg"/><Relationship Id="rId5" Type="http://schemas.openxmlformats.org/officeDocument/2006/relationships/theme" Target="../theme/theme7.xml"/><Relationship Id="rId4"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9/24/2026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‹Nº›</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12"/>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32628419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701" r:id="rId5"/>
    <p:sldLayoutId id="2147483702" r:id="rId6"/>
    <p:sldLayoutId id="2147483703" r:id="rId7"/>
    <p:sldLayoutId id="2147483704" r:id="rId8"/>
    <p:sldLayoutId id="2147483705" r:id="rId9"/>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24/09/2026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‹Nº›</a:t>
            </a:fld>
            <a:endParaRPr lang="en-TT"/>
          </a:p>
        </p:txBody>
      </p:sp>
    </p:spTree>
    <p:extLst>
      <p:ext uri="{BB962C8B-B14F-4D97-AF65-F5344CB8AC3E}">
        <p14:creationId xmlns:p14="http://schemas.microsoft.com/office/powerpoint/2010/main" val="126658655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14781"/>
            <a:ext cx="258582" cy="248263"/>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‹Nº›</a:t>
            </a:fld>
            <a:endParaRPr/>
          </a:p>
        </p:txBody>
      </p:sp>
    </p:spTree>
    <p:extLst>
      <p:ext uri="{BB962C8B-B14F-4D97-AF65-F5344CB8AC3E}">
        <p14:creationId xmlns:p14="http://schemas.microsoft.com/office/powerpoint/2010/main" val="164779157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38" r:id="rId32"/>
    <p:sldLayoutId id="2147483739" r:id="rId33"/>
    <p:sldLayoutId id="2147483740" r:id="rId34"/>
    <p:sldLayoutId id="2147483741" r:id="rId35"/>
    <p:sldLayoutId id="2147483742" r:id="rId36"/>
    <p:sldLayoutId id="2147483743" r:id="rId37"/>
    <p:sldLayoutId id="2147483744" r:id="rId38"/>
    <p:sldLayoutId id="2147483745" r:id="rId39"/>
    <p:sldLayoutId id="2147483746" r:id="rId40"/>
    <p:sldLayoutId id="2147483747" r:id="rId41"/>
    <p:sldLayoutId id="2147483748" r:id="rId42"/>
    <p:sldLayoutId id="2147483749" r:id="rId43"/>
    <p:sldLayoutId id="2147483750" r:id="rId44"/>
    <p:sldLayoutId id="2147483751" r:id="rId45"/>
    <p:sldLayoutId id="2147483752" r:id="rId46"/>
    <p:sldLayoutId id="2147483753" r:id="rId47"/>
    <p:sldLayoutId id="2147483754" r:id="rId48"/>
    <p:sldLayoutId id="2147483755" r:id="rId49"/>
    <p:sldLayoutId id="2147483756" r:id="rId50"/>
    <p:sldLayoutId id="2147483757" r:id="rId51"/>
    <p:sldLayoutId id="2147483758" r:id="rId52"/>
    <p:sldLayoutId id="2147483759" r:id="rId53"/>
    <p:sldLayoutId id="2147483760" r:id="rId54"/>
    <p:sldLayoutId id="2147483761" r:id="rId55"/>
    <p:sldLayoutId id="2147483762" r:id="rId56"/>
    <p:sldLayoutId id="2147483763" r:id="rId57"/>
    <p:sldLayoutId id="2147483764" r:id="rId58"/>
    <p:sldLayoutId id="2147483765" r:id="rId59"/>
    <p:sldLayoutId id="2147483766" r:id="rId60"/>
    <p:sldLayoutId id="2147483767" r:id="rId61"/>
    <p:sldLayoutId id="2147483768" r:id="rId62"/>
    <p:sldLayoutId id="2147483769" r:id="rId63"/>
    <p:sldLayoutId id="2147483770" r:id="rId64"/>
    <p:sldLayoutId id="2147483771" r:id="rId65"/>
    <p:sldLayoutId id="2147483772" r:id="rId66"/>
    <p:sldLayoutId id="2147483773" r:id="rId67"/>
    <p:sldLayoutId id="2147483774" r:id="rId68"/>
    <p:sldLayoutId id="2147483775" r:id="rId69"/>
    <p:sldLayoutId id="2147483776" r:id="rId70"/>
    <p:sldLayoutId id="2147483777" r:id="rId71"/>
    <p:sldLayoutId id="2147483778" r:id="rId72"/>
    <p:sldLayoutId id="2147483779"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2749003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8.png"/><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7.xml"/><Relationship Id="rId4" Type="http://schemas.openxmlformats.org/officeDocument/2006/relationships/image" Target="../media/image41.png"/></Relationships>
</file>

<file path=ppt/slides/_rels/slide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44.png"/><Relationship Id="rId1" Type="http://schemas.openxmlformats.org/officeDocument/2006/relationships/slideLayout" Target="../slideLayouts/slideLayout17.xml"/><Relationship Id="rId6" Type="http://schemas.openxmlformats.org/officeDocument/2006/relationships/image" Target="../media/image45.tmp"/><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g"/><Relationship Id="rId1" Type="http://schemas.openxmlformats.org/officeDocument/2006/relationships/slideLayout" Target="../slideLayouts/slideLayout17.xml"/><Relationship Id="rId4" Type="http://schemas.openxmlformats.org/officeDocument/2006/relationships/image" Target="../media/image48.png"/></Relationships>
</file>

<file path=ppt/slides/_rels/slide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hyperlink" Target="https://caa.gov.tt/notices-to-operators-notification/#elf_l1_Lw"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60.png"/></Relationships>
</file>

<file path=ppt/slides/_rels/slide1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62.png"/><Relationship Id="rId4" Type="http://schemas.openxmlformats.org/officeDocument/2006/relationships/image" Target="../media/image60.png"/></Relationships>
</file>

<file path=ppt/slides/_rels/slide1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67.jpg"/><Relationship Id="rId7" Type="http://schemas.openxmlformats.org/officeDocument/2006/relationships/image" Target="../media/image71.jpeg"/><Relationship Id="rId2" Type="http://schemas.openxmlformats.org/officeDocument/2006/relationships/notesSlide" Target="../notesSlides/notesSlide7.xml"/><Relationship Id="rId1" Type="http://schemas.openxmlformats.org/officeDocument/2006/relationships/slideLayout" Target="../slideLayouts/slideLayout38.xml"/><Relationship Id="rId6" Type="http://schemas.openxmlformats.org/officeDocument/2006/relationships/image" Target="../media/image70.jpeg"/><Relationship Id="rId5" Type="http://schemas.microsoft.com/office/2007/relationships/hdphoto" Target="../media/hdphoto1.wdp"/><Relationship Id="rId4" Type="http://schemas.openxmlformats.org/officeDocument/2006/relationships/image" Target="../media/image69.png"/></Relationships>
</file>

<file path=ppt/slides/_rels/slide2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5.png"/><Relationship Id="rId1" Type="http://schemas.openxmlformats.org/officeDocument/2006/relationships/slideLayout" Target="../slideLayouts/slideLayout17.xml"/><Relationship Id="rId4" Type="http://schemas.openxmlformats.org/officeDocument/2006/relationships/image" Target="../media/image73.png"/></Relationships>
</file>

<file path=ppt/slides/_rels/slide2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7.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7.xml"/><Relationship Id="rId4"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8.xml"/><Relationship Id="rId1" Type="http://schemas.openxmlformats.org/officeDocument/2006/relationships/slideLayout" Target="../slideLayouts/slideLayout119.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hyperlink" Target="https://www.fly.faa.gov/oi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9.xml"/><Relationship Id="rId1" Type="http://schemas.openxmlformats.org/officeDocument/2006/relationships/slideLayout" Target="../slideLayouts/slideLayout119.xml"/><Relationship Id="rId5" Type="http://schemas.openxmlformats.org/officeDocument/2006/relationships/image" Target="../media/image84.png"/><Relationship Id="rId4" Type="http://schemas.openxmlformats.org/officeDocument/2006/relationships/image" Target="../media/image83.png"/></Relationships>
</file>

<file path=ppt/slides/_rels/slide2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85.jpg"/><Relationship Id="rId1" Type="http://schemas.openxmlformats.org/officeDocument/2006/relationships/slideLayout" Target="../slideLayouts/slideLayout17.xml"/><Relationship Id="rId4" Type="http://schemas.openxmlformats.org/officeDocument/2006/relationships/image" Target="../media/image64.png"/></Relationships>
</file>

<file path=ppt/slides/_rels/slide3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106.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image" Target="../media/image108.png"/><Relationship Id="rId7" Type="http://schemas.openxmlformats.org/officeDocument/2006/relationships/image" Target="../media/image112.png"/><Relationship Id="rId2" Type="http://schemas.openxmlformats.org/officeDocument/2006/relationships/notesSlide" Target="../notesSlides/notesSlide28.xml"/><Relationship Id="rId1" Type="http://schemas.openxmlformats.org/officeDocument/2006/relationships/slideLayout" Target="../slideLayouts/slideLayout31.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51.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4.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91.xml"/></Relationships>
</file>

<file path=ppt/slides/_rels/slide53.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1.png"/><Relationship Id="rId2" Type="http://schemas.openxmlformats.org/officeDocument/2006/relationships/image" Target="../media/image116.png"/><Relationship Id="rId1" Type="http://schemas.openxmlformats.org/officeDocument/2006/relationships/slideLayout" Target="../slideLayouts/slideLayout91.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_rels/slide54.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Layout" Target="../slideLayouts/slideLayout91.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122.png"/></Relationships>
</file>

<file path=ppt/slides/_rels/slide55.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image" Target="../media/image126.png"/><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3" Type="http://schemas.openxmlformats.org/officeDocument/2006/relationships/image" Target="../media/image129.emf"/><Relationship Id="rId2" Type="http://schemas.openxmlformats.org/officeDocument/2006/relationships/image" Target="../media/image128.png"/><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a:t>
            </a:r>
            <a:r>
              <a:rPr lang="en-GB" sz="2400" b="0"/>
              <a:t>September 24, </a:t>
            </a:r>
            <a:r>
              <a:rPr lang="en-GB" sz="2400" b="0" dirty="0"/>
              <a:t>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5" name="Imagen 4">
            <a:extLst>
              <a:ext uri="{FF2B5EF4-FFF2-40B4-BE49-F238E27FC236}">
                <a16:creationId xmlns:a16="http://schemas.microsoft.com/office/drawing/2014/main" id="{7324C8BF-4F49-DEAB-7B0E-AE628ADFFA68}"/>
              </a:ext>
            </a:extLst>
          </p:cNvPr>
          <p:cNvPicPr>
            <a:picLocks noChangeAspect="1"/>
          </p:cNvPicPr>
          <p:nvPr/>
        </p:nvPicPr>
        <p:blipFill>
          <a:blip r:embed="rId7"/>
          <a:stretch>
            <a:fillRect/>
          </a:stretch>
        </p:blipFill>
        <p:spPr>
          <a:xfrm>
            <a:off x="3045438" y="722531"/>
            <a:ext cx="6253521" cy="5859049"/>
          </a:xfrm>
          <a:prstGeom prst="rect">
            <a:avLst/>
          </a:prstGeom>
          <a:ln w="19050">
            <a:solidFill>
              <a:srgbClr val="162E53"/>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32" name="Imagen 31">
            <a:extLst>
              <a:ext uri="{FF2B5EF4-FFF2-40B4-BE49-F238E27FC236}">
                <a16:creationId xmlns:a16="http://schemas.microsoft.com/office/drawing/2014/main" id="{2B6730D5-9065-A966-A43A-DCC2F0116B39}"/>
              </a:ext>
            </a:extLst>
          </p:cNvPr>
          <p:cNvPicPr>
            <a:picLocks noChangeAspect="1"/>
          </p:cNvPicPr>
          <p:nvPr/>
        </p:nvPicPr>
        <p:blipFill>
          <a:blip r:embed="rId2"/>
          <a:srcRect t="25749"/>
          <a:stretch>
            <a:fillRect/>
          </a:stretch>
        </p:blipFill>
        <p:spPr>
          <a:xfrm>
            <a:off x="9420225" y="1539240"/>
            <a:ext cx="2771775" cy="4069006"/>
          </a:xfrm>
          <a:prstGeom prst="rect">
            <a:avLst/>
          </a:prstGeom>
        </p:spPr>
      </p:pic>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36" name="Imagen 35">
            <a:extLst>
              <a:ext uri="{FF2B5EF4-FFF2-40B4-BE49-F238E27FC236}">
                <a16:creationId xmlns:a16="http://schemas.microsoft.com/office/drawing/2014/main" id="{C6DB0EBE-F375-E227-EE00-DF80127F02BE}"/>
              </a:ext>
            </a:extLst>
          </p:cNvPr>
          <p:cNvPicPr>
            <a:picLocks noChangeAspect="1"/>
          </p:cNvPicPr>
          <p:nvPr/>
        </p:nvPicPr>
        <p:blipFill>
          <a:blip r:embed="rId3"/>
          <a:stretch>
            <a:fillRect/>
          </a:stretch>
        </p:blipFill>
        <p:spPr>
          <a:xfrm>
            <a:off x="0" y="875476"/>
            <a:ext cx="9394750" cy="2847079"/>
          </a:xfrm>
          <a:prstGeom prst="rect">
            <a:avLst/>
          </a:prstGeom>
        </p:spPr>
      </p:pic>
      <p:pic>
        <p:nvPicPr>
          <p:cNvPr id="60" name="Imagen 59">
            <a:extLst>
              <a:ext uri="{FF2B5EF4-FFF2-40B4-BE49-F238E27FC236}">
                <a16:creationId xmlns:a16="http://schemas.microsoft.com/office/drawing/2014/main" id="{264367C1-2D6A-7AEB-AAF2-F1A50C9EB05C}"/>
              </a:ext>
            </a:extLst>
          </p:cNvPr>
          <p:cNvPicPr>
            <a:picLocks noChangeAspect="1"/>
          </p:cNvPicPr>
          <p:nvPr/>
        </p:nvPicPr>
        <p:blipFill>
          <a:blip r:embed="rId4"/>
          <a:stretch>
            <a:fillRect/>
          </a:stretch>
        </p:blipFill>
        <p:spPr>
          <a:xfrm>
            <a:off x="0" y="3808753"/>
            <a:ext cx="9449619" cy="2383743"/>
          </a:xfrm>
          <a:prstGeom prst="rect">
            <a:avLst/>
          </a:prstGeom>
        </p:spPr>
      </p:pic>
    </p:spTree>
    <p:extLst>
      <p:ext uri="{BB962C8B-B14F-4D97-AF65-F5344CB8AC3E}">
        <p14:creationId xmlns:p14="http://schemas.microsoft.com/office/powerpoint/2010/main" val="1633559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18" name="Imagen 17">
            <a:extLst>
              <a:ext uri="{FF2B5EF4-FFF2-40B4-BE49-F238E27FC236}">
                <a16:creationId xmlns:a16="http://schemas.microsoft.com/office/drawing/2014/main" id="{E051F2C1-E0E7-C0D6-3BF4-6D4086C15BCF}"/>
              </a:ext>
            </a:extLst>
          </p:cNvPr>
          <p:cNvPicPr>
            <a:picLocks noChangeAspect="1"/>
          </p:cNvPicPr>
          <p:nvPr/>
        </p:nvPicPr>
        <p:blipFill>
          <a:blip r:embed="rId2"/>
          <a:stretch>
            <a:fillRect/>
          </a:stretch>
        </p:blipFill>
        <p:spPr>
          <a:xfrm>
            <a:off x="1016032" y="722531"/>
            <a:ext cx="10159936" cy="5718002"/>
          </a:xfrm>
          <a:prstGeom prst="rect">
            <a:avLst/>
          </a:prstGeom>
        </p:spPr>
      </p:pic>
    </p:spTree>
    <p:extLst>
      <p:ext uri="{BB962C8B-B14F-4D97-AF65-F5344CB8AC3E}">
        <p14:creationId xmlns:p14="http://schemas.microsoft.com/office/powerpoint/2010/main" val="1771532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2346789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nvGraphicFramePr>
        <p:xfrm>
          <a:off x="39697" y="942350"/>
          <a:ext cx="12110720" cy="5868276"/>
        </p:xfrm>
        <a:graphic>
          <a:graphicData uri="http://schemas.openxmlformats.org/drawingml/2006/table">
            <a:tbl>
              <a:tblPr firstRow="1" bandRow="1">
                <a:tableStyleId>{5C22544A-7EE6-4342-B048-85BDC9FD1C3A}</a:tableStyleId>
              </a:tblPr>
              <a:tblGrid>
                <a:gridCol w="2616200">
                  <a:extLst>
                    <a:ext uri="{9D8B030D-6E8A-4147-A177-3AD203B41FA5}">
                      <a16:colId xmlns:a16="http://schemas.microsoft.com/office/drawing/2014/main" val="3505724000"/>
                    </a:ext>
                  </a:extLst>
                </a:gridCol>
                <a:gridCol w="1751433">
                  <a:extLst>
                    <a:ext uri="{9D8B030D-6E8A-4147-A177-3AD203B41FA5}">
                      <a16:colId xmlns:a16="http://schemas.microsoft.com/office/drawing/2014/main" val="1820451916"/>
                    </a:ext>
                  </a:extLst>
                </a:gridCol>
                <a:gridCol w="4121042">
                  <a:extLst>
                    <a:ext uri="{9D8B030D-6E8A-4147-A177-3AD203B41FA5}">
                      <a16:colId xmlns:a16="http://schemas.microsoft.com/office/drawing/2014/main" val="197685727"/>
                    </a:ext>
                  </a:extLst>
                </a:gridCol>
                <a:gridCol w="362204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1000" b="1" i="0" dirty="0">
                          <a:solidFill>
                            <a:srgbClr val="DC0000"/>
                          </a:solidFill>
                          <a:latin typeface="+mn-lt"/>
                        </a:rPr>
                        <a:t>SAEZ – STAGE 2</a:t>
                      </a:r>
                      <a:endParaRPr lang="es-MX" sz="1000" b="1" i="0" dirty="0">
                        <a:solidFill>
                          <a:srgbClr val="DC0000"/>
                        </a:solidFill>
                        <a:latin typeface="+mn-lt"/>
                      </a:endParaRPr>
                    </a:p>
                    <a:p>
                      <a:pPr>
                        <a:lnSpc>
                          <a:spcPct val="100000"/>
                        </a:lnSpc>
                        <a:spcAft>
                          <a:spcPts val="100"/>
                        </a:spcAft>
                      </a:pPr>
                      <a:endParaRPr sz="300" b="1" i="0" dirty="0">
                        <a:solidFill>
                          <a:srgbClr val="DC0000"/>
                        </a:solidFill>
                        <a:latin typeface="+mn-lt"/>
                      </a:endParaRPr>
                    </a:p>
                    <a:p>
                      <a:pPr>
                        <a:lnSpc>
                          <a:spcPct val="100000"/>
                        </a:lnSpc>
                        <a:spcAft>
                          <a:spcPts val="50"/>
                        </a:spcAft>
                      </a:pPr>
                      <a:r>
                        <a:rPr sz="900" b="1" i="0" dirty="0">
                          <a:solidFill>
                            <a:srgbClr val="141414"/>
                          </a:solidFill>
                          <a:latin typeface="+mn-lt"/>
                        </a:rPr>
                        <a:t>AIP SUP A214/2026</a:t>
                      </a:r>
                    </a:p>
                    <a:p>
                      <a:pPr>
                        <a:lnSpc>
                          <a:spcPct val="100000"/>
                        </a:lnSpc>
                        <a:spcAft>
                          <a:spcPts val="50"/>
                        </a:spcAft>
                      </a:pPr>
                      <a:r>
                        <a:rPr sz="900" b="1" i="0" dirty="0">
                          <a:solidFill>
                            <a:srgbClr val="141414"/>
                          </a:solidFill>
                          <a:latin typeface="+mn-lt"/>
                        </a:rPr>
                        <a:t>RWY 17/35 CLSD – SINGLE RWY 11/29</a:t>
                      </a:r>
                    </a:p>
                    <a:p>
                      <a:pPr>
                        <a:lnSpc>
                          <a:spcPct val="100000"/>
                        </a:lnSpc>
                        <a:spcAft>
                          <a:spcPts val="50"/>
                        </a:spcAft>
                      </a:pPr>
                      <a:r>
                        <a:rPr sz="900" b="1" i="0" dirty="0">
                          <a:solidFill>
                            <a:srgbClr val="002D69"/>
                          </a:solidFill>
                          <a:latin typeface="+mn-lt"/>
                        </a:rPr>
                        <a:t>15 OPS/HR REF  •  8 ARR / 7 DEP</a:t>
                      </a:r>
                    </a:p>
                    <a:p>
                      <a:pPr>
                        <a:lnSpc>
                          <a:spcPct val="100000"/>
                        </a:lnSpc>
                        <a:spcAft>
                          <a:spcPts val="50"/>
                        </a:spcAft>
                      </a:pPr>
                      <a:r>
                        <a:rPr sz="900" b="1" i="0" dirty="0">
                          <a:solidFill>
                            <a:srgbClr val="141414"/>
                          </a:solidFill>
                          <a:latin typeface="+mn-lt"/>
                        </a:rPr>
                        <a:t>MIN 8 MIN ARR INTERVAL FROM IAF*</a:t>
                      </a:r>
                      <a:endParaRPr lang="es-AR" sz="9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n-US" sz="1000" b="1" i="0" dirty="0">
                          <a:solidFill>
                            <a:srgbClr val="141414"/>
                          </a:solidFill>
                          <a:latin typeface="+mn-lt"/>
                        </a:rPr>
                        <a:t>ARR EXIT / BACKTRACK PROCEDURES IN EFFECT</a:t>
                      </a:r>
                    </a:p>
                    <a:p>
                      <a:pPr>
                        <a:lnSpc>
                          <a:spcPct val="100000"/>
                        </a:lnSpc>
                        <a:spcAft>
                          <a:spcPts val="50"/>
                        </a:spcAft>
                      </a:pPr>
                      <a:endParaRPr lang="es-AR" sz="2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900" b="1" i="0" u="sng" dirty="0" err="1">
                          <a:solidFill>
                            <a:srgbClr val="141414"/>
                          </a:solidFill>
                          <a:latin typeface="+mn-lt"/>
                        </a:rPr>
                        <a:t>NOTAMs</a:t>
                      </a:r>
                      <a:r>
                        <a:rPr lang="es-AR" sz="900" b="1" i="0" dirty="0">
                          <a:solidFill>
                            <a:srgbClr val="141414"/>
                          </a:solidFill>
                          <a:latin typeface="+mn-lt"/>
                        </a:rPr>
                        <a:t>:</a:t>
                      </a:r>
                    </a:p>
                    <a:p>
                      <a:pPr marL="0" marR="0" lvl="0" indent="0" algn="l" defTabSz="914400" eaLnBrk="1" fontAlgn="auto" latinLnBrk="0" hangingPunct="1">
                        <a:lnSpc>
                          <a:spcPct val="100000"/>
                        </a:lnSpc>
                        <a:spcBef>
                          <a:spcPts val="0"/>
                        </a:spcBef>
                        <a:spcAft>
                          <a:spcPts val="50"/>
                        </a:spcAft>
                        <a:buClrTx/>
                        <a:buSzTx/>
                        <a:buFontTx/>
                        <a:buNone/>
                        <a:tabLst/>
                        <a:defRPr/>
                      </a:pPr>
                      <a:r>
                        <a:rPr lang="en-US" sz="900" b="1" i="0" dirty="0">
                          <a:solidFill>
                            <a:srgbClr val="141414"/>
                          </a:solidFill>
                          <a:latin typeface="+mn-lt"/>
                        </a:rPr>
                        <a:t>NOTAM A3212/26 –</a:t>
                      </a:r>
                      <a:r>
                        <a:rPr lang="en-US" sz="900" b="0" i="0" dirty="0">
                          <a:solidFill>
                            <a:srgbClr val="141414"/>
                          </a:solidFill>
                          <a:latin typeface="+mn-lt"/>
                        </a:rPr>
                        <a:t> TWY H BTN G AND THR 29 CLSD</a:t>
                      </a:r>
                    </a:p>
                    <a:p>
                      <a:pPr>
                        <a:lnSpc>
                          <a:spcPct val="100000"/>
                        </a:lnSpc>
                        <a:spcAft>
                          <a:spcPts val="50"/>
                        </a:spcAft>
                      </a:pPr>
                      <a:r>
                        <a:rPr lang="es-AR" sz="900" b="1" i="0" dirty="0">
                          <a:solidFill>
                            <a:srgbClr val="141414"/>
                          </a:solidFill>
                          <a:latin typeface="+mn-lt"/>
                        </a:rPr>
                        <a:t>NOTAM A3503/26 – </a:t>
                      </a:r>
                      <a:r>
                        <a:rPr lang="en-US" sz="900" b="0" i="0" dirty="0">
                          <a:solidFill>
                            <a:srgbClr val="141414"/>
                          </a:solidFill>
                          <a:latin typeface="+mn-lt"/>
                        </a:rPr>
                        <a:t>TEMPO OPERATIONAL PROC WERE PUBLISHED IN SUP A214/26 DUE TO STAGE II WORKS AT THE MANEUVERING AREA TO OPTIMIZE THE FLUENCY OF AIR OPERATIONS</a:t>
                      </a:r>
                    </a:p>
                    <a:p>
                      <a:pPr>
                        <a:lnSpc>
                          <a:spcPct val="100000"/>
                        </a:lnSpc>
                        <a:spcAft>
                          <a:spcPts val="50"/>
                        </a:spcAft>
                      </a:pPr>
                      <a:r>
                        <a:rPr lang="en-US" sz="900" b="1" i="0" dirty="0">
                          <a:solidFill>
                            <a:srgbClr val="141414"/>
                          </a:solidFill>
                          <a:latin typeface="+mn-lt"/>
                        </a:rPr>
                        <a:t>NOTAM A3540/26 – </a:t>
                      </a:r>
                      <a:r>
                        <a:rPr lang="en-US" sz="900" b="0" i="0" dirty="0">
                          <a:solidFill>
                            <a:srgbClr val="141414"/>
                          </a:solidFill>
                          <a:latin typeface="+mn-lt"/>
                        </a:rPr>
                        <a:t>EXPECTED DLA TO ARR AND TKOF DUE TO WIP MAINT. FM 2026-08-28 03:00 TO 2026-10-24 02:59</a:t>
                      </a:r>
                    </a:p>
                    <a:p>
                      <a:pPr>
                        <a:lnSpc>
                          <a:spcPct val="100000"/>
                        </a:lnSpc>
                        <a:spcAft>
                          <a:spcPts val="50"/>
                        </a:spcAft>
                      </a:pPr>
                      <a:endParaRPr lang="es-AR"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r>
                        <a:rPr kumimoji="0" lang="es-AR" sz="1000" b="1" i="0" u="none" strike="noStrike" kern="1200" cap="none" spc="0" normalizeH="0" baseline="0" noProof="0" dirty="0">
                          <a:ln>
                            <a:noFill/>
                          </a:ln>
                          <a:solidFill>
                            <a:srgbClr val="DC0000"/>
                          </a:solidFill>
                          <a:effectLst/>
                          <a:uLnTx/>
                          <a:uFillTx/>
                          <a:latin typeface="+mn-lt"/>
                          <a:ea typeface="+mn-ea"/>
                          <a:cs typeface="+mn-cs"/>
                        </a:rPr>
                        <a:t>SACO </a:t>
                      </a:r>
                    </a:p>
                    <a:p>
                      <a:pPr marL="0" marR="0" lvl="0" indent="0" algn="l" defTabSz="914400" rtl="0" eaLnBrk="1" fontAlgn="auto" latinLnBrk="0" hangingPunct="1">
                        <a:lnSpc>
                          <a:spcPct val="100000"/>
                        </a:lnSpc>
                        <a:spcBef>
                          <a:spcPts val="0"/>
                        </a:spcBef>
                        <a:spcAft>
                          <a:spcPts val="50"/>
                        </a:spcAft>
                        <a:buClrTx/>
                        <a:buSzTx/>
                        <a:buFontTx/>
                        <a:buNone/>
                        <a:tabLst/>
                        <a:defRPr/>
                      </a:pPr>
                      <a:endParaRPr kumimoji="0" lang="en-US" sz="300" b="1" i="0" u="none" strike="noStrike" kern="1200" cap="none" spc="0" normalizeH="0" baseline="0" noProof="0" dirty="0">
                        <a:ln>
                          <a:noFill/>
                        </a:ln>
                        <a:solidFill>
                          <a:srgbClr val="141414"/>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A3703/26 –</a:t>
                      </a:r>
                      <a:r>
                        <a:rPr kumimoji="0" lang="en-US" sz="900" b="0" i="0" u="none" strike="noStrike" kern="1200" cap="none" spc="0" normalizeH="0" baseline="0" noProof="0" dirty="0">
                          <a:ln>
                            <a:noFill/>
                          </a:ln>
                          <a:solidFill>
                            <a:srgbClr val="141414"/>
                          </a:solidFill>
                          <a:effectLst/>
                          <a:uLnTx/>
                          <a:uFillTx/>
                          <a:latin typeface="+mn-lt"/>
                          <a:ea typeface="+mn-ea"/>
                          <a:cs typeface="+mn-cs"/>
                        </a:rPr>
                        <a:t> </a:t>
                      </a:r>
                      <a:r>
                        <a:rPr lang="en-US" sz="900" b="0" i="0" dirty="0">
                          <a:solidFill>
                            <a:srgbClr val="111111"/>
                          </a:solidFill>
                          <a:effectLst/>
                          <a:latin typeface="+mn-lt"/>
                        </a:rPr>
                        <a:t>RWY 01/19 LTD ONLY TAX WIP MAINT 25 1200-2100.</a:t>
                      </a: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A3937/26 –</a:t>
                      </a:r>
                      <a:r>
                        <a:rPr kumimoji="0" lang="en-US" sz="900" b="0" i="0" u="none" strike="noStrike" kern="1200" cap="none" spc="0" normalizeH="0" baseline="0" noProof="0" dirty="0">
                          <a:ln>
                            <a:noFill/>
                          </a:ln>
                          <a:solidFill>
                            <a:srgbClr val="141414"/>
                          </a:solidFill>
                          <a:effectLst/>
                          <a:uLnTx/>
                          <a:uFillTx/>
                          <a:latin typeface="+mn-lt"/>
                          <a:ea typeface="+mn-ea"/>
                          <a:cs typeface="+mn-cs"/>
                        </a:rPr>
                        <a:t> RWY 01/19 LTD ONLY TAX WIP MAINT 27 AND 29 1200-2100 28 1600-2100</a:t>
                      </a:r>
                      <a:endParaRPr lang="en-US" sz="900" b="0"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900" b="1"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r>
                        <a:rPr lang="es-MX" sz="900" b="1" i="0" dirty="0">
                          <a:solidFill>
                            <a:srgbClr val="141414"/>
                          </a:solidFill>
                          <a:latin typeface="+mn-lt"/>
                        </a:rPr>
                        <a:t>25/09 1300UTC</a:t>
                      </a:r>
                      <a:r>
                        <a:rPr lang="es-MX" sz="900" b="1" i="0" baseline="0" dirty="0">
                          <a:solidFill>
                            <a:srgbClr val="141414"/>
                          </a:solidFill>
                          <a:latin typeface="+mn-lt"/>
                        </a:rPr>
                        <a:t> – EANA ATFM CDM </a:t>
                      </a:r>
                      <a:r>
                        <a:rPr lang="es-MX" sz="900" b="1" i="0" baseline="0" dirty="0" err="1">
                          <a:solidFill>
                            <a:srgbClr val="141414"/>
                          </a:solidFill>
                          <a:latin typeface="+mn-lt"/>
                        </a:rPr>
                        <a:t>briefing</a:t>
                      </a:r>
                      <a:r>
                        <a:rPr lang="es-MX" sz="900" b="1" i="0" baseline="0" dirty="0">
                          <a:solidFill>
                            <a:srgbClr val="141414"/>
                          </a:solidFill>
                          <a:latin typeface="+mn-lt"/>
                        </a:rPr>
                        <a:t> </a:t>
                      </a:r>
                      <a:endParaRPr lang="es-MX" sz="9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500" b="1" i="0" dirty="0">
                        <a:solidFill>
                          <a:srgbClr val="141414"/>
                        </a:solidFill>
                        <a:latin typeface="+mn-lt"/>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THURSDAY</a:t>
                      </a: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TURB over north Patagonia, extending into northeast Argentina.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ICE over central and north Patagonia.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FRIDAY/SATUR</a:t>
                      </a:r>
                      <a:r>
                        <a:rPr kumimoji="0" lang="en-US" sz="800" b="1" i="0" u="none" strike="noStrike" kern="1200" cap="none" spc="0" normalizeH="0" baseline="0" noProof="0" dirty="0">
                          <a:ln>
                            <a:noFill/>
                          </a:ln>
                          <a:solidFill>
                            <a:srgbClr val="14213D"/>
                          </a:solidFill>
                          <a:effectLst/>
                          <a:uLnTx/>
                          <a:uFillTx/>
                          <a:latin typeface="+mn-lt"/>
                          <a:ea typeface="+mn-ea"/>
                          <a:cs typeface="+mn-cs"/>
                        </a:rPr>
                        <a:t>DAY/SUNDAY</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NOSIG </a:t>
                      </a:r>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sp>
        <p:nvSpPr>
          <p:cNvPr id="24" name="Rounded Rectangle 168">
            <a:extLst>
              <a:ext uri="{FF2B5EF4-FFF2-40B4-BE49-F238E27FC236}">
                <a16:creationId xmlns:a16="http://schemas.microsoft.com/office/drawing/2014/main" id="{9979D19D-C5B8-8E2F-BA64-459A8F525DC7}"/>
              </a:ext>
            </a:extLst>
          </p:cNvPr>
          <p:cNvSpPr/>
          <p:nvPr/>
        </p:nvSpPr>
        <p:spPr>
          <a:xfrm>
            <a:off x="8593401" y="4003156"/>
            <a:ext cx="3557016" cy="521208"/>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a:t>
            </a:r>
            <a:r>
              <a:rPr kumimoji="0" lang="es-AR" sz="1000" b="1" i="0" u="none" strike="noStrike" kern="0" cap="none" spc="0" normalizeH="0" baseline="0" noProof="0" dirty="0">
                <a:ln>
                  <a:noFill/>
                </a:ln>
                <a:solidFill>
                  <a:srgbClr val="E20000"/>
                </a:solidFill>
                <a:effectLst/>
                <a:uLnTx/>
                <a:uFillTx/>
                <a:latin typeface="Calibri" panose="020F0502020204030204"/>
                <a:ea typeface="+mn-ea"/>
                <a:cs typeface="Arial"/>
              </a:rPr>
              <a:t>VF</a:t>
            </a: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KIMID/SANBU AND VIA PUGLI/PULNA</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lang="es-MX" sz="1000" dirty="0">
                <a:solidFill>
                  <a:srgbClr val="14213D"/>
                </a:solidFill>
                <a:latin typeface="Calibri" panose="020F0502020204030204"/>
                <a:cs typeface="Arial"/>
              </a:rPr>
              <a:t>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NM </a:t>
            </a:r>
            <a:r>
              <a:rPr lang="es-MX" sz="1000" dirty="0">
                <a:solidFill>
                  <a:srgbClr val="14213D"/>
                </a:solidFill>
                <a:latin typeface="Calibri"/>
                <a:cs typeface="Arial"/>
              </a:rPr>
              <a:t>16</a:t>
            </a:r>
            <a:r>
              <a:rPr kumimoji="0" lang="es-MX" sz="1000" b="0" i="0" u="none" strike="noStrike" kern="0" cap="none" spc="0" normalizeH="0" baseline="0" noProof="0" dirty="0">
                <a:ln>
                  <a:noFill/>
                </a:ln>
                <a:solidFill>
                  <a:srgbClr val="14213D"/>
                </a:solidFill>
                <a:effectLst/>
                <a:uLnTx/>
                <a:uFillTx/>
                <a:latin typeface="Calibri"/>
                <a:ea typeface="+mn-ea"/>
                <a:cs typeface="Arial"/>
              </a:rPr>
              <a:t>00–1900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94005"/>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3122042" y="434053"/>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September </a:t>
            </a:r>
            <a:r>
              <a:rPr lang="en-US" sz="2400" b="1" i="1" kern="1200" spc="-5" dirty="0">
                <a:solidFill>
                  <a:srgbClr val="FF0000"/>
                </a:solidFill>
                <a:latin typeface="Calibri"/>
                <a:cs typeface="Calibri"/>
              </a:rPr>
              <a:t>24</a:t>
            </a:r>
            <a:r>
              <a:rPr kumimoji="0" lang="en-US" sz="2400" b="1" i="1" u="none" strike="noStrike" kern="1200" cap="none" spc="-5" normalizeH="0" baseline="30000" noProof="0" dirty="0" err="1">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 September 28</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ea typeface="+mn-ea"/>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415184" y="6347747"/>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ea typeface="+mn-ea"/>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995710" y="6347749"/>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ea typeface="+mn-ea"/>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ea typeface="+mn-ea"/>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908418" y="4172575"/>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nvGraphicFramePr>
        <p:xfrm>
          <a:off x="4458420" y="15618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8" y="2145399"/>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ea typeface="+mn-ea"/>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SEP </a:t>
            </a:r>
            <a:r>
              <a:rPr lang="en-US" sz="1100" kern="1200" dirty="0">
                <a:solidFill>
                  <a:srgbClr val="6A7485"/>
                </a:solidFill>
                <a:latin typeface="Calibri"/>
                <a:ea typeface="Aptos" pitchFamily="34" charset="-122"/>
                <a:cs typeface="Aptos" pitchFamily="34" charset="-120"/>
              </a:rPr>
              <a:t>29</a:t>
            </a:r>
            <a:endPar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endParaRPr>
          </a:p>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a:t>
            </a:r>
            <a:r>
              <a:rPr kumimoji="0" lang="en-US" sz="1000" b="1" i="0" u="none" strike="noStrike" kern="1200" cap="none" spc="0" normalizeH="0" baseline="0" noProof="0" dirty="0">
                <a:ln>
                  <a:noFill/>
                </a:ln>
                <a:solidFill>
                  <a:srgbClr val="1FAA59"/>
                </a:solidFill>
                <a:effectLst/>
                <a:uLnTx/>
                <a:uFillTx/>
                <a:latin typeface="Calibri"/>
                <a:ea typeface="+mn-ea"/>
                <a:cs typeface="Arial"/>
              </a:rPr>
              <a:t>DLY 0000-0300 </a:t>
            </a:r>
          </a:p>
        </p:txBody>
      </p:sp>
      <p:sp>
        <p:nvSpPr>
          <p:cNvPr id="48" name="Shape 61">
            <a:extLst>
              <a:ext uri="{FF2B5EF4-FFF2-40B4-BE49-F238E27FC236}">
                <a16:creationId xmlns:a16="http://schemas.microsoft.com/office/drawing/2014/main" id="{AB62B6F5-4DB7-286B-4589-C7452934E623}"/>
              </a:ext>
            </a:extLst>
          </p:cNvPr>
          <p:cNvSpPr/>
          <p:nvPr/>
        </p:nvSpPr>
        <p:spPr>
          <a:xfrm>
            <a:off x="5086409" y="3683028"/>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Check affected flow.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ea typeface="+mn-ea"/>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9804361" y="6492240"/>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ea typeface="+mn-ea"/>
                <a:cs typeface="Arial"/>
              </a:rPr>
              <a:t> </a:t>
            </a:r>
          </a:p>
        </p:txBody>
      </p:sp>
      <p:sp>
        <p:nvSpPr>
          <p:cNvPr id="20" name="Shape 23">
            <a:extLst>
              <a:ext uri="{FF2B5EF4-FFF2-40B4-BE49-F238E27FC236}">
                <a16:creationId xmlns:a16="http://schemas.microsoft.com/office/drawing/2014/main" id="{359FE2F6-EBF8-53BF-148B-36330594D195}"/>
              </a:ext>
            </a:extLst>
          </p:cNvPr>
          <p:cNvSpPr/>
          <p:nvPr/>
        </p:nvSpPr>
        <p:spPr>
          <a:xfrm>
            <a:off x="429768" y="4212721"/>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5" name="Shape 39">
            <a:extLst>
              <a:ext uri="{FF2B5EF4-FFF2-40B4-BE49-F238E27FC236}">
                <a16:creationId xmlns:a16="http://schemas.microsoft.com/office/drawing/2014/main" id="{3B12E46F-C1C6-605C-EBDC-003BF75CCD86}"/>
              </a:ext>
            </a:extLst>
          </p:cNvPr>
          <p:cNvSpPr/>
          <p:nvPr/>
        </p:nvSpPr>
        <p:spPr>
          <a:xfrm>
            <a:off x="4458423" y="2817274"/>
            <a:ext cx="4042902" cy="557800"/>
          </a:xfrm>
          <a:prstGeom prst="roundRect">
            <a:avLst/>
          </a:prstGeom>
          <a:solidFill>
            <a:srgbClr val="FFFFFF"/>
          </a:solidFill>
          <a:ln w="8890">
            <a:solidFill>
              <a:srgbClr val="92CDDD"/>
            </a:solidFill>
            <a:prstDash val="solid"/>
          </a:ln>
        </p:spPr>
        <p:txBody>
          <a:bodyPr anchor="ctr"/>
          <a:lstStyle/>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5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DEP SAEZ: NO LOCAL ATFM DEPARTURE MEASURE FOR STAGE 2</a:t>
            </a:r>
          </a:p>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00" b="0" i="1"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Network/route /destination measures remain applicable to affected flows.</a:t>
            </a:r>
            <a:endParaRPr kumimoji="0" lang="en-US" sz="800" b="1" i="1" u="none" strike="noStrike" kern="1200" cap="none" spc="0" normalizeH="0" baseline="0" noProof="0" dirty="0">
              <a:ln>
                <a:noFill/>
              </a:ln>
              <a:solidFill>
                <a:srgbClr val="1FAA59"/>
              </a:solidFill>
              <a:effectLst/>
              <a:uLnTx/>
              <a:uFillTx/>
              <a:latin typeface="Calibri"/>
              <a:ea typeface="+mn-ea"/>
              <a:cs typeface="Arial"/>
            </a:endParaRPr>
          </a:p>
        </p:txBody>
      </p:sp>
      <p:sp>
        <p:nvSpPr>
          <p:cNvPr id="10" name="Rounded Rectangle 164">
            <a:extLst>
              <a:ext uri="{FF2B5EF4-FFF2-40B4-BE49-F238E27FC236}">
                <a16:creationId xmlns:a16="http://schemas.microsoft.com/office/drawing/2014/main" id="{CE5C02AA-19FC-377A-2DF3-69CE3ABA85C0}"/>
              </a:ext>
            </a:extLst>
          </p:cNvPr>
          <p:cNvSpPr/>
          <p:nvPr/>
        </p:nvSpPr>
        <p:spPr>
          <a:xfrm>
            <a:off x="8577072" y="1570161"/>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SABE</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MDI 3 MIN → TMA </a:t>
            </a:r>
            <a:r>
              <a:rPr kumimoji="0" sz="1000" b="0" i="0" u="none" strike="noStrike" kern="0" cap="none" spc="0" normalizeH="0" baseline="0" noProof="0" dirty="0" err="1">
                <a:ln>
                  <a:noFill/>
                </a:ln>
                <a:solidFill>
                  <a:prstClr val="black"/>
                </a:solidFill>
                <a:effectLst/>
                <a:uLnTx/>
                <a:uFillTx/>
                <a:latin typeface="Calibri" panose="020F0502020204030204"/>
                <a:ea typeface="+mn-ea"/>
                <a:cs typeface="Arial"/>
              </a:rPr>
              <a:t>Baires</a:t>
            </a: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  </a:t>
            </a:r>
            <a:r>
              <a:rPr lang="es-AR" sz="1000" dirty="0">
                <a:solidFill>
                  <a:prstClr val="black"/>
                </a:solidFill>
                <a:latin typeface="Calibri" panose="020F0502020204030204"/>
                <a:cs typeface="Arial"/>
              </a:rPr>
              <a:t>13</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00–2300 </a:t>
            </a:r>
            <a:endParaRPr kumimoji="0" sz="1000" b="0" i="0" u="none" strike="noStrike" kern="0" cap="none" spc="0" normalizeH="0" baseline="0" noProof="0" dirty="0">
              <a:ln>
                <a:noFill/>
              </a:ln>
              <a:solidFill>
                <a:prstClr val="black"/>
              </a:solidFill>
              <a:effectLst/>
              <a:uLnTx/>
              <a:uFillTx/>
              <a:latin typeface="Calibri" panose="020F0502020204030204"/>
              <a:ea typeface="+mn-ea"/>
              <a:cs typeface="Arial"/>
            </a:endParaRPr>
          </a:p>
        </p:txBody>
      </p:sp>
      <p:sp>
        <p:nvSpPr>
          <p:cNvPr id="12" name="Rounded Rectangle 165">
            <a:extLst>
              <a:ext uri="{FF2B5EF4-FFF2-40B4-BE49-F238E27FC236}">
                <a16:creationId xmlns:a16="http://schemas.microsoft.com/office/drawing/2014/main" id="{EDB897D5-67BE-5311-8682-92DDA7ADD31F}"/>
              </a:ext>
            </a:extLst>
          </p:cNvPr>
          <p:cNvSpPr/>
          <p:nvPr/>
        </p:nvSpPr>
        <p:spPr>
          <a:xfrm>
            <a:off x="8587444" y="2129782"/>
            <a:ext cx="3557016" cy="493775"/>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FIR EZE → </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TMA BAIRES</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CTA IV via ASADA: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a:t>
            </a:r>
            <a:r>
              <a:rPr lang="es-MX" sz="1000" noProof="0" dirty="0">
                <a:solidFill>
                  <a:srgbClr val="14213D"/>
                </a:solidFill>
                <a:latin typeface="Calibri" panose="020F0502020204030204"/>
                <a:cs typeface="Arial"/>
              </a:rPr>
              <a:t>23</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p:txBody>
      </p:sp>
      <p:sp>
        <p:nvSpPr>
          <p:cNvPr id="14" name="Rounded Rectangle 166">
            <a:extLst>
              <a:ext uri="{FF2B5EF4-FFF2-40B4-BE49-F238E27FC236}">
                <a16:creationId xmlns:a16="http://schemas.microsoft.com/office/drawing/2014/main" id="{1E76F714-99AA-8244-F068-5AA472984B1A}"/>
              </a:ext>
            </a:extLst>
          </p:cNvPr>
          <p:cNvSpPr/>
          <p:nvPr/>
        </p:nvSpPr>
        <p:spPr>
          <a:xfrm>
            <a:off x="8593401" y="2678381"/>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SACF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ROS: </a:t>
            </a:r>
            <a:r>
              <a:rPr lang="es-MX" sz="1000" noProof="0" dirty="0">
                <a:solidFill>
                  <a:srgbClr val="14213D"/>
                </a:solidFill>
                <a:latin typeface="Calibri" panose="020F0502020204030204"/>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NTL /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INT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lang="es-MX" sz="1000" noProof="0" dirty="0">
                <a:solidFill>
                  <a:srgbClr val="14213D"/>
                </a:solidFill>
                <a:latin typeface="Calibri" panose="020F0502020204030204"/>
                <a:cs typeface="Arial"/>
              </a:rPr>
              <a:t>13</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lang="es-MX" sz="1000" dirty="0">
                <a:solidFill>
                  <a:srgbClr val="14213D"/>
                </a:solidFill>
                <a:latin typeface="Calibri" panose="020F0502020204030204"/>
                <a:cs typeface="Arial"/>
              </a:rPr>
              <a:t>22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MJZ: </a:t>
            </a:r>
            <a:r>
              <a:rPr lang="es-MX" sz="1000" noProof="0" dirty="0">
                <a:solidFill>
                  <a:srgbClr val="14213D"/>
                </a:solidFill>
                <a:latin typeface="Calibri" panose="020F0502020204030204"/>
                <a:cs typeface="Arial"/>
              </a:rPr>
              <a:t>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lang="es-MX" sz="1000" noProof="0" dirty="0">
                <a:solidFill>
                  <a:srgbClr val="14213D"/>
                </a:solidFill>
                <a:latin typeface="Calibri" panose="020F0502020204030204"/>
                <a:cs typeface="Arial"/>
              </a:rPr>
              <a:t>00</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00–0400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16" name="Rounded Rectangle 167">
            <a:extLst>
              <a:ext uri="{FF2B5EF4-FFF2-40B4-BE49-F238E27FC236}">
                <a16:creationId xmlns:a16="http://schemas.microsoft.com/office/drawing/2014/main" id="{73C49A34-6F52-72FF-6E64-EC23648A7BC7}"/>
              </a:ext>
            </a:extLst>
          </p:cNvPr>
          <p:cNvSpPr/>
          <p:nvPr/>
        </p:nvSpPr>
        <p:spPr>
          <a:xfrm>
            <a:off x="8593400" y="3449558"/>
            <a:ext cx="3540687" cy="508786"/>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SAMF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LOLAS/SINAL</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lang="es-MX" sz="1000" dirty="0">
                <a:solidFill>
                  <a:srgbClr val="14213D"/>
                </a:solidFill>
                <a:latin typeface="Calibri" panose="020F0502020204030204"/>
                <a:cs typeface="Arial"/>
              </a:rPr>
              <a:t>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0/15 NM 	 1300–1600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a:t>
            </a:r>
            <a:r>
              <a:rPr kumimoji="0" lang="es-MX" sz="1000" b="0" i="0" u="none" strike="noStrike" kern="0" cap="none" spc="0" normalizeH="0" baseline="0" noProof="0" dirty="0" err="1">
                <a:ln>
                  <a:noFill/>
                </a:ln>
                <a:solidFill>
                  <a:srgbClr val="14213D"/>
                </a:solidFill>
                <a:effectLst/>
                <a:uLnTx/>
                <a:uFillTx/>
                <a:latin typeface="Calibri" panose="020F0502020204030204"/>
                <a:ea typeface="+mn-ea"/>
                <a:cs typeface="Arial"/>
              </a:rPr>
              <a:t>ia</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ELABO/RAXUR: </a:t>
            </a:r>
            <a:r>
              <a:rPr lang="es-MX" sz="1000" noProof="0" dirty="0">
                <a:solidFill>
                  <a:srgbClr val="14213D"/>
                </a:solidFill>
                <a:latin typeface="Calibri" panose="020F0502020204030204"/>
                <a:cs typeface="Arial"/>
              </a:rPr>
              <a:t>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a:t>
            </a:r>
            <a:r>
              <a:rPr lang="es-MX" sz="1000" dirty="0">
                <a:solidFill>
                  <a:srgbClr val="14213D"/>
                </a:solidFill>
                <a:latin typeface="Calibri" panose="020F0502020204030204"/>
                <a:cs typeface="Arial"/>
              </a:rPr>
              <a:t>15</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NM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a:ea typeface="+mn-ea"/>
                <a:cs typeface="Arial"/>
              </a:rPr>
              <a:t>2000–2200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21" name="Rounded Rectangle 169">
            <a:extLst>
              <a:ext uri="{FF2B5EF4-FFF2-40B4-BE49-F238E27FC236}">
                <a16:creationId xmlns:a16="http://schemas.microsoft.com/office/drawing/2014/main" id="{C2C4E8D3-C02A-4409-7AB6-D73B4C73179D}"/>
              </a:ext>
            </a:extLst>
          </p:cNvPr>
          <p:cNvSpPr/>
          <p:nvPr/>
        </p:nvSpPr>
        <p:spPr>
          <a:xfrm>
            <a:off x="8587444" y="5207336"/>
            <a:ext cx="3557016" cy="62179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INTL FLOWS → SAEZ</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SCFZ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SLLF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SCEZ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SGFA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Valid until 2</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5 OCT</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0300</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UTC</a:t>
            </a:r>
          </a:p>
        </p:txBody>
      </p:sp>
      <p:sp>
        <p:nvSpPr>
          <p:cNvPr id="23" name="Rounded Rectangle 168">
            <a:extLst>
              <a:ext uri="{FF2B5EF4-FFF2-40B4-BE49-F238E27FC236}">
                <a16:creationId xmlns:a16="http://schemas.microsoft.com/office/drawing/2014/main" id="{B3934908-E3C6-C9D3-E830-DB40E7B4A8AD}"/>
              </a:ext>
            </a:extLst>
          </p:cNvPr>
          <p:cNvSpPr/>
          <p:nvPr/>
        </p:nvSpPr>
        <p:spPr>
          <a:xfrm>
            <a:off x="8603483" y="4597739"/>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SUEO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lvl="0" rtl="0">
              <a:lnSpc>
                <a:spcPct val="90000"/>
              </a:lnSpc>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PAPIX/KUKEN: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30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090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lang="es-MX" sz="1000" b="0" i="0" u="none" strike="noStrike" kern="0" cap="none" spc="0" normalizeH="0" baseline="0" noProof="0" dirty="0">
                <a:ln>
                  <a:noFill/>
                </a:ln>
                <a:solidFill>
                  <a:srgbClr val="14213D"/>
                </a:solidFill>
                <a:effectLst/>
                <a:uLnTx/>
                <a:uFillTx/>
                <a:latin typeface="Calibri"/>
                <a:ea typeface="+mn-ea"/>
                <a:cs typeface="Arial"/>
              </a:rPr>
              <a:t>–1700</a:t>
            </a:r>
            <a:r>
              <a:rPr lang="es-AR" sz="1000" dirty="0">
                <a:solidFill>
                  <a:prstClr val="black"/>
                </a:solidFill>
                <a:cs typeface="Arial"/>
              </a:rPr>
              <a:t> </a:t>
            </a:r>
            <a:r>
              <a:rPr lang="es-MX" sz="1000" dirty="0">
                <a:solidFill>
                  <a:prstClr val="black"/>
                </a:solidFill>
                <a:cs typeface="Arial"/>
              </a:rPr>
              <a:t>/ </a:t>
            </a:r>
            <a:r>
              <a:rPr lang="es-AR" sz="1000" dirty="0">
                <a:solidFill>
                  <a:prstClr val="black"/>
                </a:solidFill>
                <a:cs typeface="Arial"/>
              </a:rPr>
              <a:t>1900–2359</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15" name="Shape 23">
            <a:extLst>
              <a:ext uri="{FF2B5EF4-FFF2-40B4-BE49-F238E27FC236}">
                <a16:creationId xmlns:a16="http://schemas.microsoft.com/office/drawing/2014/main" id="{8343036A-8B93-2690-B441-645596CB7016}"/>
              </a:ext>
            </a:extLst>
          </p:cNvPr>
          <p:cNvSpPr/>
          <p:nvPr/>
        </p:nvSpPr>
        <p:spPr>
          <a:xfrm>
            <a:off x="429768" y="5310748"/>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pic>
        <p:nvPicPr>
          <p:cNvPr id="3" name="Imagen 2" descr="Recorte de pantalla"/>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1834" y="1565908"/>
            <a:ext cx="1519025" cy="2502732"/>
          </a:xfrm>
          <a:prstGeom prst="rect">
            <a:avLst/>
          </a:prstGeom>
        </p:spPr>
      </p:pic>
    </p:spTree>
    <p:extLst>
      <p:ext uri="{BB962C8B-B14F-4D97-AF65-F5344CB8AC3E}">
        <p14:creationId xmlns:p14="http://schemas.microsoft.com/office/powerpoint/2010/main" val="2601450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4031" y="719271"/>
          <a:ext cx="12057531" cy="5952462"/>
        </p:xfrm>
        <a:graphic>
          <a:graphicData uri="http://schemas.openxmlformats.org/drawingml/2006/table">
            <a:tbl>
              <a:tblPr firstRow="1" bandRow="1"/>
              <a:tblGrid>
                <a:gridCol w="8753907">
                  <a:extLst>
                    <a:ext uri="{9D8B030D-6E8A-4147-A177-3AD203B41FA5}">
                      <a16:colId xmlns:a16="http://schemas.microsoft.com/office/drawing/2014/main" val="20000"/>
                    </a:ext>
                  </a:extLst>
                </a:gridCol>
                <a:gridCol w="2117293">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TAPA</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A1411/26 &amp; A1402/26 </a:t>
                      </a:r>
                      <a:r>
                        <a:rPr lang="en-US" sz="1200" b="0" i="0" kern="1200" spc="-5" baseline="0" dirty="0">
                          <a:solidFill>
                            <a:schemeClr val="tx1"/>
                          </a:solidFill>
                          <a:latin typeface="Calibri"/>
                          <a:ea typeface="+mn-ea"/>
                          <a:cs typeface="Calibri"/>
                        </a:rPr>
                        <a:t> V.C. BIRD APP CONTROL SERVICE UNAVAILABLE AND AD CLSD  DUE STAFF SHORTAGE </a:t>
                      </a:r>
                      <a:r>
                        <a:rPr lang="en-US" sz="1200" b="1" i="0" kern="1200" spc="-5" baseline="0" dirty="0">
                          <a:solidFill>
                            <a:schemeClr val="tx1"/>
                          </a:solidFill>
                          <a:latin typeface="Calibri"/>
                          <a:ea typeface="+mn-ea"/>
                          <a:cs typeface="Calibri"/>
                        </a:rPr>
                        <a:t>0200 -1000 </a:t>
                      </a:r>
                      <a:r>
                        <a:rPr lang="en-US" sz="1200" b="0" i="0" kern="1200" spc="-5" baseline="0" dirty="0">
                          <a:solidFill>
                            <a:schemeClr val="tx1"/>
                          </a:solidFill>
                          <a:latin typeface="Calibri"/>
                          <a:ea typeface="+mn-ea"/>
                          <a:cs typeface="Calibri"/>
                        </a:rPr>
                        <a:t>UTC </a:t>
                      </a:r>
                      <a:r>
                        <a:rPr lang="en-US" sz="1200" b="1" i="0" kern="1200" spc="-5" baseline="0" dirty="0">
                          <a:solidFill>
                            <a:schemeClr val="tx1"/>
                          </a:solidFill>
                          <a:latin typeface="Calibri"/>
                          <a:ea typeface="+mn-ea"/>
                          <a:cs typeface="Calibri"/>
                        </a:rPr>
                        <a:t>DAILY</a:t>
                      </a:r>
                      <a:r>
                        <a:rPr lang="en-US" sz="1200" b="0" i="0" kern="1200" spc="-5" baseline="0" dirty="0">
                          <a:solidFill>
                            <a:schemeClr val="tx1"/>
                          </a:solidFill>
                          <a:latin typeface="Calibri"/>
                          <a:ea typeface="+mn-ea"/>
                          <a:cs typeface="Calibri"/>
                        </a:rPr>
                        <a:t> UNTIL </a:t>
                      </a:r>
                      <a:r>
                        <a:rPr lang="en-US" sz="1200" b="1" i="0" kern="1200" spc="-5" baseline="0" dirty="0">
                          <a:solidFill>
                            <a:schemeClr val="tx1"/>
                          </a:solidFill>
                          <a:latin typeface="Calibri"/>
                          <a:ea typeface="+mn-ea"/>
                          <a:cs typeface="Calibri"/>
                        </a:rPr>
                        <a:t>07 DEC</a:t>
                      </a:r>
                      <a:r>
                        <a:rPr lang="en-US" sz="1200" b="0" i="0" kern="1200" spc="-5" baseline="0" dirty="0">
                          <a:solidFill>
                            <a:schemeClr val="tx1"/>
                          </a:solidFill>
                          <a:latin typeface="Calibri"/>
                          <a:ea typeface="+mn-ea"/>
                          <a:cs typeface="Calibri"/>
                        </a:rPr>
                        <a:t>.</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A1470/26 </a:t>
                      </a:r>
                      <a:r>
                        <a:rPr lang="en-US" sz="1200" b="0" i="0" kern="1200" spc="-5" baseline="0" dirty="0">
                          <a:solidFill>
                            <a:schemeClr val="tx1"/>
                          </a:solidFill>
                          <a:latin typeface="Calibri"/>
                          <a:ea typeface="+mn-ea"/>
                          <a:cs typeface="Calibri"/>
                        </a:rPr>
                        <a:t>AMENDMENT TO AIP PAGES AD 2.2-3-5 AND 2.2-3-13. THIS INFORMATION SUPERSEDES THE DECLARED DISTANCES PUBLISHED IN AD 2.13.  NEW AERODROME CHART TO FOLLOW</a:t>
                      </a:r>
                      <a:r>
                        <a:rPr lang="en-US" sz="1200" b="1" i="0" kern="1200" spc="-5" baseline="0" dirty="0">
                          <a:solidFill>
                            <a:schemeClr val="tx1"/>
                          </a:solidFill>
                          <a:latin typeface="Calibri"/>
                          <a:ea typeface="+mn-ea"/>
                          <a:cs typeface="Calibri"/>
                        </a:rPr>
                        <a:t>.</a:t>
                      </a:r>
                      <a:r>
                        <a:rPr lang="en-US" sz="1200" b="0" i="0" kern="1200" spc="-5" baseline="0" dirty="0">
                          <a:solidFill>
                            <a:schemeClr val="tx1"/>
                          </a:solidFill>
                          <a:latin typeface="Calibri"/>
                          <a:ea typeface="+mn-ea"/>
                          <a:cs typeface="Calibri"/>
                        </a:rPr>
                        <a:t>PERMANENT NEW DECLARED DISTANCES:</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0" i="0" kern="1200" spc="-5" baseline="0" dirty="0">
                          <a:solidFill>
                            <a:schemeClr val="tx1"/>
                          </a:solidFill>
                          <a:latin typeface="Calibri"/>
                          <a:ea typeface="+mn-ea"/>
                          <a:cs typeface="Calibri"/>
                        </a:rPr>
                        <a:t>                          RWY    TORA(M)    TODA(M)    ASDA(M)    LDA(M)</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0" i="0" kern="1200" spc="-5" baseline="0" dirty="0">
                          <a:solidFill>
                            <a:schemeClr val="tx1"/>
                          </a:solidFill>
                          <a:latin typeface="Calibri"/>
                          <a:ea typeface="+mn-ea"/>
                          <a:cs typeface="Calibri"/>
                        </a:rPr>
                        <a:t>                             07     2938            2938             2938           2438      THR DISPLACED 500M</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0" i="0" kern="1200" spc="-5" baseline="0" dirty="0">
                          <a:solidFill>
                            <a:schemeClr val="tx1"/>
                          </a:solidFill>
                          <a:latin typeface="Calibri"/>
                          <a:ea typeface="+mn-ea"/>
                          <a:cs typeface="Calibri"/>
                        </a:rPr>
                        <a:t>                             25     2938            2938             2938           2738      THR DISPLACED 200M</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TFFR</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A1482/26 </a:t>
                      </a:r>
                      <a:r>
                        <a:rPr lang="en-US" sz="1200" b="0" i="0" kern="1200" spc="-5" baseline="0" dirty="0">
                          <a:solidFill>
                            <a:schemeClr val="tx1"/>
                          </a:solidFill>
                          <a:latin typeface="Calibri"/>
                          <a:ea typeface="+mn-ea"/>
                          <a:cs typeface="Calibri"/>
                        </a:rPr>
                        <a:t> RWY 12/30 CLSD </a:t>
                      </a:r>
                      <a:r>
                        <a:rPr lang="en-US" sz="1200" b="1" i="0" kern="1200" spc="-5" baseline="0" dirty="0">
                          <a:solidFill>
                            <a:schemeClr val="tx1"/>
                          </a:solidFill>
                          <a:latin typeface="Calibri"/>
                          <a:ea typeface="+mn-ea"/>
                          <a:cs typeface="Calibri"/>
                        </a:rPr>
                        <a:t>0330 – 1030 </a:t>
                      </a:r>
                      <a:r>
                        <a:rPr lang="en-US" sz="1200" b="0" i="0" kern="1200" spc="-5" baseline="0" dirty="0">
                          <a:solidFill>
                            <a:schemeClr val="tx1"/>
                          </a:solidFill>
                          <a:latin typeface="Calibri"/>
                          <a:ea typeface="+mn-ea"/>
                          <a:cs typeface="Calibri"/>
                        </a:rPr>
                        <a:t>UTC DUE WIP ON </a:t>
                      </a:r>
                      <a:r>
                        <a:rPr lang="en-US" sz="1200" b="1" i="0" kern="1200" spc="-5" baseline="0" dirty="0">
                          <a:solidFill>
                            <a:schemeClr val="tx1"/>
                          </a:solidFill>
                          <a:latin typeface="Calibri"/>
                          <a:ea typeface="+mn-ea"/>
                          <a:cs typeface="Calibri"/>
                        </a:rPr>
                        <a:t>23 SEP.</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TFFF</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dirty="0"/>
                        <a:t>A1329/26 </a:t>
                      </a:r>
                      <a:r>
                        <a:rPr lang="en-US" sz="1200" dirty="0"/>
                        <a:t>FLOW CONTROL PROC ACT DUE TO STAFF SHORTAGE </a:t>
                      </a:r>
                      <a:r>
                        <a:rPr lang="en-US" sz="1200" b="1" dirty="0"/>
                        <a:t>1030-1159</a:t>
                      </a:r>
                      <a:r>
                        <a:rPr lang="en-US" sz="1200" b="0" dirty="0"/>
                        <a:t> UTC</a:t>
                      </a:r>
                      <a:r>
                        <a:rPr lang="en-US" sz="1200" dirty="0"/>
                        <a:t> ON VARIOUS DAYS SEE NOTAM FOR RELAVANT DAYS UNTIL </a:t>
                      </a:r>
                      <a:r>
                        <a:rPr lang="en-US" sz="1200" b="1" dirty="0"/>
                        <a:t>26 SEP.</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dirty="0">
                          <a:solidFill>
                            <a:srgbClr val="FF0000"/>
                          </a:solidFill>
                        </a:rPr>
                        <a:t>TVSC</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dirty="0">
                          <a:solidFill>
                            <a:schemeClr val="tx1"/>
                          </a:solidFill>
                        </a:rPr>
                        <a:t>A1210/26 </a:t>
                      </a:r>
                      <a:r>
                        <a:rPr lang="en-US" sz="1200" b="0" dirty="0">
                          <a:solidFill>
                            <a:schemeClr val="tx1"/>
                          </a:solidFill>
                        </a:rPr>
                        <a:t>RWY 13/31 LIMITED TO MAXIMUM TAKE-OFF MASS  (MTOM) NOT EXCEEDING 75,000 LBS UNTIL </a:t>
                      </a:r>
                      <a:r>
                        <a:rPr lang="en-US" sz="1200" b="1" dirty="0">
                          <a:solidFill>
                            <a:schemeClr val="tx1"/>
                          </a:solidFill>
                        </a:rPr>
                        <a:t>7 NOV</a:t>
                      </a:r>
                      <a:r>
                        <a:rPr lang="en-US" sz="1200" b="0" dirty="0">
                          <a:solidFill>
                            <a:schemeClr val="tx1"/>
                          </a:solidFill>
                        </a:rPr>
                        <a:t>.</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A1325/26 </a:t>
                      </a:r>
                      <a:r>
                        <a:rPr lang="en-US" sz="12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200" b="1" i="0" kern="1200" spc="-5" baseline="0" dirty="0">
                          <a:solidFill>
                            <a:schemeClr val="tx1"/>
                          </a:solidFill>
                          <a:latin typeface="Calibri"/>
                          <a:ea typeface="+mn-ea"/>
                          <a:cs typeface="Calibri"/>
                        </a:rPr>
                        <a:t>29 NOV. </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A1380/26 </a:t>
                      </a:r>
                      <a:r>
                        <a:rPr lang="en-US" sz="1200" b="0" i="0" kern="1200" spc="-5" baseline="0" dirty="0">
                          <a:solidFill>
                            <a:schemeClr val="tx1"/>
                          </a:solidFill>
                          <a:latin typeface="Calibri"/>
                          <a:ea typeface="+mn-ea"/>
                          <a:cs typeface="Calibri"/>
                        </a:rPr>
                        <a:t>PIARCO APP A/G VHF IN USE 124.000 MHZ UNTIL </a:t>
                      </a:r>
                      <a:r>
                        <a:rPr lang="en-US" sz="1200" b="1" i="0" kern="1200" spc="-5" baseline="0" dirty="0">
                          <a:solidFill>
                            <a:schemeClr val="tx1"/>
                          </a:solidFill>
                          <a:latin typeface="Calibri"/>
                          <a:ea typeface="+mn-ea"/>
                          <a:cs typeface="Calibri"/>
                        </a:rPr>
                        <a:t>06 DEC.</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A1430/26 </a:t>
                      </a:r>
                      <a:r>
                        <a:rPr lang="en-US" sz="1200" b="0" i="0" kern="1200" spc="-5" baseline="0" dirty="0">
                          <a:solidFill>
                            <a:schemeClr val="tx1"/>
                          </a:solidFill>
                          <a:latin typeface="Calibri"/>
                          <a:ea typeface="+mn-ea"/>
                          <a:cs typeface="Calibri"/>
                        </a:rPr>
                        <a:t>TTPP </a:t>
                      </a:r>
                      <a:r>
                        <a:rPr lang="en-US" sz="1200" dirty="0"/>
                        <a:t>AD CLSD DUE TO FULL SCALE EMERGENCY EXERCISE </a:t>
                      </a:r>
                      <a:r>
                        <a:rPr lang="en-US" sz="1200" b="1" dirty="0"/>
                        <a:t>1230-1500UTC</a:t>
                      </a:r>
                      <a:r>
                        <a:rPr lang="en-US" sz="1200" dirty="0"/>
                        <a:t> ON </a:t>
                      </a:r>
                      <a:r>
                        <a:rPr lang="en-US" sz="1200" b="1" dirty="0"/>
                        <a:t>27 NOV.</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A1495/26 </a:t>
                      </a:r>
                      <a:r>
                        <a:rPr lang="en-US" sz="1200" b="0" i="0" kern="1200" spc="-5" baseline="0" dirty="0">
                          <a:solidFill>
                            <a:schemeClr val="tx1"/>
                          </a:solidFill>
                          <a:latin typeface="Calibri"/>
                          <a:ea typeface="+mn-ea"/>
                          <a:cs typeface="Calibri"/>
                        </a:rPr>
                        <a:t>TEMPORARY DANGER AREA ESTABLISHED DUE TO ARTILLERY FIRING ACTIVITY.DANGER AREA CENTERED ON PSN: 095636N0603034W (CANNONBALL FACILITY)RADIUS: 7NM SFC – FL140 ALL ACFT ARE ADVISED TO AVOID THE AREA DURING THE PERIOD OF ACTIVITY UNLESS SPECIFICALLY AUTHORIZED BY ATC.</a:t>
                      </a:r>
                      <a:r>
                        <a:rPr lang="en-US" sz="1200" b="1" i="0" kern="1200" spc="-5" baseline="0" dirty="0">
                          <a:solidFill>
                            <a:schemeClr val="tx1"/>
                          </a:solidFill>
                          <a:latin typeface="Calibri"/>
                          <a:ea typeface="+mn-ea"/>
                          <a:cs typeface="Calibri"/>
                        </a:rPr>
                        <a:t>1400 – 1600 UTC TODAY 24 SEP.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A1496/26 </a:t>
                      </a:r>
                      <a:r>
                        <a:rPr lang="en-US" sz="1200" b="0" i="0" kern="1200" spc="-5" baseline="0" dirty="0">
                          <a:solidFill>
                            <a:schemeClr val="tx1"/>
                          </a:solidFill>
                          <a:latin typeface="Calibri"/>
                          <a:ea typeface="+mn-ea"/>
                          <a:cs typeface="Calibri"/>
                        </a:rPr>
                        <a:t>TEMPORARY DANGER AREA ESTABLISHED DUE TO ARTILLERY FIRING ACTIVITY.DANGER AREA CENTERED ON PSN: 102632N0602604W (SERRETTE FACILITY)RADIUS: 7NMVERTICAL LIMITS: SFC TO FL140ALL ACFT ARE ADVISED TO AVOID </a:t>
                      </a: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200" b="0" i="0" kern="1200" spc="-5" baseline="0" dirty="0">
                          <a:solidFill>
                            <a:schemeClr val="tx1"/>
                          </a:solidFill>
                          <a:latin typeface="Calibri"/>
                          <a:ea typeface="+mn-ea"/>
                          <a:cs typeface="Calibri"/>
                        </a:rPr>
                        <a:t>        THE AREA DURING THE PERIOD OF ACTIVITY UNLESS SPECIFICALLY AUTHORIZED BY ATC. </a:t>
                      </a:r>
                      <a:r>
                        <a:rPr lang="en-US" sz="1200" b="1" i="0" kern="1200" spc="-5" baseline="0" dirty="0">
                          <a:solidFill>
                            <a:schemeClr val="tx1"/>
                          </a:solidFill>
                          <a:latin typeface="Calibri"/>
                          <a:ea typeface="+mn-ea"/>
                          <a:cs typeface="Calibri"/>
                        </a:rPr>
                        <a:t>1400 – 1600 UTC TODAY 24 SEP.</a:t>
                      </a:r>
                      <a:endParaRPr lang="en-US" sz="1200" b="0"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SIGNIFICANT WX</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24 SEPTEMBER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7" name="Picture 6">
            <a:extLst>
              <a:ext uri="{FF2B5EF4-FFF2-40B4-BE49-F238E27FC236}">
                <a16:creationId xmlns:a16="http://schemas.microsoft.com/office/drawing/2014/main" id="{70BE9260-6639-4E15-8827-2C667A8C57EE}"/>
              </a:ext>
            </a:extLst>
          </p:cNvPr>
          <p:cNvPicPr>
            <a:picLocks noChangeAspect="1"/>
          </p:cNvPicPr>
          <p:nvPr/>
        </p:nvPicPr>
        <p:blipFill>
          <a:blip r:embed="rId6"/>
          <a:stretch>
            <a:fillRect/>
          </a:stretch>
        </p:blipFill>
        <p:spPr>
          <a:xfrm>
            <a:off x="8050441" y="5439508"/>
            <a:ext cx="4061121" cy="1390686"/>
          </a:xfrm>
          <a:prstGeom prst="rect">
            <a:avLst/>
          </a:prstGeom>
        </p:spPr>
      </p:pic>
    </p:spTree>
    <p:extLst>
      <p:ext uri="{BB962C8B-B14F-4D97-AF65-F5344CB8AC3E}">
        <p14:creationId xmlns:p14="http://schemas.microsoft.com/office/powerpoint/2010/main" val="2839730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4031" y="719271"/>
          <a:ext cx="12057531" cy="5952462"/>
        </p:xfrm>
        <a:graphic>
          <a:graphicData uri="http://schemas.openxmlformats.org/drawingml/2006/table">
            <a:tbl>
              <a:tblPr firstRow="1" bandRow="1"/>
              <a:tblGrid>
                <a:gridCol w="12057531">
                  <a:extLst>
                    <a:ext uri="{9D8B030D-6E8A-4147-A177-3AD203B41FA5}">
                      <a16:colId xmlns:a16="http://schemas.microsoft.com/office/drawing/2014/main" val="20000"/>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400" b="1" kern="1200" spc="-20" noProof="0" dirty="0">
                          <a:solidFill>
                            <a:schemeClr val="tx1"/>
                          </a:solidFill>
                          <a:latin typeface="+mn-lt"/>
                          <a:ea typeface="+mn-ea"/>
                          <a:cs typeface="Calibri"/>
                        </a:rPr>
                        <a:t>SIGNIFICANT NOTAMS FOR SPACE-X STARSHIP 14  </a:t>
                      </a:r>
                      <a:r>
                        <a:rPr lang="en-US" sz="1400" b="0" i="0" kern="1200" spc="-5" baseline="0" dirty="0">
                          <a:solidFill>
                            <a:schemeClr val="tx1"/>
                          </a:solidFill>
                          <a:latin typeface="+mn-lt"/>
                          <a:ea typeface="+mn-ea"/>
                          <a:cs typeface="Calibri"/>
                        </a:rPr>
                        <a:t>PRIMARY LAUNCH DATE: 260928BACK-UP DATES: 260929 260930 261001 261002 261003 261004 </a:t>
                      </a:r>
                      <a:r>
                        <a:rPr lang="en-US" sz="1400" b="1" i="0" kern="1200" spc="-5" baseline="0" dirty="0">
                          <a:solidFill>
                            <a:schemeClr val="tx1"/>
                          </a:solidFill>
                          <a:latin typeface="+mn-lt"/>
                          <a:ea typeface="+mn-ea"/>
                          <a:cs typeface="Calibri"/>
                        </a:rPr>
                        <a:t>1215 – 1550 UTC</a:t>
                      </a:r>
                      <a:endParaRPr lang="en-US" sz="1400" b="1" kern="1200" spc="-20" noProof="0" dirty="0">
                        <a:solidFill>
                          <a:schemeClr val="tx1"/>
                        </a:solidFill>
                        <a:latin typeface="+mn-lt"/>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mn-lt"/>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mn-lt"/>
                          <a:ea typeface="+mn-ea"/>
                          <a:cs typeface="Calibri"/>
                        </a:rPr>
                        <a:t>A1483/26</a:t>
                      </a:r>
                      <a:r>
                        <a:rPr lang="en-US" sz="1400" b="0" i="0" kern="1200" spc="-5" baseline="0" dirty="0">
                          <a:solidFill>
                            <a:schemeClr val="tx1"/>
                          </a:solidFill>
                          <a:latin typeface="+mn-lt"/>
                          <a:ea typeface="+mn-ea"/>
                          <a:cs typeface="Calibri"/>
                        </a:rPr>
                        <a:t> DANGER AREA ACTIVATED WITHIN THE PIARCO FIR DUE TO THE LAUNCH OF THE 'SPACE X STARSHIP FLIGHT 14' ROCKET. THE PIARCO ACC STRONGLY CAUTIONS AIRCRAFT NOT TO OPERATE WITHIN THE DANGER AREA BOUNDED BY COORDINATES: 1115N05618W - 0926N05310W - 0855N05700W - 0855N05733W - 0931N05847W - 1115N05618W </a:t>
                      </a:r>
                      <a:r>
                        <a:rPr lang="en-US" sz="1400" b="1" i="0" kern="1200" spc="-5" baseline="0" dirty="0">
                          <a:solidFill>
                            <a:schemeClr val="tx1"/>
                          </a:solidFill>
                          <a:latin typeface="+mn-lt"/>
                          <a:ea typeface="+mn-ea"/>
                          <a:cs typeface="Calibri"/>
                        </a:rPr>
                        <a:t>SFC-UNL </a:t>
                      </a: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chemeClr val="tx1"/>
                        </a:solidFill>
                        <a:latin typeface="+mn-lt"/>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mn-lt"/>
                          <a:ea typeface="+mn-ea"/>
                          <a:cs typeface="Calibri"/>
                        </a:rPr>
                        <a:t>A1487/26</a:t>
                      </a:r>
                      <a:r>
                        <a:rPr lang="en-US" sz="1400" b="0" i="0" kern="1200" spc="-5" baseline="0" dirty="0">
                          <a:solidFill>
                            <a:schemeClr val="tx1"/>
                          </a:solidFill>
                          <a:latin typeface="+mn-lt"/>
                          <a:ea typeface="+mn-ea"/>
                          <a:cs typeface="Calibri"/>
                        </a:rPr>
                        <a:t> DEBRIS RESPONSE AREAS HAVE BEEN DEFINED WITHIN THE PIARCO FIR DUE TO THE LAUNCH OF THE 'SPACE X STARSHIP FLIGHT 14' ROCKET. THE AREA IS BOUNDED BY THE FOLLOWING COORDINATES:DEBRIS RESPONSE AREA 'A': 1208N06218W - 1248N06337W - 1435N06444W - 1307N06148W - 1208N06218WDEBRIS RESPONSE AREA 'D':  1140N06123W - 1229N06029W THEN ALONG THE CLOCKWISE ARC OF A CIRCLE OF 68NM RADIUS CENTRED ON 130430N0592902W (DVOR BGI) TO 1156N05924W - 1044N05704W - 1004N05800W - 1140N06123W </a:t>
                      </a:r>
                      <a:r>
                        <a:rPr lang="en-US" sz="1400" b="1" i="0" kern="1200" spc="-5" baseline="0" dirty="0">
                          <a:solidFill>
                            <a:schemeClr val="tx1"/>
                          </a:solidFill>
                          <a:latin typeface="+mn-lt"/>
                          <a:ea typeface="+mn-ea"/>
                          <a:cs typeface="Calibri"/>
                        </a:rPr>
                        <a:t>SFC-UNL</a:t>
                      </a: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chemeClr val="tx1"/>
                        </a:solidFill>
                        <a:latin typeface="+mn-lt"/>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mn-lt"/>
                          <a:ea typeface="+mn-ea"/>
                          <a:cs typeface="Calibri"/>
                        </a:rPr>
                        <a:t>A1488/26 </a:t>
                      </a:r>
                      <a:r>
                        <a:rPr lang="en-US" sz="1400" b="0" i="0" kern="1200" spc="-5" baseline="0" dirty="0">
                          <a:solidFill>
                            <a:schemeClr val="tx1"/>
                          </a:solidFill>
                          <a:latin typeface="+mn-lt"/>
                          <a:ea typeface="+mn-ea"/>
                          <a:cs typeface="Calibri"/>
                        </a:rPr>
                        <a:t>A DEBRIS RESPONSE AREA, HAS BEEN DEFINED WITHIN THE PIARCO FIR DUE TO THE LAUNCH OF THE 'SPACE X STARSHIP FLIGHT 14' ROCKET. THE AREA IS BOUNDED BY THE FOLLOWING COORDINATES: 1229N06029W THEN ALONG THE CLOCKWISE ARC OF A CIRCLE OF 68NM RADIUS CENTRED ON 130430N0592902W (DVOR BGI) TO1156N05924W - 1229N06029W </a:t>
                      </a:r>
                      <a:r>
                        <a:rPr lang="en-US" sz="1400" b="1" i="0" kern="1200" spc="-5" baseline="0" dirty="0">
                          <a:solidFill>
                            <a:schemeClr val="tx1"/>
                          </a:solidFill>
                          <a:latin typeface="+mn-lt"/>
                          <a:ea typeface="+mn-ea"/>
                          <a:cs typeface="Calibri"/>
                        </a:rPr>
                        <a:t>FL245-UNL</a:t>
                      </a: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chemeClr val="tx1"/>
                        </a:solidFill>
                        <a:latin typeface="+mn-lt"/>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mn-lt"/>
                          <a:ea typeface="+mn-ea"/>
                          <a:cs typeface="Calibri"/>
                        </a:rPr>
                        <a:t>A1489/26 </a:t>
                      </a:r>
                      <a:r>
                        <a:rPr lang="en-US" sz="1400" b="0" i="0" kern="1200" spc="-5" baseline="0" dirty="0">
                          <a:solidFill>
                            <a:schemeClr val="tx1"/>
                          </a:solidFill>
                          <a:latin typeface="+mn-lt"/>
                          <a:ea typeface="+mn-ea"/>
                          <a:cs typeface="Calibri"/>
                        </a:rPr>
                        <a:t>DEBRIS RESPONSE AREAS, HAVE BEEN DEFINED WITHIN THE PIARCO FIR DUE TO THE LAUNCH OF THE 'SPACE X STARSHIP FLIGHT 14' ROCKET. THE AREA IS BOUNDED BY THE FOLLOWING COORDINATES:1229N06029W - 1221N06022W - 1140N06123W - 1208N06218W - 1307N06148W - 1229N06029W </a:t>
                      </a:r>
                      <a:r>
                        <a:rPr lang="en-US" sz="1400" b="1" i="0" kern="1200" spc="-5" baseline="0" dirty="0">
                          <a:solidFill>
                            <a:schemeClr val="tx1"/>
                          </a:solidFill>
                          <a:latin typeface="+mn-lt"/>
                          <a:ea typeface="+mn-ea"/>
                          <a:cs typeface="Calibri"/>
                        </a:rPr>
                        <a:t>FL135-UNL</a:t>
                      </a: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chemeClr val="tx1"/>
                        </a:solidFill>
                        <a:latin typeface="+mn-lt"/>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mn-lt"/>
                          <a:ea typeface="+mn-ea"/>
                          <a:cs typeface="Calibri"/>
                        </a:rPr>
                        <a:t>A1485/26 </a:t>
                      </a:r>
                      <a:r>
                        <a:rPr lang="en-US" sz="1400" b="0" i="0" kern="1200" spc="-5" baseline="0" dirty="0">
                          <a:solidFill>
                            <a:schemeClr val="tx1"/>
                          </a:solidFill>
                          <a:latin typeface="+mn-lt"/>
                          <a:ea typeface="+mn-ea"/>
                          <a:cs typeface="Calibri"/>
                        </a:rPr>
                        <a:t>A DEBRIS RESPONSE AREA, HAS BEEN DEFINED WITHIN THE PIARCO FIR DUE TO THE LAUNCH OF THE 'SPACE X STARSHIP FLIGHT 14' ROCKET.ALL NORTHBOUND TRAFFIC OPERATING WITHIN THE CONTINENTAL AIRSPACE ARE ADVISED TO ROUTE DALGA OR WEST DCT PERGA DCT VIBSI FPL, OR VIA DALGA DCT BGI FPL TO TRAVERSE THE AFFECTED AREA. ALL SOUTHBOUND TRAFFIC ARE TO UTILIZE THE RECIPROCAL ROUTES.IN THE EVENT OF A MALFUNCTION OF THE VEHICLE, THE DEFINED AREA MAY BECOME AFFECTED BY FALLING DEBRIS.IF ATC IS INFORMED OF A MALFUNCTION, ACTION WILL BE TAKEN TO ADVISE FLIGHT CREW OF AIRCRAFT OPERATING WITHIN THE DEFINED AREA OR ENROUTE TO THE AREA OF POSSIBLE DEBRIS. FLIGHT CREWS CAN THEN EXPECT HOLDING OR REROUTINGS TO AVOID THE AFFECTED AREA UNTIL IT IS CONFIRMED THAT THE AREA IS CLEAR OFALL FALLING DEBRIS.AIRCRAFT ON THE GROUND AT AIRPORTS WITHIN THE PIARCO FIR TERMINAL CONTROL AREAS WISHING TO DEPART AND HAVE FILED TO OPERATE THROUGH THE DEFINED AREA CAN EITHER HOLD ON THE GROUND OR EXPECT REROUTINGS TO AVOID THE AREA.ALL OPERATORS ARE ADVISED TO CONSIDER THE ABOVE IN THEIR FLIGHT PLANNING. </a:t>
                      </a:r>
                      <a:r>
                        <a:rPr lang="en-US" sz="1400" b="1" i="0" kern="1200" spc="-5" baseline="0" dirty="0">
                          <a:solidFill>
                            <a:schemeClr val="tx1"/>
                          </a:solidFill>
                          <a:latin typeface="+mn-lt"/>
                          <a:ea typeface="+mn-ea"/>
                          <a:cs typeface="Calibri"/>
                        </a:rPr>
                        <a:t>SFC-UNL</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24 SEPTEMBER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4"/>
          <a:stretch>
            <a:fillRect/>
          </a:stretch>
        </p:blipFill>
        <p:spPr>
          <a:xfrm>
            <a:off x="9777046" y="0"/>
            <a:ext cx="2352200" cy="724329"/>
          </a:xfrm>
          <a:prstGeom prst="rect">
            <a:avLst/>
          </a:prstGeom>
        </p:spPr>
      </p:pic>
    </p:spTree>
    <p:extLst>
      <p:ext uri="{BB962C8B-B14F-4D97-AF65-F5344CB8AC3E}">
        <p14:creationId xmlns:p14="http://schemas.microsoft.com/office/powerpoint/2010/main" val="488190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4031" y="719271"/>
          <a:ext cx="12057531" cy="5952462"/>
        </p:xfrm>
        <a:graphic>
          <a:graphicData uri="http://schemas.openxmlformats.org/drawingml/2006/table">
            <a:tbl>
              <a:tblPr firstRow="1" bandRow="1"/>
              <a:tblGrid>
                <a:gridCol w="12057531">
                  <a:extLst>
                    <a:ext uri="{9D8B030D-6E8A-4147-A177-3AD203B41FA5}">
                      <a16:colId xmlns:a16="http://schemas.microsoft.com/office/drawing/2014/main" val="20000"/>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AMP FOR SPACE-X STARSHIP 14 LAUNCH </a:t>
                      </a:r>
                      <a:r>
                        <a:rPr lang="en-US" sz="1200" b="0" i="0" kern="1200" spc="-5" baseline="0" dirty="0">
                          <a:solidFill>
                            <a:schemeClr val="tx1"/>
                          </a:solidFill>
                          <a:latin typeface="+mn-lt"/>
                          <a:ea typeface="+mn-ea"/>
                          <a:cs typeface="Calibri"/>
                        </a:rPr>
                        <a:t>PRIMARY LAUNCH DATE: 260928BACK-UP DATES: 260929 260930 261001 261002 261003 261004 </a:t>
                      </a:r>
                      <a:r>
                        <a:rPr lang="en-US" sz="1200" b="1" i="0" kern="1200" spc="-5" baseline="0" dirty="0">
                          <a:solidFill>
                            <a:schemeClr val="tx1"/>
                          </a:solidFill>
                          <a:latin typeface="+mn-lt"/>
                          <a:ea typeface="+mn-ea"/>
                          <a:cs typeface="Calibri"/>
                        </a:rPr>
                        <a:t>1215 – 1550 UTC</a:t>
                      </a:r>
                      <a:endParaRPr lang="en-US" sz="1300" b="1" kern="1200" spc="-20" noProof="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24 SEPTEMBER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4"/>
          <a:stretch>
            <a:fillRect/>
          </a:stretch>
        </p:blipFill>
        <p:spPr>
          <a:xfrm>
            <a:off x="9777046" y="0"/>
            <a:ext cx="2352200" cy="724329"/>
          </a:xfrm>
          <a:prstGeom prst="rect">
            <a:avLst/>
          </a:prstGeom>
        </p:spPr>
      </p:pic>
      <p:pic>
        <p:nvPicPr>
          <p:cNvPr id="11" name="Picture 10">
            <a:extLst>
              <a:ext uri="{FF2B5EF4-FFF2-40B4-BE49-F238E27FC236}">
                <a16:creationId xmlns:a16="http://schemas.microsoft.com/office/drawing/2014/main" id="{3EEAE212-FB7D-4517-B31D-D84D31F6FA59}"/>
              </a:ext>
            </a:extLst>
          </p:cNvPr>
          <p:cNvPicPr>
            <a:picLocks noChangeAspect="1"/>
          </p:cNvPicPr>
          <p:nvPr/>
        </p:nvPicPr>
        <p:blipFill>
          <a:blip r:embed="rId5"/>
          <a:stretch>
            <a:fillRect/>
          </a:stretch>
        </p:blipFill>
        <p:spPr>
          <a:xfrm>
            <a:off x="427050" y="1259131"/>
            <a:ext cx="11337899" cy="5327759"/>
          </a:xfrm>
          <a:prstGeom prst="rect">
            <a:avLst/>
          </a:prstGeom>
        </p:spPr>
      </p:pic>
    </p:spTree>
    <p:extLst>
      <p:ext uri="{BB962C8B-B14F-4D97-AF65-F5344CB8AC3E}">
        <p14:creationId xmlns:p14="http://schemas.microsoft.com/office/powerpoint/2010/main" val="4122114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738664"/>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SEPTEMBER 24 2026</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Arial"/>
              <a:ea typeface="+mn-ea"/>
              <a:cs typeface="+mn-cs"/>
            </a:endParaRP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ext uri="{D42A27DB-BD31-4B8C-83A1-F6EECF244321}">
                <p14:modId xmlns:p14="http://schemas.microsoft.com/office/powerpoint/2010/main" val="4173285102"/>
              </p:ext>
            </p:extLst>
          </p:nvPr>
        </p:nvGraphicFramePr>
        <p:xfrm>
          <a:off x="9525" y="1372374"/>
          <a:ext cx="12147299" cy="5303853"/>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41989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69425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pt-BR" sz="1600" b="1" dirty="0">
                          <a:solidFill>
                            <a:srgbClr val="FF0000"/>
                          </a:solidFill>
                        </a:rPr>
                        <a:t>MDSD</a:t>
                      </a:r>
                      <a:r>
                        <a:rPr lang="pt-BR" sz="1400" b="1" dirty="0">
                          <a:solidFill>
                            <a:srgbClr val="FF0000"/>
                          </a:solidFill>
                        </a:rPr>
                        <a:t>-</a:t>
                      </a:r>
                      <a:r>
                        <a:rPr lang="pt-BR" sz="1600" b="1" dirty="0"/>
                        <a:t>(</a:t>
                      </a:r>
                      <a:r>
                        <a:rPr lang="en-US" sz="1600" b="1" dirty="0"/>
                        <a:t>A0515/26 NOTAMR A0485/26</a:t>
                      </a:r>
                      <a:r>
                        <a:rPr lang="pt-BR" sz="1600" b="1" dirty="0"/>
                        <a:t> ) </a:t>
                      </a:r>
                      <a:r>
                        <a:rPr lang="en-US" sz="1600" b="1" dirty="0"/>
                        <a:t>2608280213  2610262359 ) TWY G AND TWY H CLSD BTN HOLDING PSN AND RWY 17/35</a:t>
                      </a:r>
                      <a:endParaRPr lang="pt-BR" sz="1600" b="1" dirty="0"/>
                    </a:p>
                    <a:p>
                      <a:r>
                        <a:rPr lang="pt-BR" sz="1600" b="1" dirty="0">
                          <a:solidFill>
                            <a:srgbClr val="FF0000"/>
                          </a:solidFill>
                        </a:rPr>
                        <a:t>MDSD- </a:t>
                      </a:r>
                      <a:r>
                        <a:rPr lang="en-US" sz="1600" b="1" dirty="0"/>
                        <a:t>(</a:t>
                      </a:r>
                      <a:r>
                        <a:rPr lang="pt-BR" sz="1600" b="1" dirty="0"/>
                        <a:t>A0571/26 NOTAMR A0486/26) </a:t>
                      </a:r>
                      <a:r>
                        <a:rPr lang="en-US" sz="1600" b="1" dirty="0"/>
                        <a:t>2609232216 2611182359</a:t>
                      </a:r>
                      <a:r>
                        <a:rPr lang="pt-BR" sz="1600" b="1" dirty="0"/>
                        <a:t> ) RWY 17/35 CLSD</a:t>
                      </a:r>
                      <a:r>
                        <a:rPr lang="pt-BR" sz="1600" b="1" dirty="0">
                          <a:solidFill>
                            <a:srgbClr val="FF0000"/>
                          </a:solidFill>
                        </a:rPr>
                        <a:t> </a:t>
                      </a:r>
                    </a:p>
                    <a:p>
                      <a:r>
                        <a:rPr lang="pt-BR" sz="1600" b="1" dirty="0">
                          <a:solidFill>
                            <a:srgbClr val="FF0000"/>
                          </a:solidFill>
                        </a:rPr>
                        <a:t>MDSD-</a:t>
                      </a:r>
                      <a:r>
                        <a:rPr lang="en-US" sz="1600" b="1" dirty="0"/>
                        <a:t>(A0558/26 NOTAM)</a:t>
                      </a:r>
                      <a:r>
                        <a:rPr lang="en-US" sz="1600" dirty="0"/>
                        <a:t> </a:t>
                      </a:r>
                      <a:r>
                        <a:rPr lang="en-US" sz="1600" b="1" dirty="0"/>
                        <a:t>2609211830  2612062300   ) RWY 18/36 WIP)</a:t>
                      </a:r>
                      <a:r>
                        <a:rPr lang="pt-BR" sz="1600" b="1" dirty="0">
                          <a:solidFill>
                            <a:srgbClr val="FF0000"/>
                          </a:solidFill>
                        </a:rPr>
                        <a:t>                                                                                                                                                  MDPC-</a:t>
                      </a:r>
                      <a:r>
                        <a:rPr lang="en-US" sz="1400" b="1" dirty="0"/>
                        <a:t>(</a:t>
                      </a:r>
                      <a:r>
                        <a:rPr lang="en-US" sz="1600" b="1" dirty="0"/>
                        <a:t>A0508/26 NOTAMN ) 2608252330  2609250000 )  GBAS 117.500MHZ ON TEST)</a:t>
                      </a:r>
                    </a:p>
                    <a:p>
                      <a:r>
                        <a:rPr lang="en-US" sz="1600" b="1" dirty="0">
                          <a:solidFill>
                            <a:srgbClr val="FF0000"/>
                          </a:solidFill>
                        </a:rPr>
                        <a:t>MDPC-</a:t>
                      </a:r>
                      <a:r>
                        <a:rPr lang="en-US" sz="1600" b="1" dirty="0"/>
                        <a:t>A0555/26 NOTAMN A0474/26 </a:t>
                      </a:r>
                      <a:r>
                        <a:rPr lang="en-US" sz="1600" b="0" dirty="0"/>
                        <a:t>) </a:t>
                      </a:r>
                      <a:r>
                        <a:rPr lang="en-US" sz="1600" b="1" dirty="0"/>
                        <a:t>2609191721 2610302200  )RWY 09/27 LTD TO TAX)</a:t>
                      </a:r>
                      <a:r>
                        <a:rPr lang="en-US" sz="1400" b="1" dirty="0"/>
                        <a:t> </a:t>
                      </a:r>
                      <a:endParaRPr lang="en-US" sz="1400" b="1" dirty="0">
                        <a:solidFill>
                          <a:srgbClr val="FF0000"/>
                        </a:solidFill>
                      </a:endParaRPr>
                    </a:p>
                    <a:p>
                      <a:r>
                        <a:rPr lang="en-US" sz="1600" b="1" baseline="0" dirty="0">
                          <a:solidFill>
                            <a:srgbClr val="FF0000"/>
                          </a:solidFill>
                        </a:rPr>
                        <a:t>MDST-</a:t>
                      </a:r>
                      <a:r>
                        <a:rPr lang="en-US" sz="1600" b="1" dirty="0"/>
                        <a:t>A0491/26 NOTAMR A0415/26 )  2608141540  2610062300 ) RWY 29 PAPI ON TEST</a:t>
                      </a:r>
                    </a:p>
                    <a:p>
                      <a:r>
                        <a:rPr lang="en-US" sz="1600" b="1" baseline="0" dirty="0">
                          <a:solidFill>
                            <a:srgbClr val="FF0000"/>
                          </a:solidFill>
                        </a:rPr>
                        <a:t>MDBH-</a:t>
                      </a:r>
                      <a:r>
                        <a:rPr lang="en-US" sz="1800" b="1" i="0" kern="1200" dirty="0">
                          <a:solidFill>
                            <a:schemeClr val="tx1"/>
                          </a:solidFill>
                          <a:effectLst/>
                          <a:latin typeface="Calibri" panose="020F0502020204030204"/>
                          <a:ea typeface="+mn-ea"/>
                          <a:cs typeface="+mn-cs"/>
                        </a:rPr>
                        <a:t>(A0542/26 NOTAMN ) 2609141600  2609302359  RWY 30 PAPI U/S</a:t>
                      </a:r>
                    </a:p>
                    <a:p>
                      <a:r>
                        <a:rPr lang="en-US" sz="1800" b="1" i="0" kern="1200" baseline="0" dirty="0">
                          <a:solidFill>
                            <a:srgbClr val="FF0000"/>
                          </a:solidFill>
                          <a:effectLst/>
                          <a:latin typeface="Calibri" panose="020F0502020204030204"/>
                          <a:ea typeface="+mn-ea"/>
                          <a:cs typeface="+mn-cs"/>
                        </a:rPr>
                        <a:t>MDCY-</a:t>
                      </a:r>
                      <a:r>
                        <a:rPr lang="en-US" sz="1600" b="1" dirty="0"/>
                        <a:t>(A0549/26 NOTAMN ) 2609150051  2610151230 ) 0030-1230 E) RWY 07 ALS MALS U/S)</a:t>
                      </a:r>
                      <a:endParaRPr lang="en-US" sz="1600" b="1" baseline="0" dirty="0">
                        <a:solidFill>
                          <a:srgbClr val="FF0000"/>
                        </a:solidFill>
                      </a:endParaRPr>
                    </a:p>
                    <a:p>
                      <a:r>
                        <a:rPr lang="pt-BR" sz="1400" b="1" dirty="0">
                          <a:solidFill>
                            <a:schemeClr val="tx1"/>
                          </a:solidFill>
                        </a:rPr>
                        <a:t>CHECK</a:t>
                      </a:r>
                      <a:r>
                        <a:rPr lang="pt-BR" sz="1400" b="1" baseline="0" dirty="0">
                          <a:solidFill>
                            <a:schemeClr val="tx1"/>
                          </a:solidFill>
                        </a:rPr>
                        <a:t> NOTAM INFO FOR MORE DETAILS.</a:t>
                      </a:r>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a:t>
                      </a:r>
                      <a:r>
                        <a:rPr lang="en-US" sz="1800" b="0" i="0" kern="1200" baseline="0" dirty="0">
                          <a:solidFill>
                            <a:schemeClr val="tx1"/>
                          </a:solidFill>
                          <a:effectLst/>
                          <a:latin typeface="Calibri" panose="020F0502020204030204"/>
                          <a:ea typeface="+mn-ea"/>
                          <a:cs typeface="+mn-cs"/>
                        </a:rPr>
                        <a:t>  </a:t>
                      </a: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 </a:t>
                      </a:r>
                      <a:r>
                        <a:rPr lang="en-US" sz="1800" b="1" i="0" kern="1200" baseline="0" dirty="0">
                          <a:solidFill>
                            <a:schemeClr val="tx1"/>
                          </a:solidFill>
                          <a:effectLst/>
                          <a:latin typeface="Calibri" panose="020F0502020204030204"/>
                          <a:ea typeface="+mn-ea"/>
                          <a:cs typeface="+mn-cs"/>
                        </a:rPr>
                        <a:t>NO SIGNIFICANT WEATHER</a:t>
                      </a:r>
                      <a:endParaRPr lang="en-US" sz="1800" b="1" baseline="0" dirty="0">
                        <a:solidFill>
                          <a:srgbClr val="FF0000"/>
                        </a:solidFill>
                        <a:latin typeface="Calibri"/>
                        <a:cs typeface="Calibri"/>
                      </a:endParaRP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800" b="1" baseline="0" dirty="0">
                          <a:solidFill>
                            <a:srgbClr val="FF0000"/>
                          </a:solidFill>
                          <a:latin typeface="Calibri"/>
                          <a:cs typeface="Calibri"/>
                        </a:rPr>
                        <a:t>              </a:t>
                      </a:r>
                      <a:r>
                        <a:rPr lang="es-DO" sz="1800" b="0" baseline="0" dirty="0">
                          <a:solidFill>
                            <a:srgbClr val="FF0000"/>
                          </a:solidFill>
                          <a:latin typeface="Calibri"/>
                          <a:cs typeface="Calibri"/>
                        </a:rPr>
                        <a:t>TMM</a:t>
                      </a:r>
                      <a:r>
                        <a:rPr lang="es-DO" sz="1800" b="1" baseline="0" dirty="0">
                          <a:solidFill>
                            <a:srgbClr val="FF0000"/>
                          </a:solidFill>
                          <a:latin typeface="Calibri"/>
                          <a:cs typeface="Calibri"/>
                        </a:rPr>
                        <a:t>:POSSIBLE 20 MIT ARRIVALS TO MDSD/MDPC FROM 1600Z/2000Z DUE TO RUNWAY CONF AND VOLUMEN</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3663333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800" b="0" i="1"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A0046/26 </a:t>
                      </a:r>
                      <a:r>
                        <a:rPr lang="en-US" sz="1800" b="0" i="1"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LANDING RWY 10 ONLY. DEPARTURE RWY 28 ONLY EXCEPT WHEN EASTERLY WIND PREVAILS DEPARTURE RWY 10 WITH SPECIAL MEASURES FOR LIGHT ACFT. EXC MEDEVAC, STATE, SAR, AND APPROVED FLT.</a:t>
                      </a: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MTCH</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none"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A0039/26  - </a:t>
                      </a:r>
                      <a:r>
                        <a:rPr lang="en-US" sz="1800" b="0" i="0" kern="1200" dirty="0">
                          <a:solidFill>
                            <a:schemeClr val="tx1"/>
                          </a:solidFill>
                          <a:effectLst/>
                          <a:latin typeface="Calibri" panose="020F0502020204030204"/>
                          <a:ea typeface="+mn-ea"/>
                          <a:cs typeface="+mn-cs"/>
                        </a:rPr>
                        <a:t>CONSTRUCTION WORK IN PROGRESS ON THE APRON AT NORTHWESTERN END</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OFNAC – 24 Sept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7" name="Image 6">
            <a:extLst>
              <a:ext uri="{FF2B5EF4-FFF2-40B4-BE49-F238E27FC236}">
                <a16:creationId xmlns:a16="http://schemas.microsoft.com/office/drawing/2014/main" id="{181BDD58-E33E-28CA-0285-465805590B3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7866" y="1995668"/>
            <a:ext cx="4916712" cy="1305840"/>
          </a:xfrm>
          <a:prstGeom prst="rect">
            <a:avLst/>
          </a:prstGeom>
        </p:spPr>
      </p:pic>
      <p:pic>
        <p:nvPicPr>
          <p:cNvPr id="10" name="Image 9">
            <a:extLst>
              <a:ext uri="{FF2B5EF4-FFF2-40B4-BE49-F238E27FC236}">
                <a16:creationId xmlns:a16="http://schemas.microsoft.com/office/drawing/2014/main" id="{5D7EE102-9B29-1501-814C-8FA61F3E88B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47866" y="3748266"/>
            <a:ext cx="4916712" cy="1305840"/>
          </a:xfrm>
          <a:prstGeom prst="rect">
            <a:avLst/>
          </a:prstGeom>
        </p:spPr>
      </p:pic>
      <p:pic>
        <p:nvPicPr>
          <p:cNvPr id="15" name="Image 14">
            <a:extLst>
              <a:ext uri="{FF2B5EF4-FFF2-40B4-BE49-F238E27FC236}">
                <a16:creationId xmlns:a16="http://schemas.microsoft.com/office/drawing/2014/main" id="{EF2C8D35-18A9-271A-132B-606366B4FEF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47864" y="5544410"/>
            <a:ext cx="4916713" cy="1305840"/>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uLnTx/>
                <a:uFillTx/>
                <a:latin typeface="Calibri"/>
                <a:cs typeface="Arial"/>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1324925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1">
            <a:extLst>
              <a:ext uri="{FF2B5EF4-FFF2-40B4-BE49-F238E27FC236}">
                <a16:creationId xmlns:a16="http://schemas.microsoft.com/office/drawing/2014/main" id="{2C4D4F40-FDB8-94E1-34CC-AC527D730BDC}"/>
              </a:ext>
            </a:extLst>
          </p:cNvPr>
          <p:cNvSpPr/>
          <p:nvPr/>
        </p:nvSpPr>
        <p:spPr>
          <a:xfrm>
            <a:off x="2647951" y="543787"/>
            <a:ext cx="6934200" cy="307777"/>
          </a:xfrm>
          <a:prstGeom prst="rect">
            <a:avLst/>
          </a:prstGeom>
        </p:spPr>
        <p:txBody>
          <a:bodyPr wrap="square">
            <a:spAutoFit/>
          </a:bodyPr>
          <a:lstStyle/>
          <a:p>
            <a:pPr algn="ctr"/>
            <a:r>
              <a:rPr lang="en-US" sz="1400" b="1" cap="all"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CADENA - NASSAU CTA/FIR THU SEP 24 – MON SEP 28, 2026</a:t>
            </a:r>
            <a:r>
              <a:rPr lang="en-US" sz="1400" b="1" dirty="0">
                <a:solidFill>
                  <a:srgbClr val="002060"/>
                </a:solidFill>
                <a:latin typeface="Biome" panose="020B0503030204020804" pitchFamily="34" charset="0"/>
                <a:cs typeface="Biome" panose="020B0503030204020804" pitchFamily="34" charset="0"/>
              </a:rPr>
              <a:t> </a:t>
            </a:r>
          </a:p>
        </p:txBody>
      </p:sp>
      <p:graphicFrame>
        <p:nvGraphicFramePr>
          <p:cNvPr id="5" name="Table 1">
            <a:extLst>
              <a:ext uri="{FF2B5EF4-FFF2-40B4-BE49-F238E27FC236}">
                <a16:creationId xmlns:a16="http://schemas.microsoft.com/office/drawing/2014/main" id="{B9A810EA-4C34-5327-B6F8-B2DBDC87CBC9}"/>
              </a:ext>
            </a:extLst>
          </p:cNvPr>
          <p:cNvGraphicFramePr>
            <a:graphicFrameLocks noGrp="1"/>
          </p:cNvGraphicFramePr>
          <p:nvPr/>
        </p:nvGraphicFramePr>
        <p:xfrm>
          <a:off x="1943101" y="1551484"/>
          <a:ext cx="8343900" cy="4392117"/>
        </p:xfrm>
        <a:graphic>
          <a:graphicData uri="http://schemas.openxmlformats.org/drawingml/2006/table">
            <a:tbl>
              <a:tblPr>
                <a:tableStyleId>{5C22544A-7EE6-4342-B048-85BDC9FD1C3A}</a:tableStyleId>
              </a:tblPr>
              <a:tblGrid>
                <a:gridCol w="77257">
                  <a:extLst>
                    <a:ext uri="{9D8B030D-6E8A-4147-A177-3AD203B41FA5}">
                      <a16:colId xmlns:a16="http://schemas.microsoft.com/office/drawing/2014/main" val="20000"/>
                    </a:ext>
                  </a:extLst>
                </a:gridCol>
                <a:gridCol w="8189386">
                  <a:extLst>
                    <a:ext uri="{9D8B030D-6E8A-4147-A177-3AD203B41FA5}">
                      <a16:colId xmlns:a16="http://schemas.microsoft.com/office/drawing/2014/main" val="20001"/>
                    </a:ext>
                  </a:extLst>
                </a:gridCol>
                <a:gridCol w="77257">
                  <a:extLst>
                    <a:ext uri="{9D8B030D-6E8A-4147-A177-3AD203B41FA5}">
                      <a16:colId xmlns:a16="http://schemas.microsoft.com/office/drawing/2014/main" val="20002"/>
                    </a:ext>
                  </a:extLst>
                </a:gridCol>
              </a:tblGrid>
              <a:tr h="4017332">
                <a:tc>
                  <a:txBody>
                    <a:bodyPr/>
                    <a:lstStyle/>
                    <a:p>
                      <a:pPr marL="0" algn="ctr" defTabSz="914400" rtl="0" eaLnBrk="1" fontAlgn="ctr" latinLnBrk="0" hangingPunct="1"/>
                      <a:endParaRPr lang="en-US" sz="1400" b="1" u="none" strike="noStrike" kern="1200" dirty="0">
                        <a:solidFill>
                          <a:srgbClr val="27BFB8"/>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algn="ctr" fontAlgn="ctr"/>
                      <a:r>
                        <a:rPr lang="en-US" sz="1400" b="1"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rPr>
                        <a:t>AIRPORT-AIRSPACE CONSTRAINTS </a:t>
                      </a:r>
                    </a:p>
                    <a:p>
                      <a:pPr algn="l" fontAlgn="ctr"/>
                      <a:r>
                        <a:rPr lang="en-US" sz="1200" b="1" i="0" u="none" strike="noStrike" dirty="0">
                          <a:solidFill>
                            <a:schemeClr val="tx1"/>
                          </a:solidFill>
                          <a:effectLst/>
                          <a:latin typeface="Biome" panose="020B0503030204020804" pitchFamily="34" charset="0"/>
                          <a:cs typeface="Biome" panose="020B0503030204020804" pitchFamily="34" charset="0"/>
                        </a:rPr>
                        <a:t>MYNN</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A0297</a:t>
                      </a:r>
                      <a:r>
                        <a:rPr lang="en-US" sz="1000" b="0" i="0" kern="1200" cap="all" dirty="0">
                          <a:solidFill>
                            <a:schemeClr val="tx1"/>
                          </a:solidFill>
                          <a:effectLst/>
                          <a:latin typeface="Biome" panose="020B0503030204020804" pitchFamily="34" charset="0"/>
                          <a:ea typeface="+mn-ea"/>
                          <a:cs typeface="Biome" panose="020B0503030204020804" pitchFamily="34" charset="0"/>
                        </a:rPr>
                        <a:t> — GATE C-41 </a:t>
                      </a:r>
                      <a:r>
                        <a:rPr lang="en-US" sz="1000" b="0" i="0" u="none" strike="noStrike" kern="1200" dirty="0">
                          <a:solidFill>
                            <a:schemeClr val="tx1"/>
                          </a:solidFill>
                          <a:effectLst/>
                          <a:latin typeface="Biome" panose="020B0503030204020804" pitchFamily="34" charset="0"/>
                          <a:ea typeface="+mn-ea"/>
                          <a:cs typeface="Biome" panose="020B0503030204020804" pitchFamily="34" charset="0"/>
                        </a:rPr>
                        <a:t>CLOSED                                                                                                                                                </a:t>
                      </a:r>
                      <a:r>
                        <a:rPr lang="en-US" sz="1000" b="0" i="0" kern="1200" dirty="0">
                          <a:solidFill>
                            <a:schemeClr val="tx1"/>
                          </a:solidFill>
                          <a:effectLst/>
                          <a:latin typeface="Biome" panose="020B0503030204020804" pitchFamily="34" charset="0"/>
                          <a:ea typeface="+mn-ea"/>
                          <a:cs typeface="Biome" panose="020B0503030204020804" pitchFamily="34" charset="0"/>
                        </a:rPr>
                        <a:t>→ End: 09.30.2026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A0392 — </a:t>
                      </a:r>
                      <a:r>
                        <a:rPr lang="en-US" sz="1000" b="0" i="0" kern="1200" cap="all" dirty="0">
                          <a:solidFill>
                            <a:schemeClr val="tx1"/>
                          </a:solidFill>
                          <a:effectLst/>
                          <a:latin typeface="Biome" panose="020B0503030204020804" pitchFamily="34" charset="0"/>
                          <a:ea typeface="+mn-ea"/>
                          <a:cs typeface="Biome" panose="020B0503030204020804" pitchFamily="34" charset="0"/>
                        </a:rPr>
                        <a:t>BIRD ACTIVITY</a:t>
                      </a:r>
                      <a:r>
                        <a:rPr lang="en-US" sz="1000" b="1" i="0" kern="1200" cap="all" dirty="0">
                          <a:solidFill>
                            <a:schemeClr val="tx1"/>
                          </a:solidFill>
                          <a:effectLst/>
                          <a:latin typeface="Biome" panose="020B0503030204020804" pitchFamily="34" charset="0"/>
                          <a:ea typeface="+mn-ea"/>
                          <a:cs typeface="Biome" panose="020B0503030204020804" pitchFamily="34" charset="0"/>
                        </a:rPr>
                        <a:t> </a:t>
                      </a:r>
                      <a:r>
                        <a:rPr lang="en-US" sz="1000" b="0" i="0" u="none" strike="noStrike" dirty="0">
                          <a:solidFill>
                            <a:schemeClr val="tx1"/>
                          </a:solidFill>
                          <a:effectLst/>
                          <a:latin typeface="Biome" panose="020B0503030204020804" pitchFamily="34" charset="0"/>
                          <a:cs typeface="Biome" panose="020B0503030204020804" pitchFamily="34" charset="0"/>
                        </a:rPr>
                        <a:t>AROUND AIRFIELD  EXER CTN DURING LDG AND DEP</a:t>
                      </a:r>
                      <a:r>
                        <a:rPr lang="en-US" sz="1000" b="0" i="0" u="none" strike="noStrike" kern="1200" dirty="0">
                          <a:solidFill>
                            <a:schemeClr val="tx1"/>
                          </a:solidFill>
                          <a:effectLst/>
                          <a:latin typeface="Biome" panose="020B0503030204020804" pitchFamily="34" charset="0"/>
                          <a:ea typeface="+mn-ea"/>
                          <a:cs typeface="Biome" panose="020B0503030204020804" pitchFamily="34" charset="0"/>
                        </a:rPr>
                        <a:t>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A0404 </a:t>
                      </a:r>
                      <a:r>
                        <a:rPr lang="en-US" sz="1000" b="0" i="0" kern="1200" cap="all" dirty="0">
                          <a:solidFill>
                            <a:schemeClr val="tx1"/>
                          </a:solidFill>
                          <a:effectLst/>
                          <a:latin typeface="Biome" panose="020B0503030204020804" pitchFamily="34" charset="0"/>
                          <a:ea typeface="+mn-ea"/>
                          <a:cs typeface="Biome" panose="020B0503030204020804" pitchFamily="34" charset="0"/>
                        </a:rPr>
                        <a:t>— TAXIWAY KILO CLOSED                                                                                                                                       </a:t>
                      </a:r>
                      <a:r>
                        <a:rPr lang="en-US" sz="1000" b="0" i="0" kern="1200" dirty="0">
                          <a:solidFill>
                            <a:schemeClr val="tx1"/>
                          </a:solidFill>
                          <a:effectLst/>
                          <a:latin typeface="Biome" panose="020B0503030204020804" pitchFamily="34" charset="0"/>
                          <a:ea typeface="+mn-ea"/>
                          <a:cs typeface="Biome" panose="020B0503030204020804" pitchFamily="34" charset="0"/>
                        </a:rPr>
                        <a:t> → End: 10.11.2026</a:t>
                      </a:r>
                      <a:endParaRPr lang="en-US" sz="1000" dirty="0">
                        <a:solidFill>
                          <a:schemeClr val="tx1"/>
                        </a:solidFill>
                        <a:latin typeface="Biome" panose="020B0503030204020804" pitchFamily="34" charset="0"/>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u="none" strike="noStrike" dirty="0">
                          <a:solidFill>
                            <a:schemeClr val="tx1"/>
                          </a:solidFill>
                          <a:effectLst/>
                          <a:latin typeface="Biome" panose="020B0503030204020804" pitchFamily="34" charset="0"/>
                          <a:cs typeface="Biome" panose="020B0503030204020804" pitchFamily="34" charset="0"/>
                        </a:rPr>
                        <a:t>A0453 </a:t>
                      </a:r>
                      <a:r>
                        <a:rPr lang="en-US" sz="1000" b="0" i="0" u="none" strike="noStrike" dirty="0">
                          <a:solidFill>
                            <a:schemeClr val="tx1"/>
                          </a:solidFill>
                          <a:effectLst/>
                          <a:latin typeface="Biome" panose="020B0503030204020804" pitchFamily="34" charset="0"/>
                          <a:cs typeface="Biome" panose="020B0503030204020804" pitchFamily="34" charset="0"/>
                        </a:rPr>
                        <a:t>— DANGER AREA D3002 ACTIVE SFC -500FT AGL                                                                                       → End: 09.30.2026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A0466 — </a:t>
                      </a:r>
                      <a:r>
                        <a:rPr lang="en-US" sz="1000" b="0" i="0" kern="1200" cap="all" dirty="0">
                          <a:solidFill>
                            <a:schemeClr val="tx1"/>
                          </a:solidFill>
                          <a:effectLst/>
                          <a:latin typeface="Biome" panose="020B0503030204020804" pitchFamily="34" charset="0"/>
                          <a:ea typeface="+mn-ea"/>
                          <a:cs typeface="Biome" panose="020B0503030204020804" pitchFamily="34" charset="0"/>
                        </a:rPr>
                        <a:t>RUNWAY 14/32 CLOSED (Phase 1 of Rehabilitation/repair )</a:t>
                      </a:r>
                      <a:r>
                        <a:rPr lang="en-US" sz="1000" b="1" i="0" kern="1200" dirty="0">
                          <a:solidFill>
                            <a:schemeClr val="tx1"/>
                          </a:solidFill>
                          <a:effectLst/>
                          <a:latin typeface="Biome" panose="020B0503030204020804" pitchFamily="34" charset="0"/>
                          <a:ea typeface="+mn-ea"/>
                          <a:cs typeface="Biome" panose="020B0503030204020804" pitchFamily="34" charset="0"/>
                        </a:rPr>
                        <a:t>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A0467 — </a:t>
                      </a:r>
                      <a:r>
                        <a:rPr lang="en-US" sz="1000" b="0" i="0" kern="1200" cap="all" dirty="0">
                          <a:solidFill>
                            <a:schemeClr val="tx1"/>
                          </a:solidFill>
                          <a:effectLst/>
                          <a:latin typeface="Biome" panose="020B0503030204020804" pitchFamily="34" charset="0"/>
                          <a:ea typeface="+mn-ea"/>
                          <a:cs typeface="Biome" panose="020B0503030204020804" pitchFamily="34" charset="0"/>
                        </a:rPr>
                        <a:t>TAXIWAY HOTEL CLOSED BETWEEN RUNWAY 14 THRESHOLD AND TAXIWAY LINK H1</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A0468 </a:t>
                      </a:r>
                      <a:r>
                        <a:rPr lang="en-US" sz="1000" b="0" i="0" kern="1200" dirty="0">
                          <a:solidFill>
                            <a:schemeClr val="tx1"/>
                          </a:solidFill>
                          <a:effectLst/>
                          <a:latin typeface="Biome" panose="020B0503030204020804" pitchFamily="34" charset="0"/>
                          <a:ea typeface="+mn-ea"/>
                          <a:cs typeface="Biome" panose="020B0503030204020804" pitchFamily="34" charset="0"/>
                        </a:rPr>
                        <a:t>— AERODROME WORK IN PROGRESS [</a:t>
                      </a:r>
                      <a:r>
                        <a:rPr lang="en-US" sz="1000" b="0" dirty="0">
                          <a:solidFill>
                            <a:schemeClr val="tx1"/>
                          </a:solidFill>
                        </a:rPr>
                        <a:t>WIP DUE CONST. HVY EQPT ON AIRSIDE. EXER CTN WHEN OPR NEAR TWY F AND P]</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A0469 — </a:t>
                      </a:r>
                      <a:r>
                        <a:rPr lang="en-US" sz="1000" b="0" i="0" kern="1200" cap="all" dirty="0">
                          <a:solidFill>
                            <a:schemeClr val="tx1"/>
                          </a:solidFill>
                          <a:effectLst/>
                          <a:latin typeface="Biome" panose="020B0503030204020804" pitchFamily="34" charset="0"/>
                          <a:ea typeface="+mn-ea"/>
                          <a:cs typeface="Biome" panose="020B0503030204020804" pitchFamily="34" charset="0"/>
                        </a:rPr>
                        <a:t>RAPID EXIT TAXIWAY DELTA CLOSED</a:t>
                      </a:r>
                      <a:endParaRPr lang="en-US" sz="1000" b="0" i="0" u="none" strike="noStrike" dirty="0">
                        <a:solidFill>
                          <a:schemeClr val="tx1"/>
                        </a:solidFill>
                        <a:effectLst/>
                        <a:latin typeface="Biome" panose="020B0503030204020804" pitchFamily="34" charset="0"/>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cap="all" dirty="0">
                          <a:solidFill>
                            <a:schemeClr val="tx1"/>
                          </a:solidFill>
                          <a:effectLst/>
                          <a:latin typeface="Biome" panose="020B0503030204020804" pitchFamily="34" charset="0"/>
                          <a:ea typeface="+mn-ea"/>
                          <a:cs typeface="Biome" panose="020B0503030204020804" pitchFamily="34" charset="0"/>
                        </a:rPr>
                        <a:t>A0470 — </a:t>
                      </a:r>
                      <a:r>
                        <a:rPr lang="en-US" sz="1000" b="0" i="0" kern="1200" cap="all" dirty="0">
                          <a:solidFill>
                            <a:schemeClr val="tx1"/>
                          </a:solidFill>
                          <a:effectLst/>
                          <a:latin typeface="Biome" panose="020B0503030204020804" pitchFamily="34" charset="0"/>
                          <a:ea typeface="+mn-ea"/>
                          <a:cs typeface="Biome" panose="020B0503030204020804" pitchFamily="34" charset="0"/>
                        </a:rPr>
                        <a:t>TAXIWAY ECHO CLOSED</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u="none" strike="noStrike" dirty="0">
                          <a:solidFill>
                            <a:schemeClr val="tx1"/>
                          </a:solidFill>
                          <a:effectLst/>
                          <a:latin typeface="Biome" panose="020B0503030204020804" pitchFamily="34" charset="0"/>
                          <a:cs typeface="Biome" panose="020B0503030204020804" pitchFamily="34" charset="0"/>
                        </a:rPr>
                        <a:t>A0473</a:t>
                      </a:r>
                      <a:r>
                        <a:rPr lang="en-US" sz="1000" b="0" i="0" u="none" strike="noStrike" dirty="0">
                          <a:solidFill>
                            <a:schemeClr val="tx1"/>
                          </a:solidFill>
                          <a:effectLst/>
                          <a:latin typeface="Biome" panose="020B0503030204020804" pitchFamily="34" charset="0"/>
                          <a:cs typeface="Biome" panose="020B0503030204020804" pitchFamily="34" charset="0"/>
                        </a:rPr>
                        <a:t> — RUNWAY 10/28 CLOSED TO NIGHT OPERATIONS                                                                                   → End: 09.28.2026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u="none" strike="noStrike" dirty="0">
                          <a:solidFill>
                            <a:schemeClr val="tx1"/>
                          </a:solidFill>
                          <a:effectLst/>
                          <a:latin typeface="Biome" panose="020B0503030204020804" pitchFamily="34" charset="0"/>
                          <a:cs typeface="Biome" panose="020B0503030204020804" pitchFamily="34" charset="0"/>
                        </a:rPr>
                        <a:t>A0474</a:t>
                      </a:r>
                      <a:r>
                        <a:rPr lang="en-US" sz="1000" b="0" i="0" u="none" strike="noStrike" dirty="0">
                          <a:solidFill>
                            <a:schemeClr val="tx1"/>
                          </a:solidFill>
                          <a:effectLst/>
                          <a:latin typeface="Biome" panose="020B0503030204020804" pitchFamily="34" charset="0"/>
                          <a:cs typeface="Biome" panose="020B0503030204020804" pitchFamily="34" charset="0"/>
                        </a:rPr>
                        <a:t> — TAXIWAY BRAVO CLOSED                                                                                                                                    → End: 09.28.2026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u="none" strike="noStrike" dirty="0">
                          <a:solidFill>
                            <a:schemeClr val="tx1"/>
                          </a:solidFill>
                          <a:effectLst/>
                          <a:latin typeface="Biome" panose="020B0503030204020804" pitchFamily="34" charset="0"/>
                          <a:cs typeface="Biome" panose="020B0503030204020804" pitchFamily="34" charset="0"/>
                        </a:rPr>
                        <a:t>A0483</a:t>
                      </a:r>
                      <a:r>
                        <a:rPr lang="en-US" sz="1000" b="0" i="0" u="none" strike="noStrike" dirty="0">
                          <a:solidFill>
                            <a:schemeClr val="tx1"/>
                          </a:solidFill>
                          <a:effectLst/>
                          <a:latin typeface="Biome" panose="020B0503030204020804" pitchFamily="34" charset="0"/>
                          <a:cs typeface="Biome" panose="020B0503030204020804" pitchFamily="34" charset="0"/>
                        </a:rPr>
                        <a:t> — AUTEC ACTIVE  12Z-2000Z  SFC -10,000FT AMSL                                                                                 → End: 09.24.2026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u="none" strike="noStrike" dirty="0">
                          <a:solidFill>
                            <a:schemeClr val="tx1"/>
                          </a:solidFill>
                          <a:effectLst/>
                          <a:latin typeface="Biome" panose="020B0503030204020804" pitchFamily="34" charset="0"/>
                          <a:cs typeface="Biome" panose="020B0503030204020804" pitchFamily="34" charset="0"/>
                        </a:rPr>
                        <a:t>A0484</a:t>
                      </a:r>
                      <a:r>
                        <a:rPr lang="en-US" sz="1000" b="0" i="0" u="none" strike="noStrike" dirty="0">
                          <a:solidFill>
                            <a:schemeClr val="tx1"/>
                          </a:solidFill>
                          <a:effectLst/>
                          <a:latin typeface="Biome" panose="020B0503030204020804" pitchFamily="34" charset="0"/>
                          <a:cs typeface="Biome" panose="020B0503030204020804" pitchFamily="34" charset="0"/>
                        </a:rPr>
                        <a:t> </a:t>
                      </a:r>
                      <a:r>
                        <a:rPr lang="en-US" sz="1000" b="0" i="0" u="none" strike="noStrike" dirty="0">
                          <a:solidFill>
                            <a:schemeClr val="tx1"/>
                          </a:solidFill>
                          <a:effectLst/>
                          <a:highlight>
                            <a:srgbClr val="FFFF00"/>
                          </a:highlight>
                          <a:latin typeface="Biome" panose="020B0503030204020804" pitchFamily="34" charset="0"/>
                          <a:cs typeface="Biome" panose="020B0503030204020804" pitchFamily="34" charset="0"/>
                        </a:rPr>
                        <a:t>— </a:t>
                      </a:r>
                      <a:r>
                        <a:rPr lang="en-US" sz="1000" b="0" i="0" kern="1200" cap="all" dirty="0">
                          <a:solidFill>
                            <a:schemeClr val="tx1"/>
                          </a:solidFill>
                          <a:effectLst/>
                          <a:highlight>
                            <a:srgbClr val="FFFF00"/>
                          </a:highlight>
                          <a:latin typeface="Biome" panose="020B0503030204020804" pitchFamily="34" charset="0"/>
                          <a:ea typeface="+mn-ea"/>
                          <a:cs typeface="Biome" panose="020B0503030204020804" pitchFamily="34" charset="0"/>
                        </a:rPr>
                        <a:t>RWY 10/28 CLSD TO ALL NIGHT OPS TUE 02Z-sUN 02Z EXCEPT EMERGENCIES     </a:t>
                      </a:r>
                      <a:r>
                        <a:rPr lang="en-US" sz="1000" b="0" i="0" u="none" strike="noStrike" kern="1200" cap="all" noProof="0" dirty="0">
                          <a:solidFill>
                            <a:schemeClr val="tx1"/>
                          </a:solidFill>
                          <a:effectLst/>
                          <a:highlight>
                            <a:srgbClr val="FFFF00"/>
                          </a:highlight>
                          <a:latin typeface="Biome" panose="020B0503030204020804" pitchFamily="34" charset="0"/>
                          <a:ea typeface="+mn-ea"/>
                          <a:cs typeface="Biome" panose="020B0503030204020804" pitchFamily="34" charset="0"/>
                        </a:rPr>
                        <a:t>            </a:t>
                      </a:r>
                      <a:r>
                        <a:rPr lang="en-US" sz="1000" b="0" i="0" u="none" strike="noStrike" dirty="0">
                          <a:solidFill>
                            <a:schemeClr val="tx1"/>
                          </a:solidFill>
                          <a:effectLst/>
                          <a:highlight>
                            <a:srgbClr val="FFFF00"/>
                          </a:highlight>
                          <a:latin typeface="Biome" panose="020B0503030204020804" pitchFamily="34" charset="0"/>
                          <a:cs typeface="Biome" panose="020B0503030204020804" pitchFamily="34" charset="0"/>
                        </a:rPr>
                        <a:t>→ End: 09.28.2026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1000" b="0" i="0" kern="1200" dirty="0">
                        <a:solidFill>
                          <a:schemeClr val="tx1"/>
                        </a:solidFill>
                        <a:effectLst/>
                        <a:highlight>
                          <a:srgbClr val="FFFF00"/>
                        </a:highlight>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Phase 2A of RWY14/32 Rehabilitation (SEE COMPASS OIS FOR UPLOADED DETAILS)</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000" b="0" i="0" kern="1200" cap="all" dirty="0">
                          <a:solidFill>
                            <a:schemeClr val="tx1"/>
                          </a:solidFill>
                          <a:effectLst/>
                          <a:highlight>
                            <a:srgbClr val="FFFF00"/>
                          </a:highlight>
                          <a:latin typeface="Biome" panose="020B0503030204020804" pitchFamily="34" charset="0"/>
                          <a:ea typeface="+mn-ea"/>
                          <a:cs typeface="Biome" panose="020B0503030204020804" pitchFamily="34" charset="0"/>
                        </a:rPr>
                        <a:t>RWY 10/28 CLSD TO ALL NIGHT OPS (02Z-10Z) TUE 02Z-sUN 02Z EXCEPT EMERGENCIES  - 90 MIN PNR  </a:t>
                      </a:r>
                      <a:endParaRPr lang="en-US" sz="1000" b="0" i="0" u="none" strike="noStrike" kern="1200" noProof="0" dirty="0">
                        <a:solidFill>
                          <a:schemeClr val="tx1"/>
                        </a:solidFill>
                        <a:effectLst/>
                        <a:highlight>
                          <a:srgbClr val="FFFF00"/>
                        </a:highlight>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Gate availability limited at US Terminal due to ongoing gate &amp; apron maintenance and repairs. </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Commercial US arrivals may experience parking and push back  delays during peak hours</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AIC A36/26 LPIA closed to diversions and listed as an alternate  UNTIL October 31 2026, due to  construction works with exceptions for airlines and operators based at LPIA and emergencies only.</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200" b="0" i="0" u="none" strike="noStrike" kern="1200" noProof="0" dirty="0">
                        <a:solidFill>
                          <a:schemeClr val="tx1"/>
                        </a:solidFill>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marL="0" indent="0" algn="ctr" defTabSz="914400" rtl="0" eaLnBrk="1" fontAlgn="ctr" latinLnBrk="0" hangingPunct="1">
                        <a:buFont typeface="Wingdings" panose="05000000000000000000" pitchFamily="2" charset="2"/>
                        <a:buNone/>
                      </a:pPr>
                      <a:endParaRPr kumimoji="0" lang="en-US" sz="1400" b="1" i="0" u="none" strike="noStrike" kern="1200" cap="none" spc="0" normalizeH="0" baseline="0" dirty="0">
                        <a:ln>
                          <a:noFill/>
                        </a:ln>
                        <a:solidFill>
                          <a:srgbClr val="27BFB8"/>
                        </a:solidFill>
                        <a:effectLst>
                          <a:outerShdw blurRad="38100" dist="38100" dir="2700000" algn="tl">
                            <a:srgbClr val="000000">
                              <a:alpha val="43137"/>
                            </a:srgbClr>
                          </a:outerShdw>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20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374785">
                <a:tc>
                  <a:txBody>
                    <a:bodyPr/>
                    <a:lstStyle/>
                    <a:p>
                      <a:pPr algn="ctr" fontAlgn="ctr"/>
                      <a:endParaRPr lang="en-US" sz="1900" b="0" i="1" u="none" strike="noStrike" dirty="0">
                        <a:solidFill>
                          <a:srgbClr val="000000"/>
                        </a:solidFill>
                        <a:effectLst/>
                        <a:latin typeface="Calibri" panose="020F0502020204030204" pitchFamily="34"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1" u="sng"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1"/>
                  </a:ext>
                </a:extLst>
              </a:tr>
            </a:tbl>
          </a:graphicData>
        </a:graphic>
      </p:graphicFrame>
      <p:pic>
        <p:nvPicPr>
          <p:cNvPr id="9" name="Picture 8">
            <a:extLst>
              <a:ext uri="{FF2B5EF4-FFF2-40B4-BE49-F238E27FC236}">
                <a16:creationId xmlns:a16="http://schemas.microsoft.com/office/drawing/2014/main" id="{C232E9F8-401A-50A2-DB1C-AABD9411EFC6}"/>
              </a:ext>
            </a:extLst>
          </p:cNvPr>
          <p:cNvPicPr>
            <a:picLocks noChangeAspect="1"/>
          </p:cNvPicPr>
          <p:nvPr/>
        </p:nvPicPr>
        <p:blipFill>
          <a:blip r:embed="rId2"/>
          <a:stretch>
            <a:fillRect/>
          </a:stretch>
        </p:blipFill>
        <p:spPr>
          <a:xfrm>
            <a:off x="1963712" y="419425"/>
            <a:ext cx="1248870" cy="1063852"/>
          </a:xfrm>
          <a:prstGeom prst="rect">
            <a:avLst/>
          </a:prstGeom>
        </p:spPr>
      </p:pic>
      <p:pic>
        <p:nvPicPr>
          <p:cNvPr id="11" name="Picture 10">
            <a:extLst>
              <a:ext uri="{FF2B5EF4-FFF2-40B4-BE49-F238E27FC236}">
                <a16:creationId xmlns:a16="http://schemas.microsoft.com/office/drawing/2014/main" id="{9049430C-7022-2B05-0C38-FAE01170AEA0}"/>
              </a:ext>
            </a:extLst>
          </p:cNvPr>
          <p:cNvPicPr>
            <a:picLocks noChangeAspect="1"/>
          </p:cNvPicPr>
          <p:nvPr/>
        </p:nvPicPr>
        <p:blipFill>
          <a:blip r:embed="rId3"/>
          <a:stretch>
            <a:fillRect/>
          </a:stretch>
        </p:blipFill>
        <p:spPr>
          <a:xfrm>
            <a:off x="9390088" y="408096"/>
            <a:ext cx="838200" cy="563253"/>
          </a:xfrm>
          <a:prstGeom prst="rect">
            <a:avLst/>
          </a:prstGeom>
        </p:spPr>
      </p:pic>
    </p:spTree>
    <p:extLst>
      <p:ext uri="{BB962C8B-B14F-4D97-AF65-F5344CB8AC3E}">
        <p14:creationId xmlns:p14="http://schemas.microsoft.com/office/powerpoint/2010/main" val="2142486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1">
            <a:extLst>
              <a:ext uri="{FF2B5EF4-FFF2-40B4-BE49-F238E27FC236}">
                <a16:creationId xmlns:a16="http://schemas.microsoft.com/office/drawing/2014/main" id="{EE67D872-99EF-E2DD-985D-641EEA7E4653}"/>
              </a:ext>
            </a:extLst>
          </p:cNvPr>
          <p:cNvGraphicFramePr>
            <a:graphicFrameLocks noGrp="1"/>
          </p:cNvGraphicFramePr>
          <p:nvPr/>
        </p:nvGraphicFramePr>
        <p:xfrm>
          <a:off x="2208118" y="1483276"/>
          <a:ext cx="7775764" cy="4379128"/>
        </p:xfrm>
        <a:graphic>
          <a:graphicData uri="http://schemas.openxmlformats.org/drawingml/2006/table">
            <a:tbl>
              <a:tblPr>
                <a:tableStyleId>{5C22544A-7EE6-4342-B048-85BDC9FD1C3A}</a:tableStyleId>
              </a:tblPr>
              <a:tblGrid>
                <a:gridCol w="3886200">
                  <a:extLst>
                    <a:ext uri="{9D8B030D-6E8A-4147-A177-3AD203B41FA5}">
                      <a16:colId xmlns:a16="http://schemas.microsoft.com/office/drawing/2014/main" val="20000"/>
                    </a:ext>
                  </a:extLst>
                </a:gridCol>
                <a:gridCol w="3889564">
                  <a:extLst>
                    <a:ext uri="{9D8B030D-6E8A-4147-A177-3AD203B41FA5}">
                      <a16:colId xmlns:a16="http://schemas.microsoft.com/office/drawing/2014/main" val="20001"/>
                    </a:ext>
                  </a:extLst>
                </a:gridCol>
              </a:tblGrid>
              <a:tr h="2906563">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rgbClr val="0070C0"/>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rgbClr val="0070C0"/>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rgbClr val="0070C0"/>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rgbClr val="002060"/>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800" b="0"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800" b="1" i="0" u="none" dirty="0">
                          <a:solidFill>
                            <a:schemeClr val="tx1"/>
                          </a:solidFill>
                          <a:latin typeface="Biome" panose="020B0503030204020804" pitchFamily="34" charset="0"/>
                          <a:cs typeface="Biome" panose="020B0503030204020804" pitchFamily="34" charset="0"/>
                        </a:rPr>
                        <a:t>Mild cold front moving into Northern Bahamas, drifting south over weekend. Expect an increase in scattered showers and iso thunder showers </a:t>
                      </a:r>
                      <a:endParaRPr lang="en-US" sz="1200" b="1" u="none" strike="noStrike" kern="1200" dirty="0">
                        <a:solidFill>
                          <a:srgbClr val="0070C0"/>
                        </a:solidFill>
                        <a:effectLst/>
                        <a:latin typeface="+mn-lt"/>
                        <a:ea typeface="+mn-ea"/>
                        <a:cs typeface="+mn-cs"/>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000" b="1" u="none" strike="noStrike" kern="1200" dirty="0">
                          <a:solidFill>
                            <a:srgbClr val="0070C0"/>
                          </a:solidFill>
                          <a:effectLst/>
                          <a:latin typeface="Biome" panose="020B0503030204020804" pitchFamily="34" charset="0"/>
                          <a:ea typeface="+mn-ea"/>
                          <a:cs typeface="Biome" panose="020B0503030204020804" pitchFamily="34" charset="0"/>
                        </a:rPr>
                        <a:t>NASSAU CTA/FIR /TMM</a:t>
                      </a: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3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766670">
                <a:tc>
                  <a:txBody>
                    <a:bodyPr/>
                    <a:lstStyle/>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For further details : </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sng"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https://bansabahamas.com</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and COMPASS OIS </a:t>
                      </a:r>
                    </a:p>
                    <a:p>
                      <a:pPr algn="ctr" fontAlgn="ctr"/>
                      <a:endParaRPr lang="en-US" sz="300" b="0" i="1" u="none" strike="noStrike" dirty="0">
                        <a:solidFill>
                          <a:srgbClr val="000000"/>
                        </a:solidFill>
                        <a:effectLst/>
                        <a:latin typeface="Biome" panose="020B0503030204020804" pitchFamily="34" charset="0"/>
                        <a:cs typeface="Biome" panose="020B0503030204020804" pitchFamily="34" charset="0"/>
                      </a:endParaRPr>
                    </a:p>
                  </a:txBody>
                  <a:tcPr marL="9525" marR="9525" marT="9525" marB="0" anchor="ct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ANTICIPATED DEMAND</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Biome" panose="020B0503030204020804" pitchFamily="34" charset="0"/>
                          <a:ea typeface="+mn-ea"/>
                          <a:cs typeface="Biome" panose="020B0503030204020804" pitchFamily="34" charset="0"/>
                        </a:rPr>
                        <a:t>NORMAL with daily peaks between 1400z -1800z from US  based Commercial </a:t>
                      </a:r>
                      <a:r>
                        <a:rPr kumimoji="0" lang="en-US" sz="700" b="0" i="0" u="none" strike="noStrike" kern="1200" cap="none" spc="0" normalizeH="0" baseline="0" noProof="0" dirty="0" err="1">
                          <a:ln>
                            <a:noFill/>
                          </a:ln>
                          <a:solidFill>
                            <a:srgbClr val="000000"/>
                          </a:solidFill>
                          <a:effectLst/>
                          <a:uLnTx/>
                          <a:uFillTx/>
                          <a:latin typeface="Biome" panose="020B0503030204020804" pitchFamily="34" charset="0"/>
                          <a:ea typeface="+mn-ea"/>
                          <a:cs typeface="Biome" panose="020B0503030204020804" pitchFamily="34" charset="0"/>
                        </a:rPr>
                        <a:t>arr</a:t>
                      </a:r>
                      <a:r>
                        <a:rPr kumimoji="0" lang="en-US" sz="700" b="0" i="0" u="none" strike="noStrike" kern="1200" cap="none" spc="0" normalizeH="0" baseline="0" noProof="0" dirty="0">
                          <a:ln>
                            <a:noFill/>
                          </a:ln>
                          <a:solidFill>
                            <a:srgbClr val="000000"/>
                          </a:solidFill>
                          <a:effectLst/>
                          <a:uLnTx/>
                          <a:uFillTx/>
                          <a:latin typeface="Biome" panose="020B0503030204020804" pitchFamily="34" charset="0"/>
                          <a:ea typeface="+mn-ea"/>
                          <a:cs typeface="Biome" panose="020B0503030204020804" pitchFamily="34" charset="0"/>
                        </a:rPr>
                        <a:t>/dep</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300" b="0" i="0" u="none" strike="noStrike" kern="1200" cap="none" spc="0" normalizeH="0" baseline="0" noProof="0" dirty="0">
                        <a:ln>
                          <a:noFill/>
                        </a:ln>
                        <a:solidFill>
                          <a:srgbClr val="000000"/>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 SPECIAL EVENTS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None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kumimoji="0" lang="en-US" sz="3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 STAFFING</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Adequate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kumimoji="0" lang="en-US" sz="3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 EQUIPMENT OUTAGES</a:t>
                      </a:r>
                    </a:p>
                    <a:p>
                      <a:pPr marL="0" marR="0" lvl="0" indent="0" algn="l" defTabSz="914377"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FREQS: </a:t>
                      </a:r>
                    </a:p>
                    <a:p>
                      <a:pPr marL="342900" marR="0" lvl="0" indent="-342900" algn="l" defTabSz="914377" rtl="0" eaLnBrk="1" fontAlgn="ctr" latinLnBrk="0" hangingPunct="1">
                        <a:lnSpc>
                          <a:spcPct val="100000"/>
                        </a:lnSpc>
                        <a:spcBef>
                          <a:spcPts val="0"/>
                        </a:spcBef>
                        <a:spcAft>
                          <a:spcPts val="0"/>
                        </a:spcAft>
                        <a:buClrTx/>
                        <a:buSzTx/>
                        <a:buFont typeface="Wingdings" panose="05000000000000000000" pitchFamily="2" charset="2"/>
                        <a:buChar char="ü"/>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132.55 MAIN &amp; STDBY </a:t>
                      </a:r>
                    </a:p>
                    <a:p>
                      <a:pPr marL="342900" marR="0" lvl="0" indent="-342900" algn="l" defTabSz="914377" rtl="0" eaLnBrk="1" fontAlgn="ctr" latinLnBrk="0" hangingPunct="1">
                        <a:lnSpc>
                          <a:spcPct val="100000"/>
                        </a:lnSpc>
                        <a:spcBef>
                          <a:spcPts val="0"/>
                        </a:spcBef>
                        <a:spcAft>
                          <a:spcPts val="0"/>
                        </a:spcAft>
                        <a:buClrTx/>
                        <a:buSzTx/>
                        <a:buFont typeface="Wingdings" panose="05000000000000000000" pitchFamily="2" charset="2"/>
                        <a:buChar char="ü"/>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134.55 </a:t>
                      </a:r>
                      <a:endParaRPr kumimoji="0" lang="en-US" sz="700" b="0"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 OTHER ISSUES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NONE</a:t>
                      </a:r>
                    </a:p>
                    <a:p>
                      <a:pPr marL="0" indent="0" algn="ctr" eaLnBrk="1" fontAlgn="auto" hangingPunct="1">
                        <a:spcAft>
                          <a:spcPts val="0"/>
                        </a:spcAft>
                        <a:buFont typeface="Arial" panose="020B0604020202020204" pitchFamily="34" charset="0"/>
                        <a:buNone/>
                        <a:defRPr/>
                      </a:pPr>
                      <a:endParaRPr lang="en-US" sz="300" b="0" i="1" u="sng" dirty="0">
                        <a:solidFill>
                          <a:schemeClr val="tx1"/>
                        </a:solidFill>
                        <a:latin typeface="Biome" panose="020B0503030204020804" pitchFamily="34" charset="0"/>
                        <a:cs typeface="Biome" panose="020B0503030204020804" pitchFamily="34" charset="0"/>
                      </a:endParaRPr>
                    </a:p>
                  </a:txBody>
                  <a:tcPr marL="9525" marR="9525" marT="9525" marB="0" anchor="ctr"/>
                </a:tc>
                <a:extLst>
                  <a:ext uri="{0D108BD9-81ED-4DB2-BD59-A6C34878D82A}">
                    <a16:rowId xmlns:a16="http://schemas.microsoft.com/office/drawing/2014/main" val="10001"/>
                  </a:ext>
                </a:extLst>
              </a:tr>
            </a:tbl>
          </a:graphicData>
        </a:graphic>
      </p:graphicFrame>
      <p:graphicFrame>
        <p:nvGraphicFramePr>
          <p:cNvPr id="5" name="Table 1">
            <a:extLst>
              <a:ext uri="{FF2B5EF4-FFF2-40B4-BE49-F238E27FC236}">
                <a16:creationId xmlns:a16="http://schemas.microsoft.com/office/drawing/2014/main" id="{1B1245F0-FEA0-546E-4994-2814BA9BE222}"/>
              </a:ext>
            </a:extLst>
          </p:cNvPr>
          <p:cNvGraphicFramePr>
            <a:graphicFrameLocks noGrp="1"/>
          </p:cNvGraphicFramePr>
          <p:nvPr/>
        </p:nvGraphicFramePr>
        <p:xfrm>
          <a:off x="6248400" y="1905000"/>
          <a:ext cx="3352800" cy="2164080"/>
        </p:xfrm>
        <a:graphic>
          <a:graphicData uri="http://schemas.openxmlformats.org/drawingml/2006/table">
            <a:tbl>
              <a:tblPr firstRow="1" bandRow="1">
                <a:tableStyleId>{69CF1AB2-1976-4502-BF36-3FF5EA218861}</a:tableStyleId>
              </a:tblPr>
              <a:tblGrid>
                <a:gridCol w="826045">
                  <a:extLst>
                    <a:ext uri="{9D8B030D-6E8A-4147-A177-3AD203B41FA5}">
                      <a16:colId xmlns:a16="http://schemas.microsoft.com/office/drawing/2014/main" val="20000"/>
                    </a:ext>
                  </a:extLst>
                </a:gridCol>
                <a:gridCol w="850354">
                  <a:extLst>
                    <a:ext uri="{9D8B030D-6E8A-4147-A177-3AD203B41FA5}">
                      <a16:colId xmlns:a16="http://schemas.microsoft.com/office/drawing/2014/main" val="20001"/>
                    </a:ext>
                  </a:extLst>
                </a:gridCol>
                <a:gridCol w="838201">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123078">
                <a:tc>
                  <a:txBody>
                    <a:bodyPr/>
                    <a:lstStyle/>
                    <a:p>
                      <a:pPr algn="ctr"/>
                      <a:r>
                        <a:rPr lang="en-US" sz="700" dirty="0">
                          <a:latin typeface="Biome" panose="020B0503030204020804" pitchFamily="34" charset="0"/>
                          <a:cs typeface="Biome" panose="020B0503030204020804" pitchFamily="34" charset="0"/>
                        </a:rPr>
                        <a:t>AIRPORT</a:t>
                      </a:r>
                    </a:p>
                  </a:txBody>
                  <a:tcPr/>
                </a:tc>
                <a:tc>
                  <a:txBody>
                    <a:bodyPr/>
                    <a:lstStyle/>
                    <a:p>
                      <a:pPr algn="ctr"/>
                      <a:r>
                        <a:rPr lang="en-US" sz="700" dirty="0">
                          <a:latin typeface="Biome" panose="020B0503030204020804" pitchFamily="34" charset="0"/>
                          <a:cs typeface="Biome" panose="020B0503030204020804" pitchFamily="34" charset="0"/>
                        </a:rPr>
                        <a:t>RWY CONFIG</a:t>
                      </a:r>
                    </a:p>
                  </a:txBody>
                  <a:tcPr/>
                </a:tc>
                <a:tc>
                  <a:txBody>
                    <a:bodyPr/>
                    <a:lstStyle/>
                    <a:p>
                      <a:pPr algn="ctr"/>
                      <a:r>
                        <a:rPr lang="en-US" sz="700" dirty="0">
                          <a:latin typeface="Biome" panose="020B0503030204020804" pitchFamily="34" charset="0"/>
                          <a:cs typeface="Biome" panose="020B0503030204020804" pitchFamily="34" charset="0"/>
                        </a:rPr>
                        <a:t>AAR</a:t>
                      </a:r>
                    </a:p>
                  </a:txBody>
                  <a:tcPr/>
                </a:tc>
                <a:tc>
                  <a:txBody>
                    <a:bodyPr/>
                    <a:lstStyle/>
                    <a:p>
                      <a:pPr algn="ctr"/>
                      <a:r>
                        <a:rPr lang="en-US" sz="700" dirty="0">
                          <a:latin typeface="Biome" panose="020B0503030204020804" pitchFamily="34" charset="0"/>
                          <a:cs typeface="Biome" panose="020B0503030204020804" pitchFamily="34" charset="0"/>
                        </a:rPr>
                        <a:t>ADR</a:t>
                      </a:r>
                    </a:p>
                  </a:txBody>
                  <a:tcPr/>
                </a:tc>
                <a:extLst>
                  <a:ext uri="{0D108BD9-81ED-4DB2-BD59-A6C34878D82A}">
                    <a16:rowId xmlns:a16="http://schemas.microsoft.com/office/drawing/2014/main" val="10000"/>
                  </a:ext>
                </a:extLst>
              </a:tr>
              <a:tr h="620402">
                <a:tc>
                  <a:txBody>
                    <a:bodyPr/>
                    <a:lstStyle/>
                    <a:p>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MYNN/LPIA</a:t>
                      </a:r>
                    </a:p>
                  </a:txBody>
                  <a:tcPr/>
                </a:tc>
                <a:tc>
                  <a:txBody>
                    <a:bodyPr/>
                    <a:lstStyle/>
                    <a:p>
                      <a:r>
                        <a:rPr lang="en-US" sz="700" b="1" dirty="0">
                          <a:solidFill>
                            <a:srgbClr val="FF0000"/>
                          </a:solidFill>
                          <a:latin typeface="Biome" panose="020B0503030204020804" pitchFamily="34" charset="0"/>
                          <a:cs typeface="Biome" panose="020B0503030204020804" pitchFamily="34" charset="0"/>
                        </a:rPr>
                        <a:t>14/32 (Closed)</a:t>
                      </a:r>
                    </a:p>
                    <a:p>
                      <a:endParaRPr lang="en-US" sz="700" b="1" dirty="0">
                        <a:solidFill>
                          <a:schemeClr val="tx1"/>
                        </a:solidFill>
                        <a:latin typeface="Biome" panose="020B0503030204020804" pitchFamily="34" charset="0"/>
                        <a:cs typeface="Biome" panose="020B0503030204020804" pitchFamily="34" charset="0"/>
                      </a:endParaRPr>
                    </a:p>
                    <a:p>
                      <a:r>
                        <a:rPr lang="en-US" sz="700" b="1" dirty="0">
                          <a:solidFill>
                            <a:schemeClr val="tx1"/>
                          </a:solidFill>
                          <a:latin typeface="Biome" panose="020B0503030204020804" pitchFamily="34" charset="0"/>
                          <a:cs typeface="Biome" panose="020B0503030204020804" pitchFamily="34" charset="0"/>
                        </a:rPr>
                        <a:t>10/28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CLOSED TO NIGHT OPERATIONS                              EXCEPT SAT  &amp; SUN</a:t>
                      </a:r>
                      <a:endParaRPr kumimoji="0" lang="en-US" sz="700" b="0" i="1"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endParaRPr lang="en-US" sz="700" b="1" dirty="0">
                        <a:solidFill>
                          <a:schemeClr val="tx1"/>
                        </a:solidFill>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Single RWY 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6-8 MIT during peaks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Single RWY OPS</a:t>
                      </a:r>
                      <a:endParaRPr lang="en-US" sz="700" b="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1"/>
                  </a:ext>
                </a:extLst>
              </a:tr>
              <a:tr h="2652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MYGF</a:t>
                      </a:r>
                    </a:p>
                    <a:p>
                      <a:endParaRPr lang="en-US" sz="700" dirty="0">
                        <a:latin typeface="Biome" panose="020B0503030204020804" pitchFamily="34" charset="0"/>
                        <a:cs typeface="Biome" panose="020B0503030204020804" pitchFamily="34" charset="0"/>
                      </a:endParaRPr>
                    </a:p>
                  </a:txBody>
                  <a:tcPr/>
                </a:tc>
                <a:tc>
                  <a:txBody>
                    <a:bodyPr/>
                    <a:lstStyle/>
                    <a:p>
                      <a:r>
                        <a:rPr lang="en-US" sz="700" b="1" dirty="0">
                          <a:latin typeface="Biome" panose="020B0503030204020804" pitchFamily="34" charset="0"/>
                          <a:cs typeface="Biome" panose="020B0503030204020804" pitchFamily="34" charset="0"/>
                        </a:rPr>
                        <a:t>06/24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7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4"/>
                  </a:ext>
                </a:extLst>
              </a:tr>
              <a:tr h="265253">
                <a:tc>
                  <a:txBody>
                    <a:bodyPr/>
                    <a:lstStyle/>
                    <a:p>
                      <a:r>
                        <a:rPr lang="en-US" sz="700" b="1" dirty="0">
                          <a:latin typeface="Biome" panose="020B0503030204020804" pitchFamily="34" charset="0"/>
                          <a:cs typeface="Biome" panose="020B0503030204020804" pitchFamily="34" charset="0"/>
                        </a:rPr>
                        <a:t> MYEH</a:t>
                      </a:r>
                    </a:p>
                  </a:txBody>
                  <a:tcPr/>
                </a:tc>
                <a:tc>
                  <a:txBody>
                    <a:bodyPr/>
                    <a:lstStyle/>
                    <a:p>
                      <a:r>
                        <a:rPr lang="en-US" sz="700" b="1" dirty="0">
                          <a:latin typeface="Biome" panose="020B0503030204020804" pitchFamily="34" charset="0"/>
                          <a:cs typeface="Biome" panose="020B0503030204020804" pitchFamily="34" charset="0"/>
                        </a:rPr>
                        <a:t>7/25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7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2"/>
                  </a:ext>
                </a:extLst>
              </a:tr>
              <a:tr h="2652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 MYEF</a:t>
                      </a:r>
                    </a:p>
                  </a:txBody>
                  <a:tcPr/>
                </a:tc>
                <a:tc>
                  <a:txBody>
                    <a:bodyPr/>
                    <a:lstStyle/>
                    <a:p>
                      <a:pPr marL="0" algn="l" defTabSz="914377" rtl="0" eaLnBrk="1" latinLnBrk="0" hangingPunct="1"/>
                      <a:r>
                        <a:rPr lang="en-US" sz="700" b="1" kern="1200" dirty="0">
                          <a:solidFill>
                            <a:schemeClr val="dk1"/>
                          </a:solidFill>
                          <a:latin typeface="Biome" panose="020B0503030204020804" pitchFamily="34" charset="0"/>
                          <a:ea typeface="+mn-ea"/>
                          <a:cs typeface="Biome" panose="020B0503030204020804" pitchFamily="34" charset="0"/>
                        </a:rPr>
                        <a:t>12/30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7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3"/>
                  </a:ext>
                </a:extLst>
              </a:tr>
            </a:tbl>
          </a:graphicData>
        </a:graphic>
      </p:graphicFrame>
      <p:pic>
        <p:nvPicPr>
          <p:cNvPr id="7" name="Picture 6">
            <a:extLst>
              <a:ext uri="{FF2B5EF4-FFF2-40B4-BE49-F238E27FC236}">
                <a16:creationId xmlns:a16="http://schemas.microsoft.com/office/drawing/2014/main" id="{A61EF9E4-8D44-AD37-7569-FD5D2B21BD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2201" y="1711750"/>
            <a:ext cx="3535997" cy="2357331"/>
          </a:xfrm>
          <a:prstGeom prst="rect">
            <a:avLst/>
          </a:prstGeom>
        </p:spPr>
      </p:pic>
      <p:pic>
        <p:nvPicPr>
          <p:cNvPr id="9" name="Picture 8">
            <a:extLst>
              <a:ext uri="{FF2B5EF4-FFF2-40B4-BE49-F238E27FC236}">
                <a16:creationId xmlns:a16="http://schemas.microsoft.com/office/drawing/2014/main" id="{B6AE94FA-8ABE-347F-04B2-B0A7A8D4F9E2}"/>
              </a:ext>
            </a:extLst>
          </p:cNvPr>
          <p:cNvPicPr>
            <a:picLocks noChangeAspect="1"/>
          </p:cNvPicPr>
          <p:nvPr/>
        </p:nvPicPr>
        <p:blipFill>
          <a:blip r:embed="rId3"/>
          <a:stretch>
            <a:fillRect/>
          </a:stretch>
        </p:blipFill>
        <p:spPr>
          <a:xfrm>
            <a:off x="9390088" y="408095"/>
            <a:ext cx="838200" cy="563253"/>
          </a:xfrm>
          <a:prstGeom prst="rect">
            <a:avLst/>
          </a:prstGeom>
        </p:spPr>
      </p:pic>
      <p:sp>
        <p:nvSpPr>
          <p:cNvPr id="11" name="TextBox 10">
            <a:extLst>
              <a:ext uri="{FF2B5EF4-FFF2-40B4-BE49-F238E27FC236}">
                <a16:creationId xmlns:a16="http://schemas.microsoft.com/office/drawing/2014/main" id="{9D6A03CD-7322-DA4C-A4EC-0D2EE5980597}"/>
              </a:ext>
            </a:extLst>
          </p:cNvPr>
          <p:cNvSpPr txBox="1"/>
          <p:nvPr/>
        </p:nvSpPr>
        <p:spPr>
          <a:xfrm>
            <a:off x="3276600" y="551221"/>
            <a:ext cx="5638800" cy="307777"/>
          </a:xfrm>
          <a:prstGeom prst="rect">
            <a:avLst/>
          </a:prstGeom>
          <a:noFill/>
        </p:spPr>
        <p:txBody>
          <a:bodyPr wrap="square">
            <a:spAutoFit/>
          </a:bodyPr>
          <a:lstStyle/>
          <a:p>
            <a:pPr algn="ctr"/>
            <a:r>
              <a:rPr lang="en-US" sz="1400" b="1" cap="all"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CADENA - NASSAU CTA/FIR THU SEP 24 – MON SEP 28,2026</a:t>
            </a:r>
            <a:r>
              <a:rPr lang="en-US" sz="1400" b="1" dirty="0">
                <a:solidFill>
                  <a:srgbClr val="002060"/>
                </a:solidFill>
                <a:latin typeface="Biome" panose="020B0503030204020804" pitchFamily="34" charset="0"/>
                <a:cs typeface="Biome" panose="020B0503030204020804" pitchFamily="34" charset="0"/>
              </a:rPr>
              <a:t> </a:t>
            </a:r>
          </a:p>
        </p:txBody>
      </p:sp>
      <p:pic>
        <p:nvPicPr>
          <p:cNvPr id="13" name="Picture 12">
            <a:extLst>
              <a:ext uri="{FF2B5EF4-FFF2-40B4-BE49-F238E27FC236}">
                <a16:creationId xmlns:a16="http://schemas.microsoft.com/office/drawing/2014/main" id="{41312E3C-D7EB-6550-6344-E26BCB5CBFC6}"/>
              </a:ext>
            </a:extLst>
          </p:cNvPr>
          <p:cNvPicPr>
            <a:picLocks noChangeAspect="1"/>
          </p:cNvPicPr>
          <p:nvPr/>
        </p:nvPicPr>
        <p:blipFill>
          <a:blip r:embed="rId4"/>
          <a:stretch>
            <a:fillRect/>
          </a:stretch>
        </p:blipFill>
        <p:spPr>
          <a:xfrm>
            <a:off x="1963712" y="419424"/>
            <a:ext cx="1248870" cy="1063852"/>
          </a:xfrm>
          <a:prstGeom prst="rect">
            <a:avLst/>
          </a:prstGeom>
        </p:spPr>
      </p:pic>
    </p:spTree>
    <p:extLst>
      <p:ext uri="{BB962C8B-B14F-4D97-AF65-F5344CB8AC3E}">
        <p14:creationId xmlns:p14="http://schemas.microsoft.com/office/powerpoint/2010/main" val="4030673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nvGraphicFramePr>
        <p:xfrm>
          <a:off x="462116" y="838200"/>
          <a:ext cx="11353800" cy="5123914"/>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 – GROUND DELAY PROGRAM</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SAN/SFO/DEN</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EN ROUTE STRUCTURE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OCEANIC CLOSURES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ZMA – STAVE MILITARY ACTIVITY</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September 24th,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4738" y="2346129"/>
            <a:ext cx="4342496" cy="3252962"/>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BOS/</a:t>
                      </a:r>
                      <a:r>
                        <a:rPr lang="en-US" sz="1400" b="0" u="none" strike="noStrike" kern="1200" cap="all" baseline="0">
                          <a:solidFill>
                            <a:schemeClr val="tx1"/>
                          </a:solidFill>
                          <a:effectLst/>
                          <a:latin typeface="+mn-lt"/>
                          <a:ea typeface="+mn-ea"/>
                          <a:cs typeface="+mn-cs"/>
                        </a:rPr>
                        <a:t>NY/DEN</a:t>
                      </a:r>
                      <a:r>
                        <a:rPr lang="en-US" sz="1400" b="0" u="none" strike="noStrike" kern="1200" cap="all" baseline="0" dirty="0">
                          <a:solidFill>
                            <a:schemeClr val="tx1"/>
                          </a:solidFill>
                          <a:effectLst/>
                          <a:latin typeface="+mn-lt"/>
                          <a:ea typeface="+mn-ea"/>
                          <a:cs typeface="+mn-cs"/>
                        </a:rPr>
                        <a:t>/PHX/SFO/SAN/SEA</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OCEANIC CLOSURES</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ZMA – STAVE MILITARY ACTIVITY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ZDC – VIP TFR</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BOS/FLORIDA/SFO/SEA</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OCEANIC CLOSURES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ZDC – VIP TFR</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ZLA – SPACEX LAUNCH VBG 1156Z</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BOS/DFW/SFO/SEA</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ZDC – VIP TFR</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–September 25</a:t>
            </a:r>
            <a:r>
              <a:rPr kumimoji="0" lang="en-US" sz="2000" b="1" i="0" u="none" strike="noStrike" kern="1200" cap="none" spc="0" normalizeH="0" baseline="30000" noProof="0" dirty="0">
                <a:ln>
                  <a:noFill/>
                </a:ln>
                <a:solidFill>
                  <a:srgbClr val="FF0000"/>
                </a:solidFill>
                <a:effectLst/>
                <a:uLnTx/>
                <a:uFillTx/>
                <a:latin typeface="Calibri"/>
                <a:ea typeface="+mn-ea"/>
                <a:cs typeface="+mn-cs"/>
              </a:rPr>
              <a:t>th</a:t>
            </a:r>
            <a:r>
              <a:rPr kumimoji="0" lang="en-US" sz="2000" b="1" i="0" u="none" strike="noStrike" kern="1200" cap="none" spc="0" normalizeH="0" baseline="0" noProof="0" dirty="0">
                <a:ln>
                  <a:noFill/>
                </a:ln>
                <a:solidFill>
                  <a:srgbClr val="FF0000"/>
                </a:solidFill>
                <a:effectLst/>
                <a:uLnTx/>
                <a:uFillTx/>
                <a:latin typeface="Calibri"/>
                <a:ea typeface="+mn-ea"/>
                <a:cs typeface="+mn-cs"/>
              </a:rPr>
              <a:t> thru September 27</a:t>
            </a:r>
            <a:r>
              <a:rPr kumimoji="0" lang="en-US" sz="2000" b="1" i="0" u="none" strike="noStrike" kern="1200" cap="none" spc="0" normalizeH="0" baseline="30000" noProof="0" dirty="0">
                <a:ln>
                  <a:noFill/>
                </a:ln>
                <a:solidFill>
                  <a:srgbClr val="FF0000"/>
                </a:solidFill>
                <a:effectLst/>
                <a:uLnTx/>
                <a:uFillTx/>
                <a:latin typeface="Calibri"/>
                <a:ea typeface="+mn-ea"/>
                <a:cs typeface="+mn-cs"/>
              </a:rPr>
              <a:t>th</a:t>
            </a:r>
            <a:r>
              <a:rPr kumimoji="0" lang="en-US" sz="2000" b="1" i="0" u="none" strike="noStrike" kern="1200" cap="none" spc="0" normalizeH="0" baseline="0" noProof="0" dirty="0">
                <a:ln>
                  <a:noFill/>
                </a:ln>
                <a:solidFill>
                  <a:srgbClr val="FF0000"/>
                </a:solidFill>
                <a:effectLst/>
                <a:uLnTx/>
                <a:uFillTx/>
                <a:latin typeface="Calibri"/>
                <a:ea typeface="+mn-ea"/>
                <a:cs typeface="+mn-cs"/>
              </a:rPr>
              <a:t>, 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97698" y="1266219"/>
            <a:ext cx="2858091" cy="2123055"/>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90619" y="3648772"/>
            <a:ext cx="2902733" cy="2136425"/>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81470" y="3663343"/>
            <a:ext cx="2791221" cy="2107280"/>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0D368-85D0-A835-A78E-F9C85767194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4EA557C-4B33-003F-9D14-66522AEC34BF}"/>
              </a:ext>
            </a:extLst>
          </p:cNvPr>
          <p:cNvPicPr>
            <a:picLocks noChangeAspect="1"/>
          </p:cNvPicPr>
          <p:nvPr/>
        </p:nvPicPr>
        <p:blipFill>
          <a:blip r:embed="rId3"/>
          <a:stretch>
            <a:fillRect/>
          </a:stretch>
        </p:blipFill>
        <p:spPr>
          <a:xfrm>
            <a:off x="1524000" y="3983"/>
            <a:ext cx="9144000" cy="6850035"/>
          </a:xfrm>
          <a:prstGeom prst="rect">
            <a:avLst/>
          </a:prstGeom>
        </p:spPr>
      </p:pic>
    </p:spTree>
    <p:extLst>
      <p:ext uri="{BB962C8B-B14F-4D97-AF65-F5344CB8AC3E}">
        <p14:creationId xmlns:p14="http://schemas.microsoft.com/office/powerpoint/2010/main" val="2488858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6C9B2-9FDD-275A-C161-3979EB95F82C}"/>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3B9C2D19-0F3E-A4D4-6A99-A9449D448800}"/>
              </a:ext>
            </a:extLst>
          </p:cNvPr>
          <p:cNvPicPr>
            <a:picLocks noChangeAspect="1"/>
          </p:cNvPicPr>
          <p:nvPr/>
        </p:nvPicPr>
        <p:blipFill>
          <a:blip r:embed="rId3"/>
          <a:stretch>
            <a:fillRect/>
          </a:stretch>
        </p:blipFill>
        <p:spPr>
          <a:xfrm>
            <a:off x="1534559" y="0"/>
            <a:ext cx="9122882" cy="6858000"/>
          </a:xfrm>
          <a:prstGeom prst="rect">
            <a:avLst/>
          </a:prstGeom>
        </p:spPr>
      </p:pic>
    </p:spTree>
    <p:extLst>
      <p:ext uri="{BB962C8B-B14F-4D97-AF65-F5344CB8AC3E}">
        <p14:creationId xmlns:p14="http://schemas.microsoft.com/office/powerpoint/2010/main" val="2995469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5BFD6-2B78-92E6-CEFD-8106AC1BD0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D79BD8-C063-1AB2-C1F1-05C541C52811}"/>
              </a:ext>
            </a:extLst>
          </p:cNvPr>
          <p:cNvPicPr>
            <a:picLocks noChangeAspect="1"/>
          </p:cNvPicPr>
          <p:nvPr/>
        </p:nvPicPr>
        <p:blipFill>
          <a:blip r:embed="rId3"/>
          <a:stretch>
            <a:fillRect/>
          </a:stretch>
        </p:blipFill>
        <p:spPr>
          <a:xfrm>
            <a:off x="1530622" y="0"/>
            <a:ext cx="9130756" cy="6858000"/>
          </a:xfrm>
          <a:prstGeom prst="rect">
            <a:avLst/>
          </a:prstGeom>
        </p:spPr>
      </p:pic>
    </p:spTree>
    <p:extLst>
      <p:ext uri="{BB962C8B-B14F-4D97-AF65-F5344CB8AC3E}">
        <p14:creationId xmlns:p14="http://schemas.microsoft.com/office/powerpoint/2010/main" val="9119452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28E391-8AEC-D061-53BA-CE36F089E322}"/>
              </a:ext>
            </a:extLst>
          </p:cNvPr>
          <p:cNvPicPr>
            <a:picLocks noChangeAspect="1"/>
          </p:cNvPicPr>
          <p:nvPr/>
        </p:nvPicPr>
        <p:blipFill>
          <a:blip r:embed="rId3"/>
          <a:stretch>
            <a:fillRect/>
          </a:stretch>
        </p:blipFill>
        <p:spPr>
          <a:xfrm>
            <a:off x="1524000" y="14418"/>
            <a:ext cx="9144000" cy="6829164"/>
          </a:xfrm>
          <a:prstGeom prst="rect">
            <a:avLst/>
          </a:prstGeom>
        </p:spPr>
      </p:pic>
    </p:spTree>
    <p:extLst>
      <p:ext uri="{BB962C8B-B14F-4D97-AF65-F5344CB8AC3E}">
        <p14:creationId xmlns:p14="http://schemas.microsoft.com/office/powerpoint/2010/main" val="3744283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ECADBA-3892-CEE8-E250-3C5829262DBF}"/>
              </a:ext>
            </a:extLst>
          </p:cNvPr>
          <p:cNvPicPr>
            <a:picLocks noChangeAspect="1"/>
          </p:cNvPicPr>
          <p:nvPr/>
        </p:nvPicPr>
        <p:blipFill>
          <a:blip r:embed="rId3"/>
          <a:stretch>
            <a:fillRect/>
          </a:stretch>
        </p:blipFill>
        <p:spPr>
          <a:xfrm>
            <a:off x="1524000" y="993"/>
            <a:ext cx="9144000" cy="6856014"/>
          </a:xfrm>
          <a:prstGeom prst="rect">
            <a:avLst/>
          </a:prstGeom>
        </p:spPr>
      </p:pic>
    </p:spTree>
    <p:extLst>
      <p:ext uri="{BB962C8B-B14F-4D97-AF65-F5344CB8AC3E}">
        <p14:creationId xmlns:p14="http://schemas.microsoft.com/office/powerpoint/2010/main" val="30106490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D113E4C-63C3-C645-8926-35C1D8D6EFED}"/>
              </a:ext>
            </a:extLst>
          </p:cNvPr>
          <p:cNvPicPr>
            <a:picLocks noChangeAspect="1"/>
          </p:cNvPicPr>
          <p:nvPr/>
        </p:nvPicPr>
        <p:blipFill>
          <a:blip r:embed="rId3"/>
          <a:stretch>
            <a:fillRect/>
          </a:stretch>
        </p:blipFill>
        <p:spPr>
          <a:xfrm>
            <a:off x="1528636" y="0"/>
            <a:ext cx="9134729" cy="6858000"/>
          </a:xfrm>
          <a:prstGeom prst="rect">
            <a:avLst/>
          </a:prstGeom>
        </p:spPr>
      </p:pic>
    </p:spTree>
    <p:extLst>
      <p:ext uri="{BB962C8B-B14F-4D97-AF65-F5344CB8AC3E}">
        <p14:creationId xmlns:p14="http://schemas.microsoft.com/office/powerpoint/2010/main" val="16597942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58C4F0-9A6C-A893-A102-AB2D932216D4}"/>
              </a:ext>
            </a:extLst>
          </p:cNvPr>
          <p:cNvPicPr>
            <a:picLocks noChangeAspect="1"/>
          </p:cNvPicPr>
          <p:nvPr/>
        </p:nvPicPr>
        <p:blipFill>
          <a:blip r:embed="rId3"/>
          <a:stretch>
            <a:fillRect/>
          </a:stretch>
        </p:blipFill>
        <p:spPr>
          <a:xfrm>
            <a:off x="1524661" y="0"/>
            <a:ext cx="9142678" cy="6858000"/>
          </a:xfrm>
          <a:prstGeom prst="rect">
            <a:avLst/>
          </a:prstGeom>
        </p:spPr>
      </p:pic>
    </p:spTree>
    <p:extLst>
      <p:ext uri="{BB962C8B-B14F-4D97-AF65-F5344CB8AC3E}">
        <p14:creationId xmlns:p14="http://schemas.microsoft.com/office/powerpoint/2010/main" val="1624363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3E6D9-78C1-F061-C8C1-AE126D80E88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638C252-2059-5E58-7B61-B11E09D83661}"/>
              </a:ext>
            </a:extLst>
          </p:cNvPr>
          <p:cNvPicPr>
            <a:picLocks noChangeAspect="1"/>
          </p:cNvPicPr>
          <p:nvPr/>
        </p:nvPicPr>
        <p:blipFill>
          <a:blip r:embed="rId3"/>
          <a:stretch>
            <a:fillRect/>
          </a:stretch>
        </p:blipFill>
        <p:spPr>
          <a:xfrm>
            <a:off x="1524000" y="10496"/>
            <a:ext cx="9144000" cy="6837009"/>
          </a:xfrm>
          <a:prstGeom prst="rect">
            <a:avLst/>
          </a:prstGeom>
        </p:spPr>
      </p:pic>
    </p:spTree>
    <p:extLst>
      <p:ext uri="{BB962C8B-B14F-4D97-AF65-F5344CB8AC3E}">
        <p14:creationId xmlns:p14="http://schemas.microsoft.com/office/powerpoint/2010/main" val="38187524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32522B-A1B9-DADD-F47B-4CA2A8B5AE52}"/>
              </a:ext>
            </a:extLst>
          </p:cNvPr>
          <p:cNvPicPr>
            <a:picLocks noChangeAspect="1"/>
          </p:cNvPicPr>
          <p:nvPr/>
        </p:nvPicPr>
        <p:blipFill>
          <a:blip r:embed="rId3"/>
          <a:stretch>
            <a:fillRect/>
          </a:stretch>
        </p:blipFill>
        <p:spPr>
          <a:xfrm>
            <a:off x="1524000" y="13389"/>
            <a:ext cx="9144000" cy="6831223"/>
          </a:xfrm>
          <a:prstGeom prst="rect">
            <a:avLst/>
          </a:prstGeom>
        </p:spPr>
      </p:pic>
    </p:spTree>
    <p:extLst>
      <p:ext uri="{BB962C8B-B14F-4D97-AF65-F5344CB8AC3E}">
        <p14:creationId xmlns:p14="http://schemas.microsoft.com/office/powerpoint/2010/main" val="21040702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0A6DFC-F385-7832-1DBD-6E5D6B94E5F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B7F2FE9-F621-B9F3-4369-9C8946CEB2F9}"/>
              </a:ext>
            </a:extLst>
          </p:cNvPr>
          <p:cNvPicPr>
            <a:picLocks noChangeAspect="1"/>
          </p:cNvPicPr>
          <p:nvPr/>
        </p:nvPicPr>
        <p:blipFill>
          <a:blip r:embed="rId3"/>
          <a:stretch>
            <a:fillRect/>
          </a:stretch>
        </p:blipFill>
        <p:spPr>
          <a:xfrm>
            <a:off x="1524000" y="10405"/>
            <a:ext cx="9144000" cy="6837191"/>
          </a:xfrm>
          <a:prstGeom prst="rect">
            <a:avLst/>
          </a:prstGeom>
        </p:spPr>
      </p:pic>
    </p:spTree>
    <p:extLst>
      <p:ext uri="{BB962C8B-B14F-4D97-AF65-F5344CB8AC3E}">
        <p14:creationId xmlns:p14="http://schemas.microsoft.com/office/powerpoint/2010/main" val="1047672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5257D-F33D-9925-03C5-B053842F403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1554C0-F9C9-1B6C-2800-68D8A5B69D24}"/>
              </a:ext>
            </a:extLst>
          </p:cNvPr>
          <p:cNvPicPr>
            <a:picLocks noChangeAspect="1"/>
          </p:cNvPicPr>
          <p:nvPr/>
        </p:nvPicPr>
        <p:blipFill>
          <a:blip r:embed="rId3"/>
          <a:stretch>
            <a:fillRect/>
          </a:stretch>
        </p:blipFill>
        <p:spPr>
          <a:xfrm>
            <a:off x="1524000" y="0"/>
            <a:ext cx="9144000" cy="6858000"/>
          </a:xfrm>
          <a:prstGeom prst="rect">
            <a:avLst/>
          </a:prstGeom>
        </p:spPr>
      </p:pic>
    </p:spTree>
    <p:extLst>
      <p:ext uri="{BB962C8B-B14F-4D97-AF65-F5344CB8AC3E}">
        <p14:creationId xmlns:p14="http://schemas.microsoft.com/office/powerpoint/2010/main" val="26408893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C3F05-7347-13D4-A6FF-86BAB67B6E5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AF1D62D-707E-6B3D-B7A6-97A98AAE330B}"/>
              </a:ext>
            </a:extLst>
          </p:cNvPr>
          <p:cNvPicPr>
            <a:picLocks noChangeAspect="1"/>
          </p:cNvPicPr>
          <p:nvPr/>
        </p:nvPicPr>
        <p:blipFill>
          <a:blip r:embed="rId3"/>
          <a:stretch>
            <a:fillRect/>
          </a:stretch>
        </p:blipFill>
        <p:spPr>
          <a:xfrm>
            <a:off x="1524000" y="2491"/>
            <a:ext cx="9144000" cy="6853019"/>
          </a:xfrm>
          <a:prstGeom prst="rect">
            <a:avLst/>
          </a:prstGeom>
        </p:spPr>
      </p:pic>
    </p:spTree>
    <p:extLst>
      <p:ext uri="{BB962C8B-B14F-4D97-AF65-F5344CB8AC3E}">
        <p14:creationId xmlns:p14="http://schemas.microsoft.com/office/powerpoint/2010/main" val="10093250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CF037-0A1A-3397-8ED7-70F2B659C49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808F09A-415F-23AD-8EB4-E77E1704FFC3}"/>
              </a:ext>
            </a:extLst>
          </p:cNvPr>
          <p:cNvPicPr>
            <a:picLocks noChangeAspect="1"/>
          </p:cNvPicPr>
          <p:nvPr/>
        </p:nvPicPr>
        <p:blipFill>
          <a:blip r:embed="rId3"/>
          <a:stretch>
            <a:fillRect/>
          </a:stretch>
        </p:blipFill>
        <p:spPr>
          <a:xfrm>
            <a:off x="1524000" y="3969"/>
            <a:ext cx="9144000" cy="6850062"/>
          </a:xfrm>
          <a:prstGeom prst="rect">
            <a:avLst/>
          </a:prstGeom>
        </p:spPr>
      </p:pic>
    </p:spTree>
    <p:extLst>
      <p:ext uri="{BB962C8B-B14F-4D97-AF65-F5344CB8AC3E}">
        <p14:creationId xmlns:p14="http://schemas.microsoft.com/office/powerpoint/2010/main" val="14048627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3CC88-2A3E-0138-0CDB-19040ADD896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2159F8B-5569-06A2-1655-AFEFDEF2233D}"/>
              </a:ext>
            </a:extLst>
          </p:cNvPr>
          <p:cNvPicPr>
            <a:picLocks noChangeAspect="1"/>
          </p:cNvPicPr>
          <p:nvPr/>
        </p:nvPicPr>
        <p:blipFill>
          <a:blip r:embed="rId3"/>
          <a:stretch>
            <a:fillRect/>
          </a:stretch>
        </p:blipFill>
        <p:spPr>
          <a:xfrm>
            <a:off x="1524000" y="5455"/>
            <a:ext cx="9144000" cy="6847091"/>
          </a:xfrm>
          <a:prstGeom prst="rect">
            <a:avLst/>
          </a:prstGeom>
        </p:spPr>
      </p:pic>
    </p:spTree>
    <p:extLst>
      <p:ext uri="{BB962C8B-B14F-4D97-AF65-F5344CB8AC3E}">
        <p14:creationId xmlns:p14="http://schemas.microsoft.com/office/powerpoint/2010/main" val="38093725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EBF5A-0733-6705-45C7-53828D093DC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AF3EEF0E-7080-C1D2-35C7-04915BCFCA51}"/>
              </a:ext>
            </a:extLst>
          </p:cNvPr>
          <p:cNvPicPr>
            <a:picLocks noChangeAspect="1"/>
          </p:cNvPicPr>
          <p:nvPr/>
        </p:nvPicPr>
        <p:blipFill>
          <a:blip r:embed="rId3"/>
          <a:stretch>
            <a:fillRect/>
          </a:stretch>
        </p:blipFill>
        <p:spPr>
          <a:xfrm>
            <a:off x="1524000" y="5465"/>
            <a:ext cx="9144000" cy="6847071"/>
          </a:xfrm>
          <a:prstGeom prst="rect">
            <a:avLst/>
          </a:prstGeom>
        </p:spPr>
      </p:pic>
    </p:spTree>
    <p:extLst>
      <p:ext uri="{BB962C8B-B14F-4D97-AF65-F5344CB8AC3E}">
        <p14:creationId xmlns:p14="http://schemas.microsoft.com/office/powerpoint/2010/main" val="2887694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B6B4E-0D37-EAA3-41BD-8318DFB16964}"/>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37DFE21-5A51-6468-FBE7-F0CF0B55022B}"/>
              </a:ext>
            </a:extLst>
          </p:cNvPr>
          <p:cNvPicPr>
            <a:picLocks noChangeAspect="1"/>
          </p:cNvPicPr>
          <p:nvPr/>
        </p:nvPicPr>
        <p:blipFill>
          <a:blip r:embed="rId3"/>
          <a:stretch>
            <a:fillRect/>
          </a:stretch>
        </p:blipFill>
        <p:spPr>
          <a:xfrm>
            <a:off x="1558257" y="0"/>
            <a:ext cx="9075486" cy="6858000"/>
          </a:xfrm>
          <a:prstGeom prst="rect">
            <a:avLst/>
          </a:prstGeom>
        </p:spPr>
      </p:pic>
    </p:spTree>
    <p:extLst>
      <p:ext uri="{BB962C8B-B14F-4D97-AF65-F5344CB8AC3E}">
        <p14:creationId xmlns:p14="http://schemas.microsoft.com/office/powerpoint/2010/main" val="25181160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9D4E0-5FCA-7117-04AF-D2BED0A956B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6B435B1-6C3A-6F95-2039-D8DDC5673B1F}"/>
              </a:ext>
            </a:extLst>
          </p:cNvPr>
          <p:cNvPicPr>
            <a:picLocks noChangeAspect="1"/>
          </p:cNvPicPr>
          <p:nvPr/>
        </p:nvPicPr>
        <p:blipFill>
          <a:blip r:embed="rId3"/>
          <a:stretch>
            <a:fillRect/>
          </a:stretch>
        </p:blipFill>
        <p:spPr>
          <a:xfrm>
            <a:off x="1524000" y="10405"/>
            <a:ext cx="9144000" cy="6837191"/>
          </a:xfrm>
          <a:prstGeom prst="rect">
            <a:avLst/>
          </a:prstGeom>
        </p:spPr>
      </p:pic>
    </p:spTree>
    <p:extLst>
      <p:ext uri="{BB962C8B-B14F-4D97-AF65-F5344CB8AC3E}">
        <p14:creationId xmlns:p14="http://schemas.microsoft.com/office/powerpoint/2010/main" val="2431189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0516-EE22-81EF-1FD7-0D9581A97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3CE59CE-135A-BF95-98C8-6E5F4AA256BF}"/>
              </a:ext>
            </a:extLst>
          </p:cNvPr>
          <p:cNvPicPr>
            <a:picLocks noChangeAspect="1"/>
          </p:cNvPicPr>
          <p:nvPr/>
        </p:nvPicPr>
        <p:blipFill>
          <a:blip r:embed="rId3"/>
          <a:stretch>
            <a:fillRect/>
          </a:stretch>
        </p:blipFill>
        <p:spPr>
          <a:xfrm>
            <a:off x="1526654" y="0"/>
            <a:ext cx="9138693" cy="6858000"/>
          </a:xfrm>
          <a:prstGeom prst="rect">
            <a:avLst/>
          </a:prstGeom>
        </p:spPr>
      </p:pic>
    </p:spTree>
    <p:extLst>
      <p:ext uri="{BB962C8B-B14F-4D97-AF65-F5344CB8AC3E}">
        <p14:creationId xmlns:p14="http://schemas.microsoft.com/office/powerpoint/2010/main" val="12157303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SEPTEMBER 24,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A0332/26 , A0333/26 &amp; A0334/26 REGARDING ACFT STAND CLOSURES &amp; ADJUSTED TAXI PROCEDURES TO SOME ACFT STANDS DUE THE AIRPORT REHAB WORKS AT MKJP</a:t>
                      </a:r>
                      <a:r>
                        <a:rPr lang="en-JM" sz="1500" b="0" i="0" kern="1200" dirty="0">
                          <a:solidFill>
                            <a:schemeClr val="tx1"/>
                          </a:solidFill>
                          <a:effectLst/>
                          <a:latin typeface="Calibri" panose="020F0502020204030204"/>
                          <a:ea typeface="+mn-ea"/>
                          <a:cs typeface="+mn-cs"/>
                        </a:rPr>
                        <a:t>. TIL 01 OCT 0200UTC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AIP SUPP 16/26: ILS/DME ISIA 109.500MHz US || AIP SUP 02/26 : ILS/DME IMLY 109.1MHz US . RNP APP MAIN BEING USED.</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A0355/26 RWY 08/26 AWOS NOT AVBL DUE EQPT RPLC. </a:t>
                      </a:r>
                      <a:r>
                        <a:rPr lang="en-JM" sz="1600" b="0" i="0" kern="1200" dirty="0">
                          <a:solidFill>
                            <a:schemeClr val="tx1"/>
                          </a:solidFill>
                          <a:effectLst/>
                          <a:latin typeface="Calibri" panose="020F0502020204030204"/>
                          <a:ea typeface="+mn-ea"/>
                          <a:cs typeface="+mn-cs"/>
                        </a:rPr>
                        <a:t>14 SEP 1400UTC TIL 30 SEP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t>MKJS – TWY A REHAB WORKS IN PROGRESS (16 SEP TIL 24 NOV 2026) SEE NOTAMs: A0360/26, A0361/26 &amp; A0362/26 RE IMPACT TO ACFT MOVEMENT.</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A0375/26 : RWY 07/25 CLSD (NIGHTLY) DUE MAINT. 28 SEPT 0230UTC TIL 01 OCT 1100UTC 2026</a:t>
                      </a: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SEE NOTAMs A0370/26, A0371/26, A0372/26, A0373/26 &amp; A0374/26 RE SPACEX STARSHIP FLT 14 LAUNCH</a:t>
                      </a: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TROUGH + TROPICAL WAVE</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 SCT SHWRS +  TSs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 ISO SHWRS &amp; TSs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6" name="Picture 5">
            <a:extLst>
              <a:ext uri="{FF2B5EF4-FFF2-40B4-BE49-F238E27FC236}">
                <a16:creationId xmlns:a16="http://schemas.microsoft.com/office/drawing/2014/main" id="{506AF3C5-379E-9CAC-7A45-0AEAF66F0E92}"/>
              </a:ext>
            </a:extLst>
          </p:cNvPr>
          <p:cNvPicPr>
            <a:picLocks noChangeAspect="1"/>
          </p:cNvPicPr>
          <p:nvPr/>
        </p:nvPicPr>
        <p:blipFill>
          <a:blip r:embed="rId4"/>
          <a:stretch>
            <a:fillRect/>
          </a:stretch>
        </p:blipFill>
        <p:spPr>
          <a:xfrm>
            <a:off x="7247533" y="1824648"/>
            <a:ext cx="1390844" cy="790685"/>
          </a:xfrm>
          <a:prstGeom prst="rect">
            <a:avLst/>
          </a:prstGeom>
        </p:spPr>
      </p:pic>
      <p:pic>
        <p:nvPicPr>
          <p:cNvPr id="11" name="Picture 10">
            <a:extLst>
              <a:ext uri="{FF2B5EF4-FFF2-40B4-BE49-F238E27FC236}">
                <a16:creationId xmlns:a16="http://schemas.microsoft.com/office/drawing/2014/main" id="{A709919A-DDED-4C83-DF56-7B0DEF87C0C5}"/>
              </a:ext>
            </a:extLst>
          </p:cNvPr>
          <p:cNvPicPr>
            <a:picLocks noChangeAspect="1"/>
          </p:cNvPicPr>
          <p:nvPr/>
        </p:nvPicPr>
        <p:blipFill>
          <a:blip r:embed="rId5"/>
          <a:stretch>
            <a:fillRect/>
          </a:stretch>
        </p:blipFill>
        <p:spPr>
          <a:xfrm>
            <a:off x="8813133" y="1843700"/>
            <a:ext cx="1352739" cy="771633"/>
          </a:xfrm>
          <a:prstGeom prst="rect">
            <a:avLst/>
          </a:prstGeom>
        </p:spPr>
      </p:pic>
      <p:pic>
        <p:nvPicPr>
          <p:cNvPr id="14" name="Picture 13">
            <a:extLst>
              <a:ext uri="{FF2B5EF4-FFF2-40B4-BE49-F238E27FC236}">
                <a16:creationId xmlns:a16="http://schemas.microsoft.com/office/drawing/2014/main" id="{ED585F1E-ECDD-2612-A93A-B0F4EE5A7D01}"/>
              </a:ext>
            </a:extLst>
          </p:cNvPr>
          <p:cNvPicPr>
            <a:picLocks noChangeAspect="1"/>
          </p:cNvPicPr>
          <p:nvPr/>
        </p:nvPicPr>
        <p:blipFill>
          <a:blip r:embed="rId6"/>
          <a:stretch>
            <a:fillRect/>
          </a:stretch>
        </p:blipFill>
        <p:spPr>
          <a:xfrm>
            <a:off x="7247533" y="2738389"/>
            <a:ext cx="1381318" cy="781159"/>
          </a:xfrm>
          <a:prstGeom prst="rect">
            <a:avLst/>
          </a:prstGeom>
        </p:spPr>
      </p:pic>
      <p:pic>
        <p:nvPicPr>
          <p:cNvPr id="16" name="Picture 15">
            <a:extLst>
              <a:ext uri="{FF2B5EF4-FFF2-40B4-BE49-F238E27FC236}">
                <a16:creationId xmlns:a16="http://schemas.microsoft.com/office/drawing/2014/main" id="{6EC3ED3F-E901-0E81-4F58-8404366ABB42}"/>
              </a:ext>
            </a:extLst>
          </p:cNvPr>
          <p:cNvPicPr>
            <a:picLocks noChangeAspect="1"/>
          </p:cNvPicPr>
          <p:nvPr/>
        </p:nvPicPr>
        <p:blipFill>
          <a:blip r:embed="rId7"/>
          <a:stretch>
            <a:fillRect/>
          </a:stretch>
        </p:blipFill>
        <p:spPr>
          <a:xfrm>
            <a:off x="8832186" y="2726232"/>
            <a:ext cx="1333686" cy="771633"/>
          </a:xfrm>
          <a:prstGeom prst="rect">
            <a:avLst/>
          </a:prstGeom>
        </p:spPr>
      </p:pic>
      <p:pic>
        <p:nvPicPr>
          <p:cNvPr id="19" name="Picture 18">
            <a:extLst>
              <a:ext uri="{FF2B5EF4-FFF2-40B4-BE49-F238E27FC236}">
                <a16:creationId xmlns:a16="http://schemas.microsoft.com/office/drawing/2014/main" id="{653F0963-197C-70D6-8280-08F7EFE26277}"/>
              </a:ext>
            </a:extLst>
          </p:cNvPr>
          <p:cNvPicPr>
            <a:picLocks noChangeAspect="1"/>
          </p:cNvPicPr>
          <p:nvPr/>
        </p:nvPicPr>
        <p:blipFill>
          <a:blip r:embed="rId8"/>
          <a:stretch>
            <a:fillRect/>
          </a:stretch>
        </p:blipFill>
        <p:spPr>
          <a:xfrm>
            <a:off x="6855472" y="4242668"/>
            <a:ext cx="3639656" cy="1886213"/>
          </a:xfrm>
          <a:prstGeom prst="rect">
            <a:avLst/>
          </a:prstGeom>
        </p:spPr>
      </p:pic>
    </p:spTree>
    <p:extLst>
      <p:ext uri="{BB962C8B-B14F-4D97-AF65-F5344CB8AC3E}">
        <p14:creationId xmlns:p14="http://schemas.microsoft.com/office/powerpoint/2010/main" val="25647269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66392" y="837243"/>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800" spc="-13">
                          <a:solidFill>
                            <a:srgbClr val="000000"/>
                          </a:solidFill>
                          <a:latin typeface="Montserrat"/>
                          <a:ea typeface="Montserrat"/>
                          <a:cs typeface="Montserrat"/>
                          <a:sym typeface="Montserrat"/>
                        </a:defRPr>
                      </a:pPr>
                      <a:r>
                        <a:t>Airport/Airspace Constraints </a:t>
                      </a:r>
                      <a:endParaRPr spc="-8">
                        <a:latin typeface="+mj-lt"/>
                        <a:ea typeface="+mj-ea"/>
                        <a:cs typeface="+mj-cs"/>
                        <a:sym typeface="Calibri"/>
                      </a:endParaRPr>
                    </a:p>
                    <a:p>
                      <a:pPr indent="176212" algn="ctr">
                        <a:tabLst>
                          <a:tab pos="355600" algn="l"/>
                        </a:tabLst>
                        <a:defRPr sz="800" spc="-13">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s-AR"/>
                    </a:p>
                  </a:txBody>
                  <a:tcPr/>
                </a:tc>
                <a:extLst>
                  <a:ext uri="{0D108BD9-81ED-4DB2-BD59-A6C34878D82A}">
                    <a16:rowId xmlns:a16="http://schemas.microsoft.com/office/drawing/2014/main" val="10000"/>
                  </a:ext>
                </a:extLst>
              </a:tr>
              <a:tr h="5613441">
                <a:tc>
                  <a:txBody>
                    <a:bodyPr/>
                    <a:lstStyle/>
                    <a:p>
                      <a:pPr marL="149064" indent="-63340" algn="l">
                        <a:buSzPct val="100000"/>
                        <a:buFont typeface="Arial"/>
                        <a:buChar char="•"/>
                        <a:tabLst>
                          <a:tab pos="342900" algn="l"/>
                          <a:tab pos="342900" algn="l"/>
                        </a:tabLst>
                        <a:defRPr sz="700" b="1" spc="-1">
                          <a:solidFill>
                            <a:srgbClr val="000000"/>
                          </a:solidFill>
                          <a:latin typeface="+mn-lt"/>
                          <a:ea typeface="+mn-ea"/>
                          <a:cs typeface="+mn-cs"/>
                          <a:sym typeface="Menlo Regular"/>
                        </a:defRPr>
                      </a:pPr>
                      <a:r>
                        <a:t>STAFFING: ADEQUATE   VOLUME: LOW</a:t>
                      </a:r>
                    </a:p>
                    <a:p>
                      <a:pPr algn="l">
                        <a:tabLst>
                          <a:tab pos="342900" algn="l"/>
                          <a:tab pos="342900" algn="l"/>
                        </a:tabLst>
                        <a:defRPr sz="700" b="1" spc="-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MMMX ——— </a:t>
                      </a:r>
                    </a:p>
                    <a:p>
                      <a:pPr algn="l" defTabSz="457200">
                        <a:defRPr sz="700" b="1">
                          <a:solidFill>
                            <a:srgbClr val="000000"/>
                          </a:solidFill>
                          <a:latin typeface="+mn-lt"/>
                          <a:ea typeface="+mn-ea"/>
                          <a:cs typeface="+mn-cs"/>
                          <a:sym typeface="Menlo Regular"/>
                        </a:defRPr>
                      </a:pPr>
                      <a:r>
                        <a:t>A9484/26 NOTAMR A9411/26 D) 24 25 0630-1200 1730-1740, 26 0630-1200 1600-1700, 27 28 1730-1740</a:t>
                      </a:r>
                    </a:p>
                    <a:p>
                      <a:pPr algn="l" defTabSz="457200">
                        <a:defRPr sz="700" b="1">
                          <a:solidFill>
                            <a:srgbClr val="000000"/>
                          </a:solidFill>
                          <a:latin typeface="+mn-lt"/>
                          <a:ea typeface="+mn-ea"/>
                          <a:cs typeface="+mn-cs"/>
                          <a:sym typeface="Menlo Regular"/>
                        </a:defRPr>
                      </a:pPr>
                      <a:r>
                        <a:t>E) RWY 05R/23L CLSD</a:t>
                      </a:r>
                    </a:p>
                    <a:p>
                      <a:pPr algn="l" defTabSz="457200">
                        <a:defRPr sz="700" b="1">
                          <a:solidFill>
                            <a:srgbClr val="000000"/>
                          </a:solidFill>
                          <a:latin typeface="+mn-lt"/>
                          <a:ea typeface="+mn-ea"/>
                          <a:cs typeface="+mn-cs"/>
                          <a:sym typeface="Menlo Regular"/>
                        </a:defRPr>
                      </a:pPr>
                      <a:r>
                        <a:t>A9410/26 NOTAMN D) 24 25 1630-1640, 26 1730-1740, 27 28 0500-1200 1630-1640 E) RWY 05L/23R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MMSM ———</a:t>
                      </a:r>
                    </a:p>
                    <a:p>
                      <a:pPr algn="l" defTabSz="457200">
                        <a:defRPr sz="700" b="1">
                          <a:solidFill>
                            <a:srgbClr val="000000"/>
                          </a:solidFill>
                          <a:latin typeface="+mn-lt"/>
                          <a:ea typeface="+mn-ea"/>
                          <a:cs typeface="+mn-cs"/>
                          <a:sym typeface="Menlo Regular"/>
                        </a:defRPr>
                      </a:pPr>
                      <a:r>
                        <a:t>A9387/26 NOTAMN B) 2609220230 C) 2609281230 D) DLY 0230-0330 1130-1230 E) RWY 04C/22C CLSD</a:t>
                      </a:r>
                    </a:p>
                    <a:p>
                      <a:pPr algn="l" defTabSz="457200">
                        <a:defRPr sz="700" b="1">
                          <a:solidFill>
                            <a:srgbClr val="000000"/>
                          </a:solidFill>
                          <a:latin typeface="+mn-lt"/>
                          <a:ea typeface="+mn-ea"/>
                          <a:cs typeface="+mn-cs"/>
                          <a:sym typeface="Menlo Regular"/>
                        </a:defRPr>
                      </a:pPr>
                      <a:r>
                        <a:t>B1903/26 NOTAMN D) 24 25 1000-1100 1700-0200, 26 1000-1100, 27 28 0100-0200 1000-1100 E) RWY 04L/22R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MMAA ——— (ACAPULCO)</a:t>
                      </a:r>
                    </a:p>
                    <a:p>
                      <a:pPr algn="l" defTabSz="457200">
                        <a:defRPr sz="700" b="1">
                          <a:solidFill>
                            <a:srgbClr val="000000"/>
                          </a:solidFill>
                          <a:latin typeface="+mn-lt"/>
                          <a:ea typeface="+mn-ea"/>
                          <a:cs typeface="+mn-cs"/>
                          <a:sym typeface="Menlo Regular"/>
                        </a:defRPr>
                      </a:pPr>
                      <a:r>
                        <a:t>A9450/26 NOTAMR A9434/26 B) 2609221934 C) 2609272330 </a:t>
                      </a:r>
                    </a:p>
                    <a:p>
                      <a:pPr algn="l" defTabSz="457200">
                        <a:defRPr sz="700" b="1">
                          <a:solidFill>
                            <a:srgbClr val="FF2600"/>
                          </a:solidFill>
                          <a:latin typeface="+mn-lt"/>
                          <a:ea typeface="+mn-ea"/>
                          <a:cs typeface="+mn-cs"/>
                          <a:sym typeface="Menlo Regular"/>
                        </a:defRPr>
                      </a:pPr>
                      <a:r>
                        <a:t>E) AP NOT AVBL AS ALTN FOR NATIONAL AND INTERNATIONAL FLT</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MMGL ———</a:t>
                      </a:r>
                    </a:p>
                    <a:p>
                      <a:pPr algn="l" defTabSz="457200">
                        <a:defRPr sz="700" b="1">
                          <a:solidFill>
                            <a:srgbClr val="000000"/>
                          </a:solidFill>
                          <a:latin typeface="+mn-lt"/>
                          <a:ea typeface="+mn-ea"/>
                          <a:cs typeface="+mn-cs"/>
                          <a:sym typeface="Menlo Regular"/>
                        </a:defRPr>
                      </a:pPr>
                      <a:r>
                        <a:t>A6874/26 NOTAMN B) 2607212221 C) 2610212359 E) CRANE 45M HGT GEOGRAPHIC SITUATION: </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A8278/26 NOTAMR A6922/26 B) 2608310000 C) 2611302359 E) OBST 60M HGT GEOGRAPHIC SITUATION: </a:t>
                      </a:r>
                    </a:p>
                    <a:p>
                      <a:pPr algn="l" defTabSz="457200">
                        <a:defRPr sz="700" b="1">
                          <a:solidFill>
                            <a:srgbClr val="000000"/>
                          </a:solidFill>
                          <a:latin typeface="+mn-lt"/>
                          <a:ea typeface="+mn-ea"/>
                          <a:cs typeface="+mn-cs"/>
                          <a:sym typeface="Menlo Regular"/>
                        </a:defRPr>
                      </a:pPr>
                      <a:r>
                        <a:t>NEW TERMINAL 2 PROJECT</a:t>
                      </a:r>
                    </a:p>
                    <a:p>
                      <a:pPr algn="l" defTabSz="457200">
                        <a:defRPr sz="700" b="1">
                          <a:solidFill>
                            <a:srgbClr val="000000"/>
                          </a:solidFill>
                          <a:latin typeface="+mn-lt"/>
                          <a:ea typeface="+mn-ea"/>
                          <a:cs typeface="+mn-cs"/>
                          <a:sym typeface="Menlo Regular"/>
                        </a:defRPr>
                      </a:pPr>
                      <a:r>
                        <a:t>A8876/26 NOTAMN B) 2609101600 C) 2611302359 E) CRANE 45M HGT GEOGRAPHIC SITUATION:</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A9231/26 NOTAMR A9181/26 A) MMGL D) 24-29 1700-2359 E) RWY 11R/29L CLSD</a:t>
                      </a:r>
                    </a:p>
                    <a:p>
                      <a:pPr algn="l" defTabSz="457200">
                        <a:defRPr sz="700" b="1">
                          <a:solidFill>
                            <a:srgbClr val="000000"/>
                          </a:solidFill>
                          <a:latin typeface="+mn-lt"/>
                          <a:ea typeface="+mn-ea"/>
                          <a:cs typeface="+mn-cs"/>
                          <a:sym typeface="Menlo Regular"/>
                        </a:defRPr>
                      </a:pPr>
                      <a:r>
                        <a:t>A9233/26 NOTAMR A9179/26 A) MMGL D) 24-29 1700-2359 E) RWY 11R/29L USEFUL ONLY AS TWY BTN TWY A6 AND THR RWY 11R</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MMPR ———</a:t>
                      </a:r>
                    </a:p>
                    <a:p>
                      <a:pPr algn="l" defTabSz="457200">
                        <a:defRPr sz="700" b="1">
                          <a:solidFill>
                            <a:srgbClr val="000000"/>
                          </a:solidFill>
                          <a:latin typeface="+mn-lt"/>
                          <a:ea typeface="+mn-ea"/>
                          <a:cs typeface="+mn-cs"/>
                          <a:sym typeface="Menlo Regular"/>
                        </a:defRPr>
                      </a:pPr>
                      <a:r>
                        <a:t>A7265/26 NOTAMN B) 2610061330 C) 2610061500 E) RWY 04/22 CLSD</a:t>
                      </a:r>
                    </a:p>
                    <a:p>
                      <a:pPr algn="l" defTabSz="457200">
                        <a:defRPr sz="700" b="1">
                          <a:solidFill>
                            <a:srgbClr val="000000"/>
                          </a:solidFill>
                          <a:latin typeface="+mn-lt"/>
                          <a:ea typeface="+mn-ea"/>
                          <a:cs typeface="+mn-cs"/>
                          <a:sym typeface="Menlo Regular"/>
                        </a:defRPr>
                      </a:pPr>
                      <a:r>
                        <a:t>A9141/26 NOTAMR A9104/26 A) MMPR B) 2609150830 C) 2609261200 D) DLY 0830-1200 E) RWY 04/22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MMMY ———</a:t>
                      </a:r>
                    </a:p>
                    <a:p>
                      <a:pPr algn="l" defTabSz="457200">
                        <a:defRPr sz="7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A5672/26 NOTAMN B) 2606231400 C) 2609240100 D) DLY 1400-0100 E) CTN CRANE 40M HGT</a:t>
                      </a:r>
                    </a:p>
                    <a:p>
                      <a:pPr algn="l" defTabSz="457200">
                        <a:defRPr sz="7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GEOGRAPHIC SITUATION: 254643.09N 1000652.65W ACFT STAND 1 TERMINAL SOUTH APN A</a:t>
                      </a:r>
                    </a:p>
                    <a:p>
                      <a:pPr algn="l" defTabSz="457200">
                        <a:defRPr sz="700" b="1">
                          <a:solidFill>
                            <a:srgbClr val="333333"/>
                          </a:solidFill>
                          <a:latin typeface="+mn-lt"/>
                          <a:ea typeface="+mn-ea"/>
                          <a:cs typeface="+mn-cs"/>
                          <a:sym typeface="Menlo Regular"/>
                        </a:defRPr>
                      </a:pPr>
                      <a:r>
                        <a:t>A9439/26 NOTAMN B) 2609230615 C) 2610231200 D) DLY 0615-1200 E) RWY 12/30 CLSD</a:t>
                      </a:r>
                    </a:p>
                    <a:p>
                      <a:pPr algn="l" defTabSz="457200">
                        <a:defRPr sz="700" b="1">
                          <a:solidFill>
                            <a:srgbClr val="000000"/>
                          </a:solidFill>
                          <a:latin typeface="+mn-lt"/>
                          <a:ea typeface="+mn-ea"/>
                          <a:cs typeface="+mn-cs"/>
                          <a:sym typeface="Menlo Regular"/>
                        </a:defRPr>
                      </a:pPr>
                      <a:r>
                        <a:t>A9058/26 NOTAMN B) 2609121257 C) 2611121400 D) 12 1257-1400, SEP 13-NOV 12 1200-1400 E) DUE TO THE REOPENING OF THE RWY FOLLOWING MAINTENANCE WORK AND HIGH DEMAND FOR DEPARTURES, RWY 30 PREFERRED FOR ARR AND DEP, SUBJECT TO WIND AND OPERATIONAL CONDITIONS. ACFT UNABLE TO COMPLY SHALL ADVISE ATC ON INITIAL CONTACT</a:t>
                      </a:r>
                    </a:p>
                    <a:p>
                      <a:pPr algn="l" defTabSz="457200">
                        <a:defRPr sz="7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defTabSz="304800">
                        <a:defRPr sz="700" b="1">
                          <a:solidFill>
                            <a:srgbClr val="000000"/>
                          </a:solidFill>
                          <a:latin typeface="+mn-lt"/>
                          <a:ea typeface="+mn-ea"/>
                          <a:cs typeface="+mn-cs"/>
                          <a:sym typeface="Menlo Regular"/>
                        </a:defRPr>
                      </a:pPr>
                      <a:r>
                        <a:t>------- MMUN ———</a:t>
                      </a:r>
                    </a:p>
                    <a:p>
                      <a:pPr algn="l" defTabSz="304800">
                        <a:defRPr sz="700" b="1">
                          <a:solidFill>
                            <a:srgbClr val="000000"/>
                          </a:solidFill>
                          <a:latin typeface="+mn-lt"/>
                          <a:ea typeface="+mn-ea"/>
                          <a:cs typeface="+mn-cs"/>
                          <a:sym typeface="Menlo Regular"/>
                        </a:defRPr>
                      </a:pPr>
                      <a:r>
                        <a:t>A7759/26 NOTAMR A5281/26 B) 2608142008 C) 2611131700 E) CRANE 40M HGT IN TERMINAL 1</a:t>
                      </a: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MMCZ ——— </a:t>
                      </a:r>
                    </a:p>
                    <a:p>
                      <a:pPr algn="l" defTabSz="457200">
                        <a:defRPr sz="7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700" b="1" spc="-1">
                          <a:solidFill>
                            <a:srgbClr val="000000"/>
                          </a:solidFill>
                          <a:latin typeface="+mn-lt"/>
                          <a:ea typeface="+mn-ea"/>
                          <a:cs typeface="+mn-cs"/>
                          <a:sym typeface="Menlo Regular"/>
                        </a:defRPr>
                      </a:pPr>
                      <a:r>
                        <a:t>------- MMTL ———</a:t>
                      </a:r>
                    </a:p>
                    <a:p>
                      <a:pPr algn="l">
                        <a:tabLst>
                          <a:tab pos="342900" algn="l"/>
                          <a:tab pos="342900" algn="l"/>
                        </a:tabLst>
                        <a:defRPr sz="700" b="1" spc="-1">
                          <a:solidFill>
                            <a:srgbClr val="000000"/>
                          </a:solidFill>
                          <a:latin typeface="+mn-lt"/>
                          <a:ea typeface="+mn-ea"/>
                          <a:cs typeface="+mn-cs"/>
                          <a:sym typeface="Menlo Regular"/>
                        </a:defRPr>
                      </a:pPr>
                      <a:r>
                        <a:t>A8410/26 NOTAMR A6054/26 B) 2608312045 C) 2611302359 E) AP HR OF SER ARE NOW FROM 1200 TO 2359 UTC</a:t>
                      </a:r>
                    </a:p>
                    <a:p>
                      <a:pPr algn="l">
                        <a:tabLst>
                          <a:tab pos="342900" algn="l"/>
                          <a:tab pos="342900" algn="l"/>
                        </a:tabLst>
                        <a:defRPr sz="700" b="1" spc="-1">
                          <a:solidFill>
                            <a:srgbClr val="000000"/>
                          </a:solidFill>
                          <a:latin typeface="+mn-lt"/>
                          <a:ea typeface="+mn-ea"/>
                          <a:cs typeface="+mn-cs"/>
                          <a:sym typeface="Menlo Regular"/>
                        </a:defRPr>
                      </a:pPr>
                      <a:endParaRPr/>
                    </a:p>
                    <a:p>
                      <a:pPr algn="l">
                        <a:tabLst>
                          <a:tab pos="342900" algn="l"/>
                          <a:tab pos="342900" algn="l"/>
                        </a:tabLst>
                        <a:defRPr sz="700" b="1" spc="-1">
                          <a:solidFill>
                            <a:srgbClr val="000000"/>
                          </a:solidFill>
                          <a:latin typeface="+mn-lt"/>
                          <a:ea typeface="+mn-ea"/>
                          <a:cs typeface="+mn-cs"/>
                          <a:sym typeface="Menlo Regular"/>
                        </a:defRPr>
                      </a:pPr>
                      <a:endParaRPr/>
                    </a:p>
                    <a:p>
                      <a:pPr algn="l">
                        <a:tabLst>
                          <a:tab pos="342900" algn="l"/>
                          <a:tab pos="342900" algn="l"/>
                        </a:tabLst>
                        <a:defRPr sz="700" b="1" spc="-1">
                          <a:solidFill>
                            <a:srgbClr val="000000"/>
                          </a:solidFill>
                          <a:latin typeface="+mn-lt"/>
                          <a:ea typeface="+mn-ea"/>
                          <a:cs typeface="+mn-cs"/>
                          <a:sym typeface="Menlo Regular"/>
                        </a:defRPr>
                      </a:pPr>
                      <a:r>
                        <a:t>------- MMMD ———</a:t>
                      </a:r>
                    </a:p>
                    <a:p>
                      <a:pPr algn="l">
                        <a:tabLst>
                          <a:tab pos="342900" algn="l"/>
                          <a:tab pos="342900" algn="l"/>
                        </a:tabLst>
                        <a:defRPr sz="700" b="1" spc="-1">
                          <a:solidFill>
                            <a:srgbClr val="000000"/>
                          </a:solidFill>
                          <a:latin typeface="+mn-lt"/>
                          <a:ea typeface="+mn-ea"/>
                          <a:cs typeface="+mn-cs"/>
                          <a:sym typeface="Menlo Regular"/>
                        </a:defRPr>
                      </a:pPr>
                      <a:r>
                        <a:t>B1800/26 NOTAMN A) MMMD B) 2609092024 C) 2612092300 D) DLY 1500-2300 E) ARR AND DEP ARE NOT AVBL BY AWY B-UB-646 FOR MMMD AP</a:t>
                      </a:r>
                    </a:p>
                  </a:txBody>
                  <a:tcPr marL="0" marR="0" marT="0" marB="0" horzOverflow="overflow">
                    <a:lnT w="12700">
                      <a:solidFill>
                        <a:srgbClr val="FFFFFF"/>
                      </a:solidFill>
                    </a:lnT>
                    <a:solidFill>
                      <a:srgbClr val="92CDDD"/>
                    </a:solidFill>
                  </a:tcPr>
                </a:tc>
                <a:tc>
                  <a:txBody>
                    <a:bodyPr/>
                    <a:lstStyle/>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MMFR ———</a:t>
                      </a:r>
                    </a:p>
                    <a:p>
                      <a:pPr algn="l" defTabSz="304800">
                        <a:defRPr sz="700" b="1">
                          <a:solidFill>
                            <a:srgbClr val="000000"/>
                          </a:solidFill>
                          <a:latin typeface="+mn-lt"/>
                          <a:ea typeface="+mn-ea"/>
                          <a:cs typeface="+mn-cs"/>
                          <a:sym typeface="Menlo Regular"/>
                        </a:defRPr>
                      </a:pPr>
                      <a:r>
                        <a:t>B1837/26 NOTAMR B1216/26 A) MMFR B) 2609141707 C) 2703131500 E) THE GOVERNMENT OF THE UNITED STATES OF AMERICA HAS ISSUED AN ADVISORY REGARDING A POTENTIALLY HAZARDOUS SITUATION WITHIN THE MAZATLAN OCEANIC (MMFO), MEXICO (MMFR), CENTRAL AMERICA (MHTG), BOGOTA(SKED),GUAYAQUIL (SEFG), AND PANAMA (MPZL) FLIGHT INFORMATION REGIONS AND IN THE PORTION OF THE NO FIR AREA (XX01) DEFINED BY 050000N 1200110W - 100143N 1043152W - 012432N 0915806W - 031924N 0915806W - 031924N 0900000W - 145857N 0900000W - 145857N 1200110W - 050000N 1200110W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 F) SFC G) UNL</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B1839/26 NOTAMN A) MMFR B) 2609142101 C) 2610142359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endParaRPr/>
                    </a:p>
                    <a:p>
                      <a:pPr algn="l" defTabSz="304800">
                        <a:defRPr sz="700" b="1">
                          <a:solidFill>
                            <a:srgbClr val="FF2600"/>
                          </a:solidFill>
                          <a:latin typeface="+mn-lt"/>
                          <a:ea typeface="+mn-ea"/>
                          <a:cs typeface="+mn-cs"/>
                          <a:sym typeface="Menlo Regular"/>
                        </a:defRPr>
                      </a:pPr>
                      <a:r>
                        <a:t>B1881/26 NOTAMR B1847/26 B) 2609281215 C) 2610041408 D) DLY 1215-1408 E) DANGEROUS AREA FOR LAUNCH OF ROCKET SPACEX STARSHIP FLT-14 LATERAL LIMIT AREA FORMED BY THE UNION OF THE FLW POINTS: AREA A3:</a:t>
                      </a:r>
                    </a:p>
                    <a:p>
                      <a:pPr algn="l" defTabSz="304800">
                        <a:defRPr sz="700" b="1">
                          <a:solidFill>
                            <a:srgbClr val="FF2600"/>
                          </a:solidFill>
                          <a:latin typeface="+mn-lt"/>
                          <a:ea typeface="+mn-ea"/>
                          <a:cs typeface="+mn-cs"/>
                          <a:sym typeface="Menlo Regular"/>
                        </a:defRPr>
                      </a:pPr>
                      <a:endParaRPr/>
                    </a:p>
                    <a:p>
                      <a:pPr algn="l" defTabSz="304800">
                        <a:defRPr sz="700" b="1">
                          <a:solidFill>
                            <a:srgbClr val="FF2600"/>
                          </a:solidFill>
                          <a:latin typeface="+mn-lt"/>
                          <a:ea typeface="+mn-ea"/>
                          <a:cs typeface="+mn-cs"/>
                          <a:sym typeface="Menlo Regular"/>
                        </a:defRPr>
                      </a:pPr>
                      <a:r>
                        <a:t>B1882/26 NOTAMR B1848/26 B) 2609281215 C) 2610041414 D) DLY 1215-1414 E) DANGEROUS AREA FOR LAUNCH OF ROCKET SPACEX STARSHIP FLT-14 LATERAL LIMIT AREA FORMED BY THE UNION OF THE FLW POINTS: AREA B1:</a:t>
                      </a:r>
                    </a:p>
                    <a:p>
                      <a:pPr algn="l" defTabSz="304800">
                        <a:defRPr sz="700" b="1">
                          <a:solidFill>
                            <a:srgbClr val="FF2600"/>
                          </a:solidFill>
                          <a:latin typeface="+mn-lt"/>
                          <a:ea typeface="+mn-ea"/>
                          <a:cs typeface="+mn-cs"/>
                          <a:sym typeface="Menlo Regular"/>
                        </a:defRPr>
                      </a:pPr>
                      <a:endParaRPr/>
                    </a:p>
                    <a:p>
                      <a:pPr algn="l" defTabSz="304800">
                        <a:defRPr sz="700" b="1">
                          <a:solidFill>
                            <a:srgbClr val="FF2600"/>
                          </a:solidFill>
                          <a:latin typeface="+mn-lt"/>
                          <a:ea typeface="+mn-ea"/>
                          <a:cs typeface="+mn-cs"/>
                          <a:sym typeface="Menlo Regular"/>
                        </a:defRPr>
                      </a:pPr>
                      <a:r>
                        <a:t>NOTAM REGARDING 10^-7 MMFR &amp; AVAILABLE ROUTES WITHIN MMFR WILL BE ISSUED SHORTLY</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MMFO ———</a:t>
                      </a:r>
                    </a:p>
                    <a:p>
                      <a:pPr algn="l" defTabSz="457200">
                        <a:defRPr sz="700" b="1">
                          <a:solidFill>
                            <a:srgbClr val="000000"/>
                          </a:solidFill>
                          <a:latin typeface="+mn-lt"/>
                          <a:ea typeface="+mn-ea"/>
                          <a:cs typeface="+mn-cs"/>
                          <a:sym typeface="Menlo Regular"/>
                        </a:defRPr>
                      </a:pPr>
                      <a:r>
                        <a:t>B1841/26 NOTAMN A) MMFO B) 2609142130 C) 2703131500 E) THE GOVERNMENT OF THE UNITED STATES OF AMERICA HAS ISSUED AN ADVISORY REGARDING A POTENTIALLY HAZARDOUS SITUATION WITHIN THE MAZATLAN OCEANIC (MMFO), MEXICO (MMFR),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B1840/26 NOTAMN A) MMFO B) 2609142112 C) 2610142359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a:t>
                      </a: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24, 2026</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24, 2026</a:t>
            </a:r>
          </a:p>
        </p:txBody>
      </p:sp>
      <p:pic>
        <p:nvPicPr>
          <p:cNvPr id="1276" name="Captura de pantalla 2026-09-24 a la(s) 7.30.03 a.m..png" descr="Captura de pantalla 2026-09-24 a la(s) 7.30.03 a.m..png"/>
          <p:cNvPicPr>
            <a:picLocks noChangeAspect="1"/>
          </p:cNvPicPr>
          <p:nvPr/>
        </p:nvPicPr>
        <p:blipFill>
          <a:blip r:embed="rId4"/>
          <a:stretch>
            <a:fillRect/>
          </a:stretch>
        </p:blipFill>
        <p:spPr>
          <a:xfrm>
            <a:off x="496610" y="838509"/>
            <a:ext cx="5261827" cy="2959578"/>
          </a:xfrm>
          <a:prstGeom prst="rect">
            <a:avLst/>
          </a:prstGeom>
          <a:ln w="12700">
            <a:miter lim="400000"/>
          </a:ln>
        </p:spPr>
      </p:pic>
      <p:pic>
        <p:nvPicPr>
          <p:cNvPr id="1277" name="Captura de pantalla 2026-09-24 a la(s) 7.30.13 a.m..png" descr="Captura de pantalla 2026-09-24 a la(s) 7.30.13 a.m..png"/>
          <p:cNvPicPr>
            <a:picLocks noChangeAspect="1"/>
          </p:cNvPicPr>
          <p:nvPr/>
        </p:nvPicPr>
        <p:blipFill>
          <a:blip r:embed="rId5"/>
          <a:stretch>
            <a:fillRect/>
          </a:stretch>
        </p:blipFill>
        <p:spPr>
          <a:xfrm>
            <a:off x="6420528" y="838509"/>
            <a:ext cx="5261827" cy="2973381"/>
          </a:xfrm>
          <a:prstGeom prst="rect">
            <a:avLst/>
          </a:prstGeom>
          <a:ln w="12700">
            <a:miter lim="400000"/>
          </a:ln>
        </p:spPr>
      </p:pic>
      <p:pic>
        <p:nvPicPr>
          <p:cNvPr id="1278" name="Captura de pantalla 2026-09-24 a la(s) 7.30.24 a.m..png" descr="Captura de pantalla 2026-09-24 a la(s) 7.30.24 a.m..png"/>
          <p:cNvPicPr>
            <a:picLocks noChangeAspect="1"/>
          </p:cNvPicPr>
          <p:nvPr/>
        </p:nvPicPr>
        <p:blipFill>
          <a:blip r:embed="rId6"/>
          <a:stretch>
            <a:fillRect/>
          </a:stretch>
        </p:blipFill>
        <p:spPr>
          <a:xfrm>
            <a:off x="499810" y="3855646"/>
            <a:ext cx="5255426" cy="2973381"/>
          </a:xfrm>
          <a:prstGeom prst="rect">
            <a:avLst/>
          </a:prstGeom>
          <a:ln w="12700">
            <a:miter lim="400000"/>
          </a:ln>
        </p:spPr>
      </p:pic>
      <p:pic>
        <p:nvPicPr>
          <p:cNvPr id="1279" name="Captura de pantalla 2026-09-24 a la(s) 7.30.33 a.m..png" descr="Captura de pantalla 2026-09-24 a la(s) 7.30.33 a.m..png"/>
          <p:cNvPicPr>
            <a:picLocks noChangeAspect="1"/>
          </p:cNvPicPr>
          <p:nvPr/>
        </p:nvPicPr>
        <p:blipFill>
          <a:blip r:embed="rId7"/>
          <a:stretch>
            <a:fillRect/>
          </a:stretch>
        </p:blipFill>
        <p:spPr>
          <a:xfrm>
            <a:off x="6427453" y="3862547"/>
            <a:ext cx="5247977" cy="2959578"/>
          </a:xfrm>
          <a:prstGeom prst="rect">
            <a:avLst/>
          </a:prstGeom>
          <a:ln w="12700">
            <a:miter lim="400000"/>
          </a:ln>
        </p:spPr>
      </p:pic>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2"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24, 2026</a:t>
            </a:r>
          </a:p>
        </p:txBody>
      </p:sp>
      <p:pic>
        <p:nvPicPr>
          <p:cNvPr id="1285" name="Captura de pantalla 2026-09-23 a la(s) 8.56.48 p.m..png" descr="Captura de pantalla 2026-09-23 a la(s) 8.56.48 p.m..png"/>
          <p:cNvPicPr>
            <a:picLocks noChangeAspect="1"/>
          </p:cNvPicPr>
          <p:nvPr/>
        </p:nvPicPr>
        <p:blipFill>
          <a:blip r:embed="rId4"/>
          <a:stretch>
            <a:fillRect/>
          </a:stretch>
        </p:blipFill>
        <p:spPr>
          <a:xfrm>
            <a:off x="611538" y="809254"/>
            <a:ext cx="5348030" cy="3011981"/>
          </a:xfrm>
          <a:prstGeom prst="rect">
            <a:avLst/>
          </a:prstGeom>
          <a:ln w="12700">
            <a:miter lim="400000"/>
          </a:ln>
        </p:spPr>
      </p:pic>
      <p:pic>
        <p:nvPicPr>
          <p:cNvPr id="1286" name="Captura de pantalla 2026-09-23 a la(s) 8.57.01 p.m..png" descr="Captura de pantalla 2026-09-23 a la(s) 8.57.01 p.m..png"/>
          <p:cNvPicPr>
            <a:picLocks noChangeAspect="1"/>
          </p:cNvPicPr>
          <p:nvPr/>
        </p:nvPicPr>
        <p:blipFill>
          <a:blip r:embed="rId5"/>
          <a:stretch>
            <a:fillRect/>
          </a:stretch>
        </p:blipFill>
        <p:spPr>
          <a:xfrm>
            <a:off x="6177519" y="809254"/>
            <a:ext cx="5308598" cy="2986086"/>
          </a:xfrm>
          <a:prstGeom prst="rect">
            <a:avLst/>
          </a:prstGeom>
          <a:ln w="12700">
            <a:miter lim="400000"/>
          </a:ln>
        </p:spPr>
      </p:pic>
      <p:pic>
        <p:nvPicPr>
          <p:cNvPr id="1287" name="Captura de pantalla 2026-09-23 a la(s) 8.57.14 p.m..png" descr="Captura de pantalla 2026-09-23 a la(s) 8.57.14 p.m..png"/>
          <p:cNvPicPr>
            <a:picLocks noChangeAspect="1"/>
          </p:cNvPicPr>
          <p:nvPr/>
        </p:nvPicPr>
        <p:blipFill>
          <a:blip r:embed="rId6"/>
          <a:stretch>
            <a:fillRect/>
          </a:stretch>
        </p:blipFill>
        <p:spPr>
          <a:xfrm>
            <a:off x="611538" y="3836590"/>
            <a:ext cx="5348030" cy="3011981"/>
          </a:xfrm>
          <a:prstGeom prst="rect">
            <a:avLst/>
          </a:prstGeom>
          <a:ln w="12700">
            <a:miter lim="400000"/>
          </a:ln>
        </p:spPr>
      </p:pic>
      <p:pic>
        <p:nvPicPr>
          <p:cNvPr id="1288" name="Captura de pantalla 2026-09-23 a la(s) 8.57.26 p.m..png" descr="Captura de pantalla 2026-09-23 a la(s) 8.57.26 p.m..png"/>
          <p:cNvPicPr>
            <a:picLocks noChangeAspect="1"/>
          </p:cNvPicPr>
          <p:nvPr/>
        </p:nvPicPr>
        <p:blipFill>
          <a:blip r:embed="rId7"/>
          <a:stretch>
            <a:fillRect/>
          </a:stretch>
        </p:blipFill>
        <p:spPr>
          <a:xfrm>
            <a:off x="6186983" y="3823643"/>
            <a:ext cx="5289670" cy="2968093"/>
          </a:xfrm>
          <a:prstGeom prst="rect">
            <a:avLst/>
          </a:prstGeom>
          <a:ln w="12700">
            <a:miter lim="400000"/>
          </a:ln>
        </p:spPr>
      </p:pic>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5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746</TotalTime>
  <Words>3589</Words>
  <Application>Microsoft Office PowerPoint</Application>
  <DocSecurity>0</DocSecurity>
  <PresentationFormat>Panorámica</PresentationFormat>
  <Paragraphs>537</Paragraphs>
  <Slides>57</Slides>
  <Notes>28</Notes>
  <HiddenSlides>0</HiddenSlides>
  <MMClips>0</MMClips>
  <ScaleCrop>false</ScaleCrop>
  <HeadingPairs>
    <vt:vector size="6" baseType="variant">
      <vt:variant>
        <vt:lpstr>Fuentes usadas</vt:lpstr>
      </vt:variant>
      <vt:variant>
        <vt:i4>15</vt:i4>
      </vt:variant>
      <vt:variant>
        <vt:lpstr>Tema</vt:lpstr>
      </vt:variant>
      <vt:variant>
        <vt:i4>7</vt:i4>
      </vt:variant>
      <vt:variant>
        <vt:lpstr>Títulos de diapositiva</vt:lpstr>
      </vt:variant>
      <vt:variant>
        <vt:i4>57</vt:i4>
      </vt:variant>
    </vt:vector>
  </HeadingPairs>
  <TitlesOfParts>
    <vt:vector size="79" baseType="lpstr">
      <vt:lpstr>Aptos</vt:lpstr>
      <vt:lpstr>Arial</vt:lpstr>
      <vt:lpstr>Biome</vt:lpstr>
      <vt:lpstr>Calibri</vt:lpstr>
      <vt:lpstr>Calibri Light</vt:lpstr>
      <vt:lpstr>Helvetica</vt:lpstr>
      <vt:lpstr>Menlo Regular</vt:lpstr>
      <vt:lpstr>Montserrat</vt:lpstr>
      <vt:lpstr>Montserrat Medium</vt:lpstr>
      <vt:lpstr>Montserrat Regular</vt:lpstr>
      <vt:lpstr>Montserrat SemiBold</vt:lpstr>
      <vt:lpstr>Noto Sans Medium</vt:lpstr>
      <vt:lpstr>Noto Sans SemiBold</vt:lpstr>
      <vt:lpstr>Tahoma</vt:lpstr>
      <vt:lpstr>Wingdings</vt:lpstr>
      <vt:lpstr>1_CANSO Title Page</vt:lpstr>
      <vt:lpstr>Office Theme</vt:lpstr>
      <vt:lpstr>End Slide</vt:lpstr>
      <vt:lpstr>5_Content</vt:lpstr>
      <vt:lpstr>1_Office Theme</vt:lpstr>
      <vt:lpstr>CANSO Title Page</vt:lpstr>
      <vt:lpstr>2_Office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Juan Manuel Fiordalisi</cp:lastModifiedBy>
  <cp:revision>204</cp:revision>
  <dcterms:created xsi:type="dcterms:W3CDTF">2021-06-16T15:37:59Z</dcterms:created>
  <dcterms:modified xsi:type="dcterms:W3CDTF">2026-09-24T14:34:02Z</dcterms:modified>
  <cp:category/>
  <dc:identifier/>
  <cp:contentStatus/>
  <dc:language/>
  <cp:version/>
</cp:coreProperties>
</file>