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4.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5.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6.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7.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8.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 id="2147483671" r:id="rId3"/>
    <p:sldMasterId id="2147483673" r:id="rId4"/>
    <p:sldMasterId id="2147483683" r:id="rId5"/>
    <p:sldMasterId id="2147483688" r:id="rId6"/>
    <p:sldMasterId id="2147483700" r:id="rId7"/>
    <p:sldMasterId id="2147483706" r:id="rId8"/>
    <p:sldMasterId id="2147483780" r:id="rId9"/>
  </p:sldMasterIdLst>
  <p:notesMasterIdLst>
    <p:notesMasterId r:id="rId58"/>
  </p:notesMasterIdLst>
  <p:sldIdLst>
    <p:sldId id="256" r:id="rId10"/>
    <p:sldId id="257" r:id="rId11"/>
    <p:sldId id="2147473533" r:id="rId12"/>
    <p:sldId id="2147473534" r:id="rId13"/>
    <p:sldId id="291" r:id="rId14"/>
    <p:sldId id="259" r:id="rId15"/>
    <p:sldId id="260" r:id="rId16"/>
    <p:sldId id="261" r:id="rId17"/>
    <p:sldId id="262" r:id="rId18"/>
    <p:sldId id="263" r:id="rId19"/>
    <p:sldId id="264" r:id="rId20"/>
    <p:sldId id="1050" r:id="rId21"/>
    <p:sldId id="265" r:id="rId22"/>
    <p:sldId id="2147473540" r:id="rId23"/>
    <p:sldId id="865" r:id="rId24"/>
    <p:sldId id="266" r:id="rId25"/>
    <p:sldId id="2147473538" r:id="rId26"/>
    <p:sldId id="267" r:id="rId27"/>
    <p:sldId id="2147473541" r:id="rId28"/>
    <p:sldId id="2147473535" r:id="rId29"/>
    <p:sldId id="408" r:id="rId30"/>
    <p:sldId id="409" r:id="rId31"/>
    <p:sldId id="410" r:id="rId32"/>
    <p:sldId id="412" r:id="rId33"/>
    <p:sldId id="268" r:id="rId34"/>
    <p:sldId id="269" r:id="rId35"/>
    <p:sldId id="270" r:id="rId36"/>
    <p:sldId id="433" r:id="rId37"/>
    <p:sldId id="426" r:id="rId38"/>
    <p:sldId id="271" r:id="rId39"/>
    <p:sldId id="1344" r:id="rId40"/>
    <p:sldId id="1345" r:id="rId41"/>
    <p:sldId id="1346" r:id="rId42"/>
    <p:sldId id="1347" r:id="rId43"/>
    <p:sldId id="1348" r:id="rId44"/>
    <p:sldId id="1352" r:id="rId45"/>
    <p:sldId id="272" r:id="rId46"/>
    <p:sldId id="864" r:id="rId47"/>
    <p:sldId id="866" r:id="rId48"/>
    <p:sldId id="273" r:id="rId49"/>
    <p:sldId id="2147473539" r:id="rId50"/>
    <p:sldId id="274" r:id="rId51"/>
    <p:sldId id="2147473536" r:id="rId52"/>
    <p:sldId id="2147473537" r:id="rId53"/>
    <p:sldId id="258" r:id="rId54"/>
    <p:sldId id="275" r:id="rId55"/>
    <p:sldId id="277" r:id="rId56"/>
    <p:sldId id="278" r:id="rId57"/>
  </p:sldIdLst>
  <p:sldSz cx="12192000" cy="6858000"/>
  <p:notesSz cx="12192000" cy="6858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4A6BBA6-302C-4264-8413-69C3EE57F32F}">
          <p14:sldIdLst>
            <p14:sldId id="256"/>
            <p14:sldId id="257"/>
            <p14:sldId id="2147473533"/>
            <p14:sldId id="2147473534"/>
            <p14:sldId id="291"/>
            <p14:sldId id="259"/>
            <p14:sldId id="260"/>
            <p14:sldId id="261"/>
            <p14:sldId id="262"/>
            <p14:sldId id="263"/>
            <p14:sldId id="264"/>
            <p14:sldId id="1050"/>
            <p14:sldId id="265"/>
            <p14:sldId id="2147473540"/>
            <p14:sldId id="865"/>
            <p14:sldId id="266"/>
            <p14:sldId id="2147473538"/>
            <p14:sldId id="267"/>
            <p14:sldId id="2147473541"/>
            <p14:sldId id="2147473535"/>
            <p14:sldId id="408"/>
            <p14:sldId id="409"/>
            <p14:sldId id="410"/>
            <p14:sldId id="412"/>
            <p14:sldId id="268"/>
            <p14:sldId id="269"/>
            <p14:sldId id="270"/>
          </p14:sldIdLst>
        </p14:section>
        <p14:section name="Default Section" id="{0D61DF5F-49A1-4E39-9299-953944EA4655}">
          <p14:sldIdLst>
            <p14:sldId id="433"/>
            <p14:sldId id="426"/>
          </p14:sldIdLst>
        </p14:section>
        <p14:section name="Untitled Section" id="{2769A438-3630-45F2-80C4-88FACA735EBA}">
          <p14:sldIdLst>
            <p14:sldId id="271"/>
            <p14:sldId id="1344"/>
            <p14:sldId id="1345"/>
            <p14:sldId id="1346"/>
            <p14:sldId id="1347"/>
            <p14:sldId id="1348"/>
            <p14:sldId id="1352"/>
            <p14:sldId id="272"/>
            <p14:sldId id="864"/>
            <p14:sldId id="866"/>
            <p14:sldId id="273"/>
            <p14:sldId id="2147473539"/>
            <p14:sldId id="274"/>
            <p14:sldId id="2147473536"/>
            <p14:sldId id="2147473537"/>
            <p14:sldId id="258"/>
            <p14:sldId id="275"/>
            <p14:sldId id="277"/>
            <p14:sldId id="27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784" autoAdjust="0"/>
  </p:normalViewPr>
  <p:slideViewPr>
    <p:cSldViewPr snapToGrid="0" snapToObjects="1">
      <p:cViewPr varScale="1">
        <p:scale>
          <a:sx n="101" d="100"/>
          <a:sy n="101" d="100"/>
        </p:scale>
        <p:origin x="9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microsoft.com/office/2016/11/relationships/changesInfo" Target="changesInfos/changesInfo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theme" Target="theme/theme1.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8" Type="http://schemas.openxmlformats.org/officeDocument/2006/relationships/slideMaster" Target="slideMasters/slideMaster8.xml"/><Relationship Id="rId51" Type="http://schemas.openxmlformats.org/officeDocument/2006/relationships/slide" Target="slides/slide42.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presProps" Target="presProp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avia Eliana Moreno" userId="85bfda6ecc52b922" providerId="LiveId" clId="{6EDEE108-36FA-4DF4-9711-D9E0CF8A2B17}"/>
    <pc:docChg chg="undo custSel addSld delSld modSld delMainMaster modMainMaster">
      <pc:chgData name="Flavia Eliana Moreno" userId="85bfda6ecc52b922" providerId="LiveId" clId="{6EDEE108-36FA-4DF4-9711-D9E0CF8A2B17}" dt="2026-08-23T15:16:01.380" v="354" actId="20577"/>
      <pc:docMkLst>
        <pc:docMk/>
      </pc:docMkLst>
      <pc:sldChg chg="modSp mod">
        <pc:chgData name="Flavia Eliana Moreno" userId="85bfda6ecc52b922" providerId="LiveId" clId="{6EDEE108-36FA-4DF4-9711-D9E0CF8A2B17}" dt="2026-08-23T15:16:01.380" v="354" actId="20577"/>
        <pc:sldMkLst>
          <pc:docMk/>
          <pc:sldMk cId="0" sldId="256"/>
        </pc:sldMkLst>
        <pc:spChg chg="mod">
          <ac:chgData name="Flavia Eliana Moreno" userId="85bfda6ecc52b922" providerId="LiveId" clId="{6EDEE108-36FA-4DF4-9711-D9E0CF8A2B17}" dt="2026-08-23T15:16:01.380" v="354" actId="20577"/>
          <ac:spMkLst>
            <pc:docMk/>
            <pc:sldMk cId="0" sldId="256"/>
            <ac:spMk id="10" creationId="{00000000-0000-0000-0000-000000000000}"/>
          </ac:spMkLst>
        </pc:spChg>
      </pc:sldChg>
      <pc:sldChg chg="addSp delSp modSp mod">
        <pc:chgData name="Flavia Eliana Moreno" userId="85bfda6ecc52b922" providerId="LiveId" clId="{6EDEE108-36FA-4DF4-9711-D9E0CF8A2B17}" dt="2026-08-10T13:33:54.797" v="333" actId="1076"/>
        <pc:sldMkLst>
          <pc:docMk/>
          <pc:sldMk cId="0" sldId="257"/>
        </pc:sldMkLst>
      </pc:sldChg>
      <pc:sldChg chg="addSp modSp mod">
        <pc:chgData name="Flavia Eliana Moreno" userId="85bfda6ecc52b922" providerId="LiveId" clId="{6EDEE108-36FA-4DF4-9711-D9E0CF8A2B17}" dt="2026-08-10T13:27:36.243" v="328" actId="1076"/>
        <pc:sldMkLst>
          <pc:docMk/>
          <pc:sldMk cId="4018425211" sldId="2147473533"/>
        </pc:sldMkLst>
      </pc:sldChg>
      <pc:sldChg chg="modSp add mod">
        <pc:chgData name="Flavia Eliana Moreno" userId="85bfda6ecc52b922" providerId="LiveId" clId="{6EDEE108-36FA-4DF4-9711-D9E0CF8A2B17}" dt="2026-08-01T14:58:13.607" v="299" actId="1036"/>
        <pc:sldMkLst>
          <pc:docMk/>
          <pc:sldMk cId="3745889277" sldId="2147473534"/>
        </pc:sldMkLst>
        <pc:picChg chg="mod ord">
          <ac:chgData name="Flavia Eliana Moreno" userId="85bfda6ecc52b922" providerId="LiveId" clId="{6EDEE108-36FA-4DF4-9711-D9E0CF8A2B17}" dt="2026-08-01T14:58:13.607" v="299" actId="1036"/>
          <ac:picMkLst>
            <pc:docMk/>
            <pc:sldMk cId="3745889277" sldId="2147473534"/>
            <ac:picMk id="5" creationId="{C37AD51F-79E3-89ED-FD41-EF9E5EB156F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 qsCatId="3D" csTypeId="urn:microsoft.com/office/officeart/2005/8/colors/colorful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 qsCatId="3D" csTypeId="urn:microsoft.com/office/officeart/2005/8/colors/colorful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1DABCCE-3379-44E5-98EE-24C0E9FA95B6}" type="datetimeFigureOut">
              <a:rPr lang="es-AR" smtClean="0"/>
              <a:t>27/8/2026</a:t>
            </a:fld>
            <a:endParaRPr lang="es-AR"/>
          </a:p>
        </p:txBody>
      </p:sp>
      <p:sp>
        <p:nvSpPr>
          <p:cNvPr id="4" name="Marcador de imagen de diapositiva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4AA6128-06DC-40F0-B3D4-C4256873E981}" type="slidenum">
              <a:rPr lang="es-AR" smtClean="0"/>
              <a:t>‹#›</a:t>
            </a:fld>
            <a:endParaRPr lang="es-AR"/>
          </a:p>
        </p:txBody>
      </p:sp>
    </p:spTree>
    <p:extLst>
      <p:ext uri="{BB962C8B-B14F-4D97-AF65-F5344CB8AC3E}">
        <p14:creationId xmlns:p14="http://schemas.microsoft.com/office/powerpoint/2010/main" val="1569631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TT" sz="1200" dirty="0">
                <a:effectLst/>
                <a:latin typeface="Calibri" panose="020F0502020204030204" pitchFamily="34" charset="0"/>
                <a:ea typeface="Calibri" panose="020F0502020204030204" pitchFamily="34" charset="0"/>
                <a:cs typeface="Times New Roman" panose="02020603050405020304" pitchFamily="18" charset="0"/>
              </a:rPr>
              <a:t>The dominant concern across the chart is </a:t>
            </a:r>
            <a:r>
              <a:rPr lang="en-TT" sz="1200" b="1" dirty="0">
                <a:effectLst/>
                <a:latin typeface="Calibri" panose="020F0502020204030204" pitchFamily="34" charset="0"/>
                <a:ea typeface="Calibri" panose="020F0502020204030204" pitchFamily="34" charset="0"/>
                <a:cs typeface="Times New Roman" panose="02020603050405020304" pitchFamily="18" charset="0"/>
              </a:rPr>
              <a:t>deep tropical convection with tops reaching FL500</a:t>
            </a:r>
            <a:r>
              <a:rPr lang="en-TT" sz="1200" dirty="0">
                <a:effectLst/>
                <a:latin typeface="Calibri" panose="020F0502020204030204" pitchFamily="34" charset="0"/>
                <a:ea typeface="Calibri" panose="020F0502020204030204" pitchFamily="34" charset="0"/>
                <a:cs typeface="Times New Roman" panose="02020603050405020304" pitchFamily="18" charset="0"/>
              </a:rPr>
              <a:t>, particularly across the Caribbean basin and equatorial South America. Long-haul traffic between North America and South America, as well as regional Caribbean operations, should anticipate weather avoidance routing and turbulence near convective areas. The strongest CAT potential exists along the jet-stream corridors over southern South America and near the subtropical jet over the southern United States. Expect</a:t>
            </a:r>
            <a:r>
              <a:rPr lang="en-TT" sz="1200" b="1" dirty="0">
                <a:effectLst/>
                <a:latin typeface="Calibri" panose="020F0502020204030204" pitchFamily="34" charset="0"/>
                <a:ea typeface="Calibri" panose="020F0502020204030204" pitchFamily="34" charset="0"/>
                <a:cs typeface="Times New Roman" panose="02020603050405020304" pitchFamily="18" charset="0"/>
              </a:rPr>
              <a:t> Moderate to High operational impact</a:t>
            </a:r>
            <a:r>
              <a:rPr lang="en-TT" sz="1200" dirty="0">
                <a:effectLst/>
                <a:latin typeface="Calibri" panose="020F0502020204030204" pitchFamily="34" charset="0"/>
                <a:ea typeface="Calibri" panose="020F0502020204030204" pitchFamily="34" charset="0"/>
                <a:cs typeface="Times New Roman" panose="02020603050405020304" pitchFamily="18" charset="0"/>
              </a:rPr>
              <a:t> due to convection, especially around Florida and the eastern Gulf.</a:t>
            </a:r>
          </a:p>
          <a:p>
            <a:pPr>
              <a:lnSpc>
                <a:spcPct val="107000"/>
              </a:lnSpc>
              <a:spcAft>
                <a:spcPts val="800"/>
              </a:spcAft>
            </a:pPr>
            <a:r>
              <a:rPr lang="en-TT" sz="1200" b="1" dirty="0">
                <a:effectLst/>
                <a:latin typeface="Calibri" panose="020F0502020204030204" pitchFamily="34" charset="0"/>
                <a:ea typeface="Calibri" panose="020F0502020204030204" pitchFamily="34" charset="0"/>
                <a:cs typeface="Times New Roman" panose="02020603050405020304" pitchFamily="18" charset="0"/>
              </a:rPr>
              <a:t>Andes Region </a:t>
            </a:r>
            <a:r>
              <a:rPr lang="en-TT" sz="1200" dirty="0">
                <a:effectLst/>
                <a:latin typeface="Calibri" panose="020F0502020204030204" pitchFamily="34" charset="0"/>
                <a:ea typeface="Calibri" panose="020F0502020204030204" pitchFamily="34" charset="0"/>
                <a:cs typeface="Times New Roman" panose="02020603050405020304" pitchFamily="18" charset="0"/>
              </a:rPr>
              <a:t>Three active volcano alerts appear: </a:t>
            </a:r>
            <a:r>
              <a:rPr lang="en-TT" sz="1200" b="1" dirty="0">
                <a:effectLst/>
                <a:latin typeface="Calibri" panose="020F0502020204030204" pitchFamily="34" charset="0"/>
                <a:ea typeface="Calibri" panose="020F0502020204030204" pitchFamily="34" charset="0"/>
                <a:cs typeface="Times New Roman" panose="02020603050405020304" pitchFamily="18" charset="0"/>
              </a:rPr>
              <a:t>Fuego, </a:t>
            </a:r>
            <a:r>
              <a:rPr lang="en-TT" sz="1200" b="1" dirty="0" err="1">
                <a:effectLst/>
                <a:latin typeface="Calibri" panose="020F0502020204030204" pitchFamily="34" charset="0"/>
                <a:ea typeface="Calibri" panose="020F0502020204030204" pitchFamily="34" charset="0"/>
                <a:cs typeface="Times New Roman" panose="02020603050405020304" pitchFamily="18" charset="0"/>
              </a:rPr>
              <a:t>Puracé</a:t>
            </a:r>
            <a:r>
              <a:rPr lang="en-TT" sz="1200" b="1" dirty="0">
                <a:effectLst/>
                <a:latin typeface="Calibri" panose="020F0502020204030204" pitchFamily="34" charset="0"/>
                <a:ea typeface="Calibri" panose="020F0502020204030204" pitchFamily="34" charset="0"/>
                <a:cs typeface="Times New Roman" panose="02020603050405020304" pitchFamily="18" charset="0"/>
              </a:rPr>
              <a:t> and </a:t>
            </a:r>
            <a:r>
              <a:rPr lang="en-TT" sz="1200" b="1" dirty="0" err="1">
                <a:effectLst/>
                <a:latin typeface="Calibri" panose="020F0502020204030204" pitchFamily="34" charset="0"/>
                <a:ea typeface="Calibri" panose="020F0502020204030204" pitchFamily="34" charset="0"/>
                <a:cs typeface="Times New Roman" panose="02020603050405020304" pitchFamily="18" charset="0"/>
              </a:rPr>
              <a:t>Reventador</a:t>
            </a:r>
            <a:r>
              <a:rPr lang="en-TT" sz="1200" b="1" dirty="0">
                <a:effectLst/>
                <a:latin typeface="Calibri" panose="020F0502020204030204" pitchFamily="34" charset="0"/>
                <a:ea typeface="Calibri" panose="020F0502020204030204" pitchFamily="34" charset="0"/>
                <a:cs typeface="Times New Roman" panose="02020603050405020304" pitchFamily="18" charset="0"/>
              </a:rPr>
              <a:t> </a:t>
            </a:r>
            <a:r>
              <a:rPr lang="en-TT" sz="1200" dirty="0">
                <a:effectLst/>
                <a:latin typeface="Calibri" panose="020F0502020204030204" pitchFamily="34" charset="0"/>
                <a:ea typeface="Calibri" panose="020F0502020204030204" pitchFamily="34" charset="0"/>
                <a:cs typeface="Times New Roman" panose="02020603050405020304" pitchFamily="18" charset="0"/>
              </a:rPr>
              <a:t>Operators should monitor VA advisories, ASHTAMS &amp; SIGMETs.</a:t>
            </a:r>
            <a:endParaRPr lang="en-TT" dirty="0"/>
          </a:p>
        </p:txBody>
      </p:sp>
      <p:sp>
        <p:nvSpPr>
          <p:cNvPr id="4" name="Slide Number Placeholder 3"/>
          <p:cNvSpPr>
            <a:spLocks noGrp="1"/>
          </p:cNvSpPr>
          <p:nvPr>
            <p:ph type="sldNum" sz="quarter" idx="5"/>
          </p:nvPr>
        </p:nvSpPr>
        <p:spPr/>
        <p:txBody>
          <a:bodyPr/>
          <a:lstStyle/>
          <a:p>
            <a:fld id="{64AA6128-06DC-40F0-B3D4-C4256873E981}" type="slidenum">
              <a:rPr lang="es-AR" smtClean="0"/>
              <a:t>2</a:t>
            </a:fld>
            <a:endParaRPr lang="es-AR"/>
          </a:p>
        </p:txBody>
      </p:sp>
    </p:spTree>
    <p:extLst>
      <p:ext uri="{BB962C8B-B14F-4D97-AF65-F5344CB8AC3E}">
        <p14:creationId xmlns:p14="http://schemas.microsoft.com/office/powerpoint/2010/main" val="34316533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4</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868373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12</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19</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1590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3694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7641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5" Type="http://schemas.openxmlformats.org/officeDocument/2006/relationships/image" Target="../media/image20.png"/><Relationship Id="rId4" Type="http://schemas.openxmlformats.org/officeDocument/2006/relationships/image" Target="../media/image3.pn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5" Type="http://schemas.openxmlformats.org/officeDocument/2006/relationships/image" Target="../media/image12.jpg"/><Relationship Id="rId4" Type="http://schemas.openxmlformats.org/officeDocument/2006/relationships/image" Target="../media/image3.png"/></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5" Type="http://schemas.openxmlformats.org/officeDocument/2006/relationships/image" Target="../media/image13.jpg"/><Relationship Id="rId4" Type="http://schemas.openxmlformats.org/officeDocument/2006/relationships/image" Target="../media/image3.png"/></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CANSO">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CANSO-Africa">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49" y="498476"/>
            <a:ext cx="8327300" cy="5659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CANSO-Asia_Pacific">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CANSO-Europe">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ANSO-Latin_America and_Caribbea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CANSO-Middle_Eas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CANSO-Safety">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CANSO-Operation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ANSO-Strategy_and_Integratio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ANSO-ICAO_Affair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 name="Date Placeholder 6"/>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8" name="Footer Placeholder 7"/>
          <p:cNvSpPr>
            <a:spLocks noGrp="1"/>
          </p:cNvSpPr>
          <p:nvPr>
            <p:ph type="ftr" sz="quarter" idx="11"/>
          </p:nvPr>
        </p:nvSpPr>
        <p:spPr bwMode="auto"/>
        <p:txBody>
          <a:bodyPr/>
          <a:lstStyle/>
          <a:p>
            <a:pPr>
              <a:defRPr/>
            </a:pPr>
            <a:endParaRPr lang="en-US"/>
          </a:p>
        </p:txBody>
      </p:sp>
      <p:sp>
        <p:nvSpPr>
          <p:cNvPr id="9" name="Slide Number Placeholder 8"/>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Date Placeholder 2"/>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A4FAFA5-0521-4E5F-BBDE-74C0CC79D5E5}" type="datetimeFigureOut">
              <a:rPr lang="en-TT"/>
              <a:t>27/08/2026</a:t>
            </a:fld>
            <a:endParaRPr lang="en-TT"/>
          </a:p>
        </p:txBody>
      </p:sp>
      <p:sp>
        <p:nvSpPr>
          <p:cNvPr id="3" name="Footer Placeholder 2"/>
          <p:cNvSpPr>
            <a:spLocks noGrp="1"/>
          </p:cNvSpPr>
          <p:nvPr>
            <p:ph type="ftr" sz="quarter" idx="11"/>
          </p:nvPr>
        </p:nvSpPr>
        <p:spPr bwMode="auto"/>
        <p:txBody>
          <a:bodyPr/>
          <a:lstStyle/>
          <a:p>
            <a:pPr>
              <a:defRPr/>
            </a:pPr>
            <a:endParaRPr lang="en-TT"/>
          </a:p>
        </p:txBody>
      </p:sp>
      <p:sp>
        <p:nvSpPr>
          <p:cNvPr id="4" name="Slide Number Placeholder 3"/>
          <p:cNvSpPr>
            <a:spLocks noGrp="1"/>
          </p:cNvSpPr>
          <p:nvPr>
            <p:ph type="sldNum" sz="quarter" idx="12"/>
          </p:nvPr>
        </p:nvSpPr>
        <p:spPr bwMode="auto"/>
        <p:txBody>
          <a:bodyPr/>
          <a:lstStyle/>
          <a:p>
            <a:pPr>
              <a:defRPr/>
            </a:pPr>
            <a:fld id="{1A58A476-2B31-4805-AA4D-190DBB578FF2}" type="slidenum">
              <a:rPr lang="en-TT"/>
              <a:t>‹#›</a:t>
            </a:fld>
            <a:endParaRPr lang="en-T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Picture Placeholder 2"/>
          <p:cNvSpPr>
            <a:spLocks noGrp="1" noChangeAspect="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8/27/2026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preserve="1" userDrawn="1">
  <p:cSld name="Flight Path - Fligh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3135713"/>
            <a:ext cx="11082438" cy="559680"/>
          </a:xfrm>
          <a:prstGeom prst="rect">
            <a:avLst/>
          </a:prstGeom>
        </p:spPr>
        <p:txBody>
          <a:bodyPr lIns="0" tIns="0" rIns="0" bIns="0"/>
          <a:lstStyle>
            <a:lvl1pPr marL="0" indent="0" algn="ctr">
              <a:buNone/>
              <a:defRPr sz="4400" b="1" i="0">
                <a:solidFill>
                  <a:schemeClr val="bg1"/>
                </a:solidFill>
                <a:latin typeface="Montserrat"/>
              </a:defRPr>
            </a:lvl1pPr>
          </a:lstStyle>
          <a:p>
            <a:pPr lvl="0">
              <a:defRPr/>
            </a:pPr>
            <a:r>
              <a:rPr lang="en-GB"/>
              <a:t>THANK YOU</a:t>
            </a:r>
            <a:endParaRPr/>
          </a:p>
        </p:txBody>
      </p:sp>
      <p:pic>
        <p:nvPicPr>
          <p:cNvPr id="4" name="Picture 3" descr="Shape, circle&#10;&#10;Description automatically generated"/>
          <p:cNvPicPr>
            <a:picLocks noChangeAspect="1"/>
          </p:cNvPicPr>
          <p:nvPr userDrawn="1"/>
        </p:nvPicPr>
        <p:blipFill>
          <a:blip r:embed="rId2"/>
          <a:srcRect l="6436" r="245"/>
          <a:stretch/>
        </p:blipFill>
        <p:spPr bwMode="auto">
          <a:xfrm rot="709131" flipH="1">
            <a:off x="5106202" y="1676037"/>
            <a:ext cx="8170318" cy="4662375"/>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003246789"/>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4213495250"/>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15695223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595865387"/>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spTree>
    <p:extLst>
      <p:ext uri="{BB962C8B-B14F-4D97-AF65-F5344CB8AC3E}">
        <p14:creationId xmlns:p14="http://schemas.microsoft.com/office/powerpoint/2010/main" val="2872112595"/>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07751108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06593150"/>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12715085"/>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0"/>
            <a:ext cx="7315200" cy="31273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3672267905"/>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27/08/2026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14647578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84B8A-CB31-48E1-A2C5-B9ECA489B5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TT"/>
          </a:p>
        </p:txBody>
      </p:sp>
      <p:sp>
        <p:nvSpPr>
          <p:cNvPr id="3" name="Subtitle 2">
            <a:extLst>
              <a:ext uri="{FF2B5EF4-FFF2-40B4-BE49-F238E27FC236}">
                <a16:creationId xmlns:a16="http://schemas.microsoft.com/office/drawing/2014/main" id="{73500C7B-111C-4272-96AE-A9E6F5F53A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TT"/>
          </a:p>
        </p:txBody>
      </p:sp>
      <p:sp>
        <p:nvSpPr>
          <p:cNvPr id="4" name="Date Placeholder 3">
            <a:extLst>
              <a:ext uri="{FF2B5EF4-FFF2-40B4-BE49-F238E27FC236}">
                <a16:creationId xmlns:a16="http://schemas.microsoft.com/office/drawing/2014/main" id="{DBFFC4C8-E7C4-4F37-A7FA-FAA3EFCA91DC}"/>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5" name="Footer Placeholder 4">
            <a:extLst>
              <a:ext uri="{FF2B5EF4-FFF2-40B4-BE49-F238E27FC236}">
                <a16:creationId xmlns:a16="http://schemas.microsoft.com/office/drawing/2014/main" id="{4E01FB87-C15F-425E-B17E-4C1715055E30}"/>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BF5E4DB5-7C60-4AE6-A0DB-E8619F3C8A73}"/>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5410058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4EC3-D0ED-48F4-A804-694EC5E94FA8}"/>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7F6013C3-19DA-4634-A872-7D35EDBCBE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1F80D824-B9B6-481D-B4F7-88503C90E2C5}"/>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5" name="Footer Placeholder 4">
            <a:extLst>
              <a:ext uri="{FF2B5EF4-FFF2-40B4-BE49-F238E27FC236}">
                <a16:creationId xmlns:a16="http://schemas.microsoft.com/office/drawing/2014/main" id="{0E54FA9C-D589-451C-9C31-972E713D6B7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A8B27024-67AA-41CF-BB27-16744D5168D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9348750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6805B-1780-4BAD-9B40-18C65E2306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TT"/>
          </a:p>
        </p:txBody>
      </p:sp>
      <p:sp>
        <p:nvSpPr>
          <p:cNvPr id="3" name="Text Placeholder 2">
            <a:extLst>
              <a:ext uri="{FF2B5EF4-FFF2-40B4-BE49-F238E27FC236}">
                <a16:creationId xmlns:a16="http://schemas.microsoft.com/office/drawing/2014/main" id="{757A4B7E-15BD-468E-981A-7E7E3382B0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DB12769-A49C-44E9-A006-50990EE8AA33}"/>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5" name="Footer Placeholder 4">
            <a:extLst>
              <a:ext uri="{FF2B5EF4-FFF2-40B4-BE49-F238E27FC236}">
                <a16:creationId xmlns:a16="http://schemas.microsoft.com/office/drawing/2014/main" id="{7B65A029-314E-4C41-99D5-0E8DAE793F0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9B7CB4FB-0C7B-4A40-8D0B-3A0FE077FEB0}"/>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8806239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992A-464B-4F74-989B-676081A06383}"/>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936F8CCD-95D7-40C5-94FA-9A76B4F041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a:extLst>
              <a:ext uri="{FF2B5EF4-FFF2-40B4-BE49-F238E27FC236}">
                <a16:creationId xmlns:a16="http://schemas.microsoft.com/office/drawing/2014/main" id="{2A1873E2-D7FF-4DEA-865D-AC1E0E102D7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Date Placeholder 4">
            <a:extLst>
              <a:ext uri="{FF2B5EF4-FFF2-40B4-BE49-F238E27FC236}">
                <a16:creationId xmlns:a16="http://schemas.microsoft.com/office/drawing/2014/main" id="{9B03C3AE-A02D-4D24-8B0E-CE13A2A8FEE2}"/>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6" name="Footer Placeholder 5">
            <a:extLst>
              <a:ext uri="{FF2B5EF4-FFF2-40B4-BE49-F238E27FC236}">
                <a16:creationId xmlns:a16="http://schemas.microsoft.com/office/drawing/2014/main" id="{6485E493-1F39-41A3-928D-B05C043FAA6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93EF441D-A409-4D3F-96F1-11F670CEDF3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4826588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56233-635E-4CBD-9A1E-E61A7B9D3A18}"/>
              </a:ext>
            </a:extLst>
          </p:cNvPr>
          <p:cNvSpPr>
            <a:spLocks noGrp="1"/>
          </p:cNvSpPr>
          <p:nvPr>
            <p:ph type="title"/>
          </p:nvPr>
        </p:nvSpPr>
        <p:spPr>
          <a:xfrm>
            <a:off x="839788" y="365125"/>
            <a:ext cx="10515600" cy="1325563"/>
          </a:xfrm>
        </p:spPr>
        <p:txBody>
          <a:bodyPr/>
          <a:lstStyle/>
          <a:p>
            <a:r>
              <a:rPr lang="en-US"/>
              <a:t>Click to edit Master title style</a:t>
            </a:r>
            <a:endParaRPr lang="en-TT"/>
          </a:p>
        </p:txBody>
      </p:sp>
      <p:sp>
        <p:nvSpPr>
          <p:cNvPr id="3" name="Text Placeholder 2">
            <a:extLst>
              <a:ext uri="{FF2B5EF4-FFF2-40B4-BE49-F238E27FC236}">
                <a16:creationId xmlns:a16="http://schemas.microsoft.com/office/drawing/2014/main" id="{12799D2F-645A-4756-909A-9F72B496E6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FC23ADE-0F4F-4D76-ADCB-71E7E1D3C4C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Text Placeholder 4">
            <a:extLst>
              <a:ext uri="{FF2B5EF4-FFF2-40B4-BE49-F238E27FC236}">
                <a16:creationId xmlns:a16="http://schemas.microsoft.com/office/drawing/2014/main" id="{3ED31F90-7863-4ABA-83B9-A42025E9AC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D00383-0C4B-45C2-BE1D-B20ADAEE7B1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7" name="Date Placeholder 6">
            <a:extLst>
              <a:ext uri="{FF2B5EF4-FFF2-40B4-BE49-F238E27FC236}">
                <a16:creationId xmlns:a16="http://schemas.microsoft.com/office/drawing/2014/main" id="{58DA1509-6B94-4C16-B050-5A9A37193A11}"/>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8" name="Footer Placeholder 7">
            <a:extLst>
              <a:ext uri="{FF2B5EF4-FFF2-40B4-BE49-F238E27FC236}">
                <a16:creationId xmlns:a16="http://schemas.microsoft.com/office/drawing/2014/main" id="{E876CE61-D31F-4885-B9F0-266B2CFAAB8C}"/>
              </a:ext>
            </a:extLst>
          </p:cNvPr>
          <p:cNvSpPr>
            <a:spLocks noGrp="1"/>
          </p:cNvSpPr>
          <p:nvPr>
            <p:ph type="ftr" sz="quarter" idx="11"/>
          </p:nvPr>
        </p:nvSpPr>
        <p:spPr/>
        <p:txBody>
          <a:bodyPr/>
          <a:lstStyle/>
          <a:p>
            <a:endParaRPr lang="en-TT"/>
          </a:p>
        </p:txBody>
      </p:sp>
      <p:sp>
        <p:nvSpPr>
          <p:cNvPr id="9" name="Slide Number Placeholder 8">
            <a:extLst>
              <a:ext uri="{FF2B5EF4-FFF2-40B4-BE49-F238E27FC236}">
                <a16:creationId xmlns:a16="http://schemas.microsoft.com/office/drawing/2014/main" id="{B276BF3C-923A-42A9-A340-0CB6F1D3769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2739493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047C5-6BE9-483D-892F-1F408A82A13D}"/>
              </a:ext>
            </a:extLst>
          </p:cNvPr>
          <p:cNvSpPr>
            <a:spLocks noGrp="1"/>
          </p:cNvSpPr>
          <p:nvPr>
            <p:ph type="title"/>
          </p:nvPr>
        </p:nvSpPr>
        <p:spPr/>
        <p:txBody>
          <a:bodyPr/>
          <a:lstStyle/>
          <a:p>
            <a:r>
              <a:rPr lang="en-US"/>
              <a:t>Click to edit Master title style</a:t>
            </a:r>
            <a:endParaRPr lang="en-TT"/>
          </a:p>
        </p:txBody>
      </p:sp>
      <p:sp>
        <p:nvSpPr>
          <p:cNvPr id="3" name="Date Placeholder 2">
            <a:extLst>
              <a:ext uri="{FF2B5EF4-FFF2-40B4-BE49-F238E27FC236}">
                <a16:creationId xmlns:a16="http://schemas.microsoft.com/office/drawing/2014/main" id="{9AB4C45E-B5CB-404C-82E2-C2ACE26FD57C}"/>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4" name="Footer Placeholder 3">
            <a:extLst>
              <a:ext uri="{FF2B5EF4-FFF2-40B4-BE49-F238E27FC236}">
                <a16:creationId xmlns:a16="http://schemas.microsoft.com/office/drawing/2014/main" id="{85FA3B1A-0982-4A48-8B62-6BBE0D9E588E}"/>
              </a:ext>
            </a:extLst>
          </p:cNvPr>
          <p:cNvSpPr>
            <a:spLocks noGrp="1"/>
          </p:cNvSpPr>
          <p:nvPr>
            <p:ph type="ftr" sz="quarter" idx="11"/>
          </p:nvPr>
        </p:nvSpPr>
        <p:spPr/>
        <p:txBody>
          <a:bodyPr/>
          <a:lstStyle/>
          <a:p>
            <a:endParaRPr lang="en-TT"/>
          </a:p>
        </p:txBody>
      </p:sp>
      <p:sp>
        <p:nvSpPr>
          <p:cNvPr id="5" name="Slide Number Placeholder 4">
            <a:extLst>
              <a:ext uri="{FF2B5EF4-FFF2-40B4-BE49-F238E27FC236}">
                <a16:creationId xmlns:a16="http://schemas.microsoft.com/office/drawing/2014/main" id="{11E275F0-7D1E-473C-B446-E86351A77E7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9583247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FACF13-90E3-4788-9035-E544486D7B9A}"/>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3" name="Footer Placeholder 2">
            <a:extLst>
              <a:ext uri="{FF2B5EF4-FFF2-40B4-BE49-F238E27FC236}">
                <a16:creationId xmlns:a16="http://schemas.microsoft.com/office/drawing/2014/main" id="{9CF2524F-970E-4605-84DA-A4B04B4FE4B3}"/>
              </a:ext>
            </a:extLst>
          </p:cNvPr>
          <p:cNvSpPr>
            <a:spLocks noGrp="1"/>
          </p:cNvSpPr>
          <p:nvPr>
            <p:ph type="ftr" sz="quarter" idx="11"/>
          </p:nvPr>
        </p:nvSpPr>
        <p:spPr/>
        <p:txBody>
          <a:bodyPr/>
          <a:lstStyle/>
          <a:p>
            <a:endParaRPr lang="en-TT"/>
          </a:p>
        </p:txBody>
      </p:sp>
      <p:sp>
        <p:nvSpPr>
          <p:cNvPr id="4" name="Slide Number Placeholder 3">
            <a:extLst>
              <a:ext uri="{FF2B5EF4-FFF2-40B4-BE49-F238E27FC236}">
                <a16:creationId xmlns:a16="http://schemas.microsoft.com/office/drawing/2014/main" id="{9F706BFF-EBC4-4B89-8539-DE1DEDBED57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1821286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DFFA8-F850-4DDD-A54F-33D97BECDD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Content Placeholder 2">
            <a:extLst>
              <a:ext uri="{FF2B5EF4-FFF2-40B4-BE49-F238E27FC236}">
                <a16:creationId xmlns:a16="http://schemas.microsoft.com/office/drawing/2014/main" id="{3403D6D0-AB30-4C9C-A653-31BA47292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Text Placeholder 3">
            <a:extLst>
              <a:ext uri="{FF2B5EF4-FFF2-40B4-BE49-F238E27FC236}">
                <a16:creationId xmlns:a16="http://schemas.microsoft.com/office/drawing/2014/main" id="{504DF7FD-8878-4D2D-BAB7-6B905784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B09927A-8B6F-4E22-B54F-90CA833F0ECF}"/>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6" name="Footer Placeholder 5">
            <a:extLst>
              <a:ext uri="{FF2B5EF4-FFF2-40B4-BE49-F238E27FC236}">
                <a16:creationId xmlns:a16="http://schemas.microsoft.com/office/drawing/2014/main" id="{32A5E846-ECD0-48F6-AEEB-D30934BBA2F6}"/>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E15E1049-C845-49D6-AB12-AA1E088B9A3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6623521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81DC-8C1A-4ECE-A22A-B3A1B5EFB7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Picture Placeholder 2">
            <a:extLst>
              <a:ext uri="{FF2B5EF4-FFF2-40B4-BE49-F238E27FC236}">
                <a16:creationId xmlns:a16="http://schemas.microsoft.com/office/drawing/2014/main" id="{DBEE59C0-8BDA-46ED-A00E-4011A23B48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TT"/>
          </a:p>
        </p:txBody>
      </p:sp>
      <p:sp>
        <p:nvSpPr>
          <p:cNvPr id="4" name="Text Placeholder 3">
            <a:extLst>
              <a:ext uri="{FF2B5EF4-FFF2-40B4-BE49-F238E27FC236}">
                <a16:creationId xmlns:a16="http://schemas.microsoft.com/office/drawing/2014/main" id="{B1049AB9-98F4-4591-B1B8-D4AE7C472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FBF449-B77F-4C14-BB48-F454EE8ACDE0}"/>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6" name="Footer Placeholder 5">
            <a:extLst>
              <a:ext uri="{FF2B5EF4-FFF2-40B4-BE49-F238E27FC236}">
                <a16:creationId xmlns:a16="http://schemas.microsoft.com/office/drawing/2014/main" id="{F11E5CE8-115C-4FFE-B64B-3EA92E034BF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899252C0-117E-4C18-A00B-DD0B71EFDC1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1437114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A46AA-1D57-4C82-9EE5-F06D2B98D51E}"/>
              </a:ext>
            </a:extLst>
          </p:cNvPr>
          <p:cNvSpPr>
            <a:spLocks noGrp="1"/>
          </p:cNvSpPr>
          <p:nvPr>
            <p:ph type="title"/>
          </p:nvPr>
        </p:nvSpPr>
        <p:spPr/>
        <p:txBody>
          <a:bodyPr/>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625D185E-E362-4BE9-A70B-2515350704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B9C322B5-EA32-4410-B2E0-A1E4312A2311}"/>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5" name="Footer Placeholder 4">
            <a:extLst>
              <a:ext uri="{FF2B5EF4-FFF2-40B4-BE49-F238E27FC236}">
                <a16:creationId xmlns:a16="http://schemas.microsoft.com/office/drawing/2014/main" id="{77C22651-01D8-4F93-A2B0-39EF2B9E996E}"/>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6D70893F-28D1-4FD3-8D8E-EEF7C907B6CF}"/>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043905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3B448D-D74A-4FE9-9708-8E7E14A44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408ADFF8-0B63-414F-B553-0616441D82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CE99E3E1-6673-46AE-A12F-DB269D1286BA}"/>
              </a:ext>
            </a:extLst>
          </p:cNvPr>
          <p:cNvSpPr>
            <a:spLocks noGrp="1"/>
          </p:cNvSpPr>
          <p:nvPr>
            <p:ph type="dt" sz="half" idx="10"/>
          </p:nvPr>
        </p:nvSpPr>
        <p:spPr/>
        <p:txBody>
          <a:bodyPr/>
          <a:lstStyle/>
          <a:p>
            <a:fld id="{11803577-4020-4094-BDBC-5DA44FEBDCBC}" type="datetimeFigureOut">
              <a:rPr lang="en-TT" smtClean="0"/>
              <a:t>27/08/2026</a:t>
            </a:fld>
            <a:endParaRPr lang="en-TT"/>
          </a:p>
        </p:txBody>
      </p:sp>
      <p:sp>
        <p:nvSpPr>
          <p:cNvPr id="5" name="Footer Placeholder 4">
            <a:extLst>
              <a:ext uri="{FF2B5EF4-FFF2-40B4-BE49-F238E27FC236}">
                <a16:creationId xmlns:a16="http://schemas.microsoft.com/office/drawing/2014/main" id="{9DCEE0BE-DC1C-4A95-AEA7-E181CEACC9AC}"/>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11AE85B9-97B7-4045-87A2-84CBDB9514C4}"/>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5394579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489737790"/>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5745346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3705035262"/>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138368965"/>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27/08/2026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29400761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
  <p:cSld name="1_Canso">
    <p:spTree>
      <p:nvGrpSpPr>
        <p:cNvPr id="1" name=""/>
        <p:cNvGrpSpPr/>
        <p:nvPr/>
      </p:nvGrpSpPr>
      <p:grpSpPr>
        <a:xfrm>
          <a:off x="0" y="0"/>
          <a:ext cx="0" cy="0"/>
          <a:chOff x="0" y="0"/>
          <a:chExt cx="0" cy="0"/>
        </a:xfrm>
      </p:grpSpPr>
      <p:pic>
        <p:nvPicPr>
          <p:cNvPr id="1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4" name="Rectangle 11"/>
          <p:cNvSpPr/>
          <p:nvPr/>
        </p:nvSpPr>
        <p:spPr>
          <a:xfrm>
            <a:off x="9885126" y="-1"/>
            <a:ext cx="1738493" cy="2042162"/>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5"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6"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7"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2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pic>
        <p:nvPicPr>
          <p:cNvPr id="21" name="Picture 9" descr="Picture 9"/>
          <p:cNvPicPr>
            <a:picLocks noChangeAspect="1"/>
          </p:cNvPicPr>
          <p:nvPr/>
        </p:nvPicPr>
        <p:blipFill>
          <a:blip r:embed="rId5">
            <a:extLst/>
          </a:blip>
          <a:srcRect r="75418"/>
          <a:stretch>
            <a:fillRect/>
          </a:stretch>
        </p:blipFill>
        <p:spPr>
          <a:xfrm>
            <a:off x="408344" y="498481"/>
            <a:ext cx="2046991" cy="565988"/>
          </a:xfrm>
          <a:prstGeom prst="rect">
            <a:avLst/>
          </a:prstGeom>
          <a:ln w="12700">
            <a:miter lim="400000"/>
          </a:ln>
        </p:spPr>
      </p:pic>
      <p:sp>
        <p:nvSpPr>
          <p:cNvPr id="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228600" indent="-228600">
              <a:buClrTx/>
              <a:buSzTx/>
              <a:buFontTx/>
              <a:buNone/>
              <a:defRPr sz="1800" b="1">
                <a:solidFill>
                  <a:schemeClr val="accent1"/>
                </a:solidFill>
                <a:latin typeface="Montserrat"/>
                <a:ea typeface="Montserrat"/>
                <a:cs typeface="Montserrat"/>
                <a:sym typeface="Montserrat"/>
              </a:defRPr>
            </a:lvl1pPr>
          </a:lstStyle>
          <a:p>
            <a:r>
              <a:t>Date here</a:t>
            </a:r>
          </a:p>
        </p:txBody>
      </p:sp>
      <p:sp>
        <p:nvSpPr>
          <p:cNvPr id="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90192641"/>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type="tx">
  <p:cSld name="5_Canso">
    <p:spTree>
      <p:nvGrpSpPr>
        <p:cNvPr id="1" name=""/>
        <p:cNvGrpSpPr/>
        <p:nvPr/>
      </p:nvGrpSpPr>
      <p:grpSpPr>
        <a:xfrm>
          <a:off x="0" y="0"/>
          <a:ext cx="0" cy="0"/>
          <a:chOff x="0" y="0"/>
          <a:chExt cx="0" cy="0"/>
        </a:xfrm>
      </p:grpSpPr>
      <p:pic>
        <p:nvPicPr>
          <p:cNvPr id="30"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1" name="Picture 7" descr="Picture 7"/>
          <p:cNvPicPr>
            <a:picLocks noChangeAspect="1"/>
          </p:cNvPicPr>
          <p:nvPr/>
        </p:nvPicPr>
        <p:blipFill>
          <a:blip r:embed="rId3">
            <a:extLst/>
          </a:blip>
          <a:stretch>
            <a:fillRect/>
          </a:stretch>
        </p:blipFill>
        <p:spPr>
          <a:xfrm>
            <a:off x="7043370" y="1542111"/>
            <a:ext cx="3818250" cy="3320216"/>
          </a:xfrm>
          <a:prstGeom prst="rect">
            <a:avLst/>
          </a:prstGeom>
          <a:ln w="12700">
            <a:miter lim="400000"/>
          </a:ln>
          <a:effectLst>
            <a:outerShdw blurRad="50800" dist="38100" dir="2700000" rotWithShape="0">
              <a:srgbClr val="000000">
                <a:alpha val="40000"/>
              </a:srgbClr>
            </a:outerShdw>
          </a:effectLst>
        </p:spPr>
      </p:pic>
      <p:sp>
        <p:nvSpPr>
          <p:cNvPr id="32" name="TextBox 1"/>
          <p:cNvSpPr txBox="1"/>
          <p:nvPr/>
        </p:nvSpPr>
        <p:spPr>
          <a:xfrm>
            <a:off x="558700" y="1414121"/>
            <a:ext cx="4438602" cy="330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33" name="TextBox 8"/>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05195966"/>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type="tx">
  <p:cSld name="6_Canso">
    <p:spTree>
      <p:nvGrpSpPr>
        <p:cNvPr id="1" name=""/>
        <p:cNvGrpSpPr/>
        <p:nvPr/>
      </p:nvGrpSpPr>
      <p:grpSpPr>
        <a:xfrm>
          <a:off x="0" y="0"/>
          <a:ext cx="0" cy="0"/>
          <a:chOff x="0" y="0"/>
          <a:chExt cx="0" cy="0"/>
        </a:xfrm>
      </p:grpSpPr>
      <p:pic>
        <p:nvPicPr>
          <p:cNvPr id="4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42" name="Picture 7" descr="Picture 7"/>
          <p:cNvPicPr>
            <a:picLocks noChangeAspect="1"/>
          </p:cNvPicPr>
          <p:nvPr/>
        </p:nvPicPr>
        <p:blipFill>
          <a:blip r:embed="rId3">
            <a:extLst/>
          </a:blip>
          <a:stretch>
            <a:fillRect/>
          </a:stretch>
        </p:blipFill>
        <p:spPr>
          <a:xfrm>
            <a:off x="6644344" y="1542111"/>
            <a:ext cx="4459562" cy="3041326"/>
          </a:xfrm>
          <a:prstGeom prst="rect">
            <a:avLst/>
          </a:prstGeom>
          <a:ln w="12700">
            <a:miter lim="400000"/>
          </a:ln>
          <a:effectLst>
            <a:outerShdw blurRad="50800" dist="38100" dir="2700000" rotWithShape="0">
              <a:srgbClr val="000000">
                <a:alpha val="40000"/>
              </a:srgbClr>
            </a:outerShdw>
          </a:effectLst>
        </p:spPr>
      </p:pic>
      <p:sp>
        <p:nvSpPr>
          <p:cNvPr id="43" name="TextBox 8"/>
          <p:cNvSpPr txBox="1"/>
          <p:nvPr/>
        </p:nvSpPr>
        <p:spPr>
          <a:xfrm>
            <a:off x="558700" y="2158407"/>
            <a:ext cx="443860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44" name="TextBox 9"/>
          <p:cNvSpPr txBox="1"/>
          <p:nvPr/>
        </p:nvSpPr>
        <p:spPr>
          <a:xfrm>
            <a:off x="558700" y="1542111"/>
            <a:ext cx="4438602" cy="279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spcBef>
                <a:spcPts val="1800"/>
              </a:spcBef>
              <a:defRPr b="1">
                <a:solidFill>
                  <a:schemeClr val="accent1"/>
                </a:solidFill>
                <a:latin typeface="Montserrat"/>
                <a:ea typeface="Montserrat"/>
                <a:cs typeface="Montserrat"/>
                <a:sym typeface="Montserrat"/>
              </a:defRPr>
            </a:lvl1pPr>
          </a:lstStyle>
          <a:p>
            <a:r>
              <a:t>Any questions?</a:t>
            </a:r>
          </a:p>
        </p:txBody>
      </p:sp>
      <p:sp>
        <p:nvSpPr>
          <p:cNvPr id="45" name="TextBox 1"/>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4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92075987"/>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type="tx">
  <p:cSld name="2_Canso">
    <p:spTree>
      <p:nvGrpSpPr>
        <p:cNvPr id="1" name=""/>
        <p:cNvGrpSpPr/>
        <p:nvPr/>
      </p:nvGrpSpPr>
      <p:grpSpPr>
        <a:xfrm>
          <a:off x="0" y="0"/>
          <a:ext cx="0" cy="0"/>
          <a:chOff x="0" y="0"/>
          <a:chExt cx="0" cy="0"/>
        </a:xfrm>
      </p:grpSpPr>
      <p:pic>
        <p:nvPicPr>
          <p:cNvPr id="5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4" name="Picture 3" descr="Picture 3"/>
          <p:cNvPicPr>
            <a:picLocks noChangeAspect="1"/>
          </p:cNvPicPr>
          <p:nvPr/>
        </p:nvPicPr>
        <p:blipFill>
          <a:blip r:embed="rId3">
            <a:extLst/>
          </a:blip>
          <a:stretch>
            <a:fillRect/>
          </a:stretch>
        </p:blipFill>
        <p:spPr>
          <a:xfrm>
            <a:off x="4779436" y="740832"/>
            <a:ext cx="3175009" cy="3175001"/>
          </a:xfrm>
          <a:prstGeom prst="rect">
            <a:avLst/>
          </a:prstGeom>
          <a:ln w="12700">
            <a:miter lim="400000"/>
          </a:ln>
        </p:spPr>
      </p:pic>
      <p:sp>
        <p:nvSpPr>
          <p:cNvPr id="55"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BREAK</a:t>
            </a:r>
          </a:p>
          <a:p>
            <a:pPr lvl="1"/>
            <a:endParaRPr/>
          </a:p>
          <a:p>
            <a:pPr lvl="2"/>
            <a:endParaRPr/>
          </a:p>
          <a:p>
            <a:pPr lvl="3"/>
            <a:endParaRPr/>
          </a:p>
          <a:p>
            <a:pPr lvl="4"/>
            <a:endParaRPr/>
          </a:p>
        </p:txBody>
      </p:sp>
      <p:sp>
        <p:nvSpPr>
          <p:cNvPr id="5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99775192"/>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type="tx">
  <p:cSld name="3_Canso">
    <p:spTree>
      <p:nvGrpSpPr>
        <p:cNvPr id="1" name=""/>
        <p:cNvGrpSpPr/>
        <p:nvPr/>
      </p:nvGrpSpPr>
      <p:grpSpPr>
        <a:xfrm>
          <a:off x="0" y="0"/>
          <a:ext cx="0" cy="0"/>
          <a:chOff x="0" y="0"/>
          <a:chExt cx="0" cy="0"/>
        </a:xfrm>
      </p:grpSpPr>
      <p:pic>
        <p:nvPicPr>
          <p:cNvPr id="6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6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QUESTIONS AND ANSWERS</a:t>
            </a:r>
          </a:p>
          <a:p>
            <a:pPr lvl="1"/>
            <a:endParaRPr/>
          </a:p>
          <a:p>
            <a:pPr lvl="2"/>
            <a:endParaRPr/>
          </a:p>
          <a:p>
            <a:pPr lvl="3"/>
            <a:endParaRPr/>
          </a:p>
          <a:p>
            <a:pPr lvl="4"/>
            <a:endParaRPr/>
          </a:p>
        </p:txBody>
      </p:sp>
      <p:pic>
        <p:nvPicPr>
          <p:cNvPr id="65"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09600342"/>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type="tx">
  <p:cSld name="4_Canso">
    <p:spTree>
      <p:nvGrpSpPr>
        <p:cNvPr id="1" name=""/>
        <p:cNvGrpSpPr/>
        <p:nvPr/>
      </p:nvGrpSpPr>
      <p:grpSpPr>
        <a:xfrm>
          <a:off x="0" y="0"/>
          <a:ext cx="0" cy="0"/>
          <a:chOff x="0" y="0"/>
          <a:chExt cx="0" cy="0"/>
        </a:xfrm>
      </p:grpSpPr>
      <p:pic>
        <p:nvPicPr>
          <p:cNvPr id="7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7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PLEASE VOTE</a:t>
            </a:r>
          </a:p>
          <a:p>
            <a:pPr lvl="1"/>
            <a:endParaRPr/>
          </a:p>
          <a:p>
            <a:pPr lvl="2"/>
            <a:endParaRPr/>
          </a:p>
          <a:p>
            <a:pPr lvl="3"/>
            <a:endParaRPr/>
          </a:p>
          <a:p>
            <a:pPr lvl="4"/>
            <a:endParaRPr/>
          </a:p>
        </p:txBody>
      </p:sp>
      <p:pic>
        <p:nvPicPr>
          <p:cNvPr id="75"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93153653"/>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type="tx">
  <p:cSld name="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85" name="Picture 6" descr="Picture 6"/>
          <p:cNvPicPr>
            <a:picLocks noChangeAspect="1"/>
          </p:cNvPicPr>
          <p:nvPr/>
        </p:nvPicPr>
        <p:blipFill>
          <a:blip r:embed="rId3">
            <a:extLst/>
          </a:blip>
          <a:srcRect l="6436" r="238"/>
          <a:stretch>
            <a:fillRect/>
          </a:stretch>
        </p:blipFill>
        <p:spPr>
          <a:xfrm rot="709131" flipH="1">
            <a:off x="5681932" y="1546044"/>
            <a:ext cx="8170325" cy="4662384"/>
          </a:xfrm>
          <a:prstGeom prst="rect">
            <a:avLst/>
          </a:prstGeom>
          <a:ln w="12700">
            <a:miter lim="400000"/>
          </a:ln>
        </p:spPr>
      </p:pic>
      <p:sp>
        <p:nvSpPr>
          <p:cNvPr id="8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18195100"/>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 name="Picture 2" descr="Picture 2"/>
          <p:cNvPicPr>
            <a:picLocks noChangeAspect="1"/>
          </p:cNvPicPr>
          <p:nvPr/>
        </p:nvPicPr>
        <p:blipFill>
          <a:blip r:embed="rId3">
            <a:extLst/>
          </a:blip>
          <a:srcRect b="31015"/>
          <a:stretch>
            <a:fillRect/>
          </a:stretch>
        </p:blipFill>
        <p:spPr>
          <a:xfrm>
            <a:off x="9121433" y="577764"/>
            <a:ext cx="2713856" cy="5492843"/>
          </a:xfrm>
          <a:prstGeom prst="rect">
            <a:avLst/>
          </a:prstGeom>
          <a:ln w="12700">
            <a:miter lim="400000"/>
          </a:ln>
        </p:spPr>
      </p:pic>
      <p:sp>
        <p:nvSpPr>
          <p:cNvPr id="9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9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19505509"/>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type="tx">
  <p:cSld name="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03" name="Picture 3" descr="Picture 3"/>
          <p:cNvPicPr>
            <a:picLocks noChangeAspect="1"/>
          </p:cNvPicPr>
          <p:nvPr/>
        </p:nvPicPr>
        <p:blipFill>
          <a:blip r:embed="rId3">
            <a:extLst/>
          </a:blip>
          <a:srcRect b="44073"/>
          <a:stretch>
            <a:fillRect/>
          </a:stretch>
        </p:blipFill>
        <p:spPr>
          <a:xfrm>
            <a:off x="697520" y="3284987"/>
            <a:ext cx="10943619" cy="2772913"/>
          </a:xfrm>
          <a:prstGeom prst="rect">
            <a:avLst/>
          </a:prstGeom>
          <a:ln w="12700">
            <a:miter lim="400000"/>
          </a:ln>
        </p:spPr>
      </p:pic>
      <p:sp>
        <p:nvSpPr>
          <p:cNvPr id="10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0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30618820"/>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type="tx">
  <p:cSld name="2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1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20636164"/>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type="tx">
  <p:cSld name="1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2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124" name="Picture 6" descr="Picture 6"/>
          <p:cNvPicPr>
            <a:picLocks noChangeAspect="1"/>
          </p:cNvPicPr>
          <p:nvPr/>
        </p:nvPicPr>
        <p:blipFill>
          <a:blip r:embed="rId3">
            <a:extLst/>
          </a:blip>
          <a:srcRect l="6436" r="238"/>
          <a:stretch>
            <a:fillRect/>
          </a:stretch>
        </p:blipFill>
        <p:spPr>
          <a:xfrm rot="709131" flipH="1">
            <a:off x="5681932" y="1546044"/>
            <a:ext cx="8170325" cy="4662384"/>
          </a:xfrm>
          <a:prstGeom prst="rect">
            <a:avLst/>
          </a:prstGeom>
          <a:ln w="12700">
            <a:miter lim="400000"/>
          </a:ln>
        </p:spPr>
      </p:pic>
      <p:sp>
        <p:nvSpPr>
          <p:cNvPr id="12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21998575"/>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type="tx">
  <p:cSld name="1_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32" name="Picture 2" descr="Picture 2"/>
          <p:cNvPicPr>
            <a:picLocks noChangeAspect="1"/>
          </p:cNvPicPr>
          <p:nvPr/>
        </p:nvPicPr>
        <p:blipFill>
          <a:blip r:embed="rId3">
            <a:extLst/>
          </a:blip>
          <a:srcRect b="31015"/>
          <a:stretch>
            <a:fillRect/>
          </a:stretch>
        </p:blipFill>
        <p:spPr>
          <a:xfrm>
            <a:off x="9121433" y="577764"/>
            <a:ext cx="2713856" cy="5492843"/>
          </a:xfrm>
          <a:prstGeom prst="rect">
            <a:avLst/>
          </a:prstGeom>
          <a:ln w="12700">
            <a:miter lim="400000"/>
          </a:ln>
        </p:spPr>
      </p:pic>
      <p:sp>
        <p:nvSpPr>
          <p:cNvPr id="13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3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46780111"/>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type="tx">
  <p:cSld name="1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42" name="Picture 3" descr="Picture 3"/>
          <p:cNvPicPr>
            <a:picLocks noChangeAspect="1"/>
          </p:cNvPicPr>
          <p:nvPr/>
        </p:nvPicPr>
        <p:blipFill>
          <a:blip r:embed="rId3">
            <a:extLst/>
          </a:blip>
          <a:srcRect b="44073"/>
          <a:stretch>
            <a:fillRect/>
          </a:stretch>
        </p:blipFill>
        <p:spPr>
          <a:xfrm>
            <a:off x="697520" y="3284987"/>
            <a:ext cx="10943619" cy="2772913"/>
          </a:xfrm>
          <a:prstGeom prst="rect">
            <a:avLst/>
          </a:prstGeom>
          <a:ln w="12700">
            <a:miter lim="400000"/>
          </a:ln>
        </p:spPr>
      </p:pic>
      <p:sp>
        <p:nvSpPr>
          <p:cNvPr id="14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4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4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283078999"/>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type="tx">
  <p:cSld name="3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5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5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9706198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type="tx">
  <p:cSld name="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64" name="Group 1"/>
          <p:cNvGrpSpPr/>
          <p:nvPr/>
        </p:nvGrpSpPr>
        <p:grpSpPr>
          <a:xfrm>
            <a:off x="-12" y="6072505"/>
            <a:ext cx="786662" cy="785502"/>
            <a:chOff x="-1" y="0"/>
            <a:chExt cx="786660" cy="785500"/>
          </a:xfrm>
        </p:grpSpPr>
        <p:sp>
          <p:nvSpPr>
            <p:cNvPr id="16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6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6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166"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67" name="Text Placeholder 2"/>
          <p:cNvSpPr>
            <a:spLocks noGrp="1"/>
          </p:cNvSpPr>
          <p:nvPr>
            <p:ph type="body" sz="quarter" idx="21" hasCustomPrompt="1"/>
          </p:nvPr>
        </p:nvSpPr>
        <p:spPr>
          <a:xfrm>
            <a:off x="558697"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68"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69" name="Text Placeholder 2"/>
          <p:cNvSpPr>
            <a:spLocks noGrp="1"/>
          </p:cNvSpPr>
          <p:nvPr>
            <p:ph type="body" sz="half" idx="23" hasCustomPrompt="1"/>
          </p:nvPr>
        </p:nvSpPr>
        <p:spPr>
          <a:xfrm>
            <a:off x="558697"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0" name="Text Placeholder 2"/>
          <p:cNvSpPr>
            <a:spLocks noGrp="1"/>
          </p:cNvSpPr>
          <p:nvPr>
            <p:ph type="body" sz="quarter" idx="24" hasCustomPrompt="1"/>
          </p:nvPr>
        </p:nvSpPr>
        <p:spPr>
          <a:xfrm>
            <a:off x="6249382"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71" name="Text Placeholder 2"/>
          <p:cNvSpPr>
            <a:spLocks noGrp="1"/>
          </p:cNvSpPr>
          <p:nvPr>
            <p:ph type="body" sz="half" idx="25" hasCustomPrompt="1"/>
          </p:nvPr>
        </p:nvSpPr>
        <p:spPr>
          <a:xfrm>
            <a:off x="6249382"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5201406"/>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type="tx">
  <p:cSld name="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82" name="Group 1"/>
          <p:cNvGrpSpPr/>
          <p:nvPr/>
        </p:nvGrpSpPr>
        <p:grpSpPr>
          <a:xfrm>
            <a:off x="-12" y="6072505"/>
            <a:ext cx="786662" cy="785502"/>
            <a:chOff x="-1" y="0"/>
            <a:chExt cx="786660" cy="785500"/>
          </a:xfrm>
        </p:grpSpPr>
        <p:sp>
          <p:nvSpPr>
            <p:cNvPr id="18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81"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83"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184"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85" name="Text Placeholder 2"/>
          <p:cNvSpPr>
            <a:spLocks noGrp="1"/>
          </p:cNvSpPr>
          <p:nvPr>
            <p:ph type="body" sz="quarter" idx="21" hasCustomPrompt="1"/>
          </p:nvPr>
        </p:nvSpPr>
        <p:spPr>
          <a:xfrm>
            <a:off x="558700" y="1542111"/>
            <a:ext cx="8417026"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86"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87" name="Text Placeholder 2"/>
          <p:cNvSpPr>
            <a:spLocks noGrp="1"/>
          </p:cNvSpPr>
          <p:nvPr>
            <p:ph type="body" sz="half" idx="23" hasCustomPrompt="1"/>
          </p:nvPr>
        </p:nvSpPr>
        <p:spPr>
          <a:xfrm>
            <a:off x="558700" y="2028493"/>
            <a:ext cx="8417026"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2586368"/>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type="tx">
  <p:cSld name="3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5"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98" name="Group 1"/>
          <p:cNvGrpSpPr/>
          <p:nvPr/>
        </p:nvGrpSpPr>
        <p:grpSpPr>
          <a:xfrm>
            <a:off x="-12" y="6072505"/>
            <a:ext cx="786662" cy="785502"/>
            <a:chOff x="-1" y="0"/>
            <a:chExt cx="786660" cy="785500"/>
          </a:xfrm>
        </p:grpSpPr>
        <p:sp>
          <p:nvSpPr>
            <p:cNvPr id="196"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97"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99"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00"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01"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02"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03"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04"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89187021"/>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type="tx">
  <p:cSld name="2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15" name="Group 1"/>
          <p:cNvGrpSpPr/>
          <p:nvPr/>
        </p:nvGrpSpPr>
        <p:grpSpPr>
          <a:xfrm>
            <a:off x="-12" y="6072505"/>
            <a:ext cx="786662" cy="785502"/>
            <a:chOff x="-1" y="0"/>
            <a:chExt cx="786660" cy="785500"/>
          </a:xfrm>
        </p:grpSpPr>
        <p:sp>
          <p:nvSpPr>
            <p:cNvPr id="21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1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1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17" name="Rectangle 1"/>
          <p:cNvSpPr/>
          <p:nvPr/>
        </p:nvSpPr>
        <p:spPr>
          <a:xfrm>
            <a:off x="4698996" y="0"/>
            <a:ext cx="7493004" cy="6057900"/>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18"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19"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20"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21"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22"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57878283"/>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type="tx">
  <p:cSld name="3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0"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33" name="Group 1"/>
          <p:cNvGrpSpPr/>
          <p:nvPr/>
        </p:nvGrpSpPr>
        <p:grpSpPr>
          <a:xfrm>
            <a:off x="-12" y="6072505"/>
            <a:ext cx="786662" cy="785502"/>
            <a:chOff x="-1" y="0"/>
            <a:chExt cx="786660" cy="785500"/>
          </a:xfrm>
        </p:grpSpPr>
        <p:sp>
          <p:nvSpPr>
            <p:cNvPr id="231"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32"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34"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35"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36"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37" name="Picture Placeholder 14"/>
          <p:cNvSpPr>
            <a:spLocks noGrp="1"/>
          </p:cNvSpPr>
          <p:nvPr>
            <p:ph type="pic" sz="quarter" idx="21"/>
          </p:nvPr>
        </p:nvSpPr>
        <p:spPr>
          <a:xfrm>
            <a:off x="4575935" y="1327954"/>
            <a:ext cx="3021173" cy="3021173"/>
          </a:xfrm>
          <a:prstGeom prst="rect">
            <a:avLst/>
          </a:prstGeom>
        </p:spPr>
        <p:txBody>
          <a:bodyPr lIns="91439" tIns="45719" rIns="91439" bIns="45719">
            <a:noAutofit/>
          </a:bodyPr>
          <a:lstStyle/>
          <a:p>
            <a:endParaRPr/>
          </a:p>
        </p:txBody>
      </p:sp>
      <p:sp>
        <p:nvSpPr>
          <p:cNvPr id="238" name="Text Placeholder 2"/>
          <p:cNvSpPr>
            <a:spLocks noGrp="1"/>
          </p:cNvSpPr>
          <p:nvPr>
            <p:ph type="body" sz="quarter" idx="22" hasCustomPrompt="1"/>
          </p:nvPr>
        </p:nvSpPr>
        <p:spPr>
          <a:xfrm>
            <a:off x="4935882" y="4587864"/>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39" name="Text Placeholder 2"/>
          <p:cNvSpPr>
            <a:spLocks noGrp="1"/>
          </p:cNvSpPr>
          <p:nvPr>
            <p:ph type="body" sz="quarter" idx="23" hasCustomPrompt="1"/>
          </p:nvPr>
        </p:nvSpPr>
        <p:spPr>
          <a:xfrm>
            <a:off x="4953220" y="5368869"/>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40"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41" name="Rectangle 1"/>
          <p:cNvSpPr/>
          <p:nvPr/>
        </p:nvSpPr>
        <p:spPr>
          <a:xfrm>
            <a:off x="4575935" y="4269356"/>
            <a:ext cx="3021178" cy="79779"/>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89042681"/>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type="tx">
  <p:cSld name="2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52" name="Group 1"/>
          <p:cNvGrpSpPr/>
          <p:nvPr/>
        </p:nvGrpSpPr>
        <p:grpSpPr>
          <a:xfrm>
            <a:off x="-12" y="6072505"/>
            <a:ext cx="786662" cy="785502"/>
            <a:chOff x="-1" y="0"/>
            <a:chExt cx="786660" cy="785500"/>
          </a:xfrm>
        </p:grpSpPr>
        <p:sp>
          <p:nvSpPr>
            <p:cNvPr id="25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51"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53"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54"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55"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56" name="Picture Placeholder 14"/>
          <p:cNvSpPr>
            <a:spLocks noGrp="1"/>
          </p:cNvSpPr>
          <p:nvPr>
            <p:ph type="pic" sz="quarter" idx="21"/>
          </p:nvPr>
        </p:nvSpPr>
        <p:spPr>
          <a:xfrm>
            <a:off x="6356739" y="1541493"/>
            <a:ext cx="2496845" cy="2432114"/>
          </a:xfrm>
          <a:prstGeom prst="rect">
            <a:avLst/>
          </a:prstGeom>
        </p:spPr>
        <p:txBody>
          <a:bodyPr lIns="91439" tIns="45719" rIns="91439" bIns="45719">
            <a:noAutofit/>
          </a:bodyPr>
          <a:lstStyle/>
          <a:p>
            <a:endParaRPr/>
          </a:p>
        </p:txBody>
      </p:sp>
      <p:sp>
        <p:nvSpPr>
          <p:cNvPr id="257" name="Picture Placeholder 14"/>
          <p:cNvSpPr>
            <a:spLocks noGrp="1"/>
          </p:cNvSpPr>
          <p:nvPr>
            <p:ph type="pic" sz="quarter" idx="22"/>
          </p:nvPr>
        </p:nvSpPr>
        <p:spPr>
          <a:xfrm>
            <a:off x="3346884" y="1541493"/>
            <a:ext cx="2496838" cy="2432114"/>
          </a:xfrm>
          <a:prstGeom prst="rect">
            <a:avLst/>
          </a:prstGeom>
        </p:spPr>
        <p:txBody>
          <a:bodyPr lIns="91439" tIns="45719" rIns="91439" bIns="45719">
            <a:noAutofit/>
          </a:bodyPr>
          <a:lstStyle/>
          <a:p>
            <a:endParaRPr/>
          </a:p>
        </p:txBody>
      </p:sp>
      <p:sp>
        <p:nvSpPr>
          <p:cNvPr id="258" name="Text Placeholder 2"/>
          <p:cNvSpPr>
            <a:spLocks noGrp="1"/>
          </p:cNvSpPr>
          <p:nvPr>
            <p:ph type="body" sz="quarter" idx="23" hasCustomPrompt="1"/>
          </p:nvPr>
        </p:nvSpPr>
        <p:spPr>
          <a:xfrm>
            <a:off x="3460389" y="4241893"/>
            <a:ext cx="2285566" cy="355400"/>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59" name="Text Placeholder 2"/>
          <p:cNvSpPr>
            <a:spLocks noGrp="1"/>
          </p:cNvSpPr>
          <p:nvPr>
            <p:ph type="body" sz="quarter" idx="24" hasCustomPrompt="1"/>
          </p:nvPr>
        </p:nvSpPr>
        <p:spPr>
          <a:xfrm>
            <a:off x="6454518" y="4257697"/>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60" name="Text Placeholder 2"/>
          <p:cNvSpPr>
            <a:spLocks noGrp="1"/>
          </p:cNvSpPr>
          <p:nvPr>
            <p:ph type="body" sz="quarter" idx="25" hasCustomPrompt="1"/>
          </p:nvPr>
        </p:nvSpPr>
        <p:spPr>
          <a:xfrm>
            <a:off x="3477728" y="5022898"/>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1" name="Text Placeholder 2"/>
          <p:cNvSpPr>
            <a:spLocks noGrp="1"/>
          </p:cNvSpPr>
          <p:nvPr>
            <p:ph type="body" sz="quarter" idx="26" hasCustomPrompt="1"/>
          </p:nvPr>
        </p:nvSpPr>
        <p:spPr>
          <a:xfrm>
            <a:off x="6471856" y="5038702"/>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2" name="Text Placeholder 2"/>
          <p:cNvSpPr>
            <a:spLocks noGrp="1"/>
          </p:cNvSpPr>
          <p:nvPr>
            <p:ph type="body" sz="quarter" idx="27"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63" name="Rectangle 18"/>
          <p:cNvSpPr/>
          <p:nvPr/>
        </p:nvSpPr>
        <p:spPr>
          <a:xfrm>
            <a:off x="3346884" y="3973605"/>
            <a:ext cx="2496838" cy="7438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4" name="Rectangle 21"/>
          <p:cNvSpPr/>
          <p:nvPr/>
        </p:nvSpPr>
        <p:spPr>
          <a:xfrm>
            <a:off x="6348876" y="3973603"/>
            <a:ext cx="2504707" cy="74387"/>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74516076"/>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type="tx">
  <p:cSld name="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7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75" name="Group 1"/>
          <p:cNvGrpSpPr/>
          <p:nvPr/>
        </p:nvGrpSpPr>
        <p:grpSpPr>
          <a:xfrm>
            <a:off x="-12" y="6072505"/>
            <a:ext cx="786662" cy="785502"/>
            <a:chOff x="-1" y="0"/>
            <a:chExt cx="786660" cy="785500"/>
          </a:xfrm>
        </p:grpSpPr>
        <p:sp>
          <p:nvSpPr>
            <p:cNvPr id="27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7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7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77"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7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7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28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281" name="Picture Placeholder 14"/>
          <p:cNvSpPr>
            <a:spLocks noGrp="1"/>
          </p:cNvSpPr>
          <p:nvPr>
            <p:ph type="pic" sz="quarter" idx="21"/>
          </p:nvPr>
        </p:nvSpPr>
        <p:spPr>
          <a:xfrm>
            <a:off x="2300533" y="1720563"/>
            <a:ext cx="2063502" cy="1986391"/>
          </a:xfrm>
          <a:prstGeom prst="rect">
            <a:avLst/>
          </a:prstGeom>
        </p:spPr>
        <p:txBody>
          <a:bodyPr lIns="91439" tIns="45719" rIns="91439" bIns="45719">
            <a:noAutofit/>
          </a:bodyPr>
          <a:lstStyle/>
          <a:p>
            <a:endParaRPr/>
          </a:p>
        </p:txBody>
      </p:sp>
      <p:sp>
        <p:nvSpPr>
          <p:cNvPr id="282" name="Picture Placeholder 14"/>
          <p:cNvSpPr>
            <a:spLocks noGrp="1"/>
          </p:cNvSpPr>
          <p:nvPr>
            <p:ph type="pic" sz="quarter" idx="22"/>
          </p:nvPr>
        </p:nvSpPr>
        <p:spPr>
          <a:xfrm>
            <a:off x="7837634" y="1720563"/>
            <a:ext cx="2063502" cy="1994327"/>
          </a:xfrm>
          <a:prstGeom prst="rect">
            <a:avLst/>
          </a:prstGeom>
        </p:spPr>
        <p:txBody>
          <a:bodyPr lIns="91439" tIns="45719" rIns="91439" bIns="45719">
            <a:noAutofit/>
          </a:bodyPr>
          <a:lstStyle/>
          <a:p>
            <a:endParaRPr/>
          </a:p>
        </p:txBody>
      </p:sp>
      <p:sp>
        <p:nvSpPr>
          <p:cNvPr id="283" name="Picture Placeholder 14"/>
          <p:cNvSpPr>
            <a:spLocks noGrp="1"/>
          </p:cNvSpPr>
          <p:nvPr>
            <p:ph type="pic" sz="quarter" idx="23"/>
          </p:nvPr>
        </p:nvSpPr>
        <p:spPr>
          <a:xfrm>
            <a:off x="5056385" y="1720563"/>
            <a:ext cx="2063510" cy="1994327"/>
          </a:xfrm>
          <a:prstGeom prst="rect">
            <a:avLst/>
          </a:prstGeom>
        </p:spPr>
        <p:txBody>
          <a:bodyPr lIns="91439" tIns="45719" rIns="91439" bIns="45719">
            <a:noAutofit/>
          </a:bodyPr>
          <a:lstStyle/>
          <a:p>
            <a:endParaRPr/>
          </a:p>
        </p:txBody>
      </p:sp>
      <p:sp>
        <p:nvSpPr>
          <p:cNvPr id="284" name="Text Placeholder 2"/>
          <p:cNvSpPr>
            <a:spLocks noGrp="1"/>
          </p:cNvSpPr>
          <p:nvPr>
            <p:ph type="body" sz="quarter" idx="24" hasCustomPrompt="1"/>
          </p:nvPr>
        </p:nvSpPr>
        <p:spPr>
          <a:xfrm>
            <a:off x="2189506" y="4031672"/>
            <a:ext cx="2285565"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5" name="Text Placeholder 2"/>
          <p:cNvSpPr>
            <a:spLocks noGrp="1"/>
          </p:cNvSpPr>
          <p:nvPr>
            <p:ph type="body" sz="quarter" idx="25" hasCustomPrompt="1"/>
          </p:nvPr>
        </p:nvSpPr>
        <p:spPr>
          <a:xfrm>
            <a:off x="4953220" y="4051889"/>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6" name="Text Placeholder 2"/>
          <p:cNvSpPr>
            <a:spLocks noGrp="1"/>
          </p:cNvSpPr>
          <p:nvPr>
            <p:ph type="body" sz="quarter" idx="26" hasCustomPrompt="1"/>
          </p:nvPr>
        </p:nvSpPr>
        <p:spPr>
          <a:xfrm>
            <a:off x="7718745" y="4067693"/>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7" name="Text Placeholder 2"/>
          <p:cNvSpPr>
            <a:spLocks noGrp="1"/>
          </p:cNvSpPr>
          <p:nvPr>
            <p:ph type="body" sz="quarter" idx="27" hasCustomPrompt="1"/>
          </p:nvPr>
        </p:nvSpPr>
        <p:spPr>
          <a:xfrm>
            <a:off x="2206843" y="4812677"/>
            <a:ext cx="2285559"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8" name="Text Placeholder 2"/>
          <p:cNvSpPr>
            <a:spLocks noGrp="1"/>
          </p:cNvSpPr>
          <p:nvPr>
            <p:ph type="body" sz="quarter" idx="28" hasCustomPrompt="1"/>
          </p:nvPr>
        </p:nvSpPr>
        <p:spPr>
          <a:xfrm>
            <a:off x="4970560" y="4832894"/>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9" name="Text Placeholder 2"/>
          <p:cNvSpPr>
            <a:spLocks noGrp="1"/>
          </p:cNvSpPr>
          <p:nvPr>
            <p:ph type="body" sz="quarter" idx="29" hasCustomPrompt="1"/>
          </p:nvPr>
        </p:nvSpPr>
        <p:spPr>
          <a:xfrm>
            <a:off x="7736084" y="4848699"/>
            <a:ext cx="2285566" cy="355399"/>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90"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91" name="Rectangle 18"/>
          <p:cNvSpPr/>
          <p:nvPr/>
        </p:nvSpPr>
        <p:spPr>
          <a:xfrm>
            <a:off x="2300533" y="3710406"/>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2" name="Rectangle 21"/>
          <p:cNvSpPr/>
          <p:nvPr/>
        </p:nvSpPr>
        <p:spPr>
          <a:xfrm>
            <a:off x="5056435" y="3714889"/>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3" name="Rectangle 22"/>
          <p:cNvSpPr/>
          <p:nvPr/>
        </p:nvSpPr>
        <p:spPr>
          <a:xfrm>
            <a:off x="7837634" y="3714889"/>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735280"/>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4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0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04" name="Group 1"/>
          <p:cNvGrpSpPr/>
          <p:nvPr/>
        </p:nvGrpSpPr>
        <p:grpSpPr>
          <a:xfrm>
            <a:off x="-12" y="6072505"/>
            <a:ext cx="786662" cy="785502"/>
            <a:chOff x="-1" y="0"/>
            <a:chExt cx="786660" cy="785500"/>
          </a:xfrm>
        </p:grpSpPr>
        <p:sp>
          <p:nvSpPr>
            <p:cNvPr id="30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0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0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06"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0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0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0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10" name="Picture Placeholder 14"/>
          <p:cNvSpPr>
            <a:spLocks noGrp="1"/>
          </p:cNvSpPr>
          <p:nvPr>
            <p:ph type="pic" sz="quarter" idx="21"/>
          </p:nvPr>
        </p:nvSpPr>
        <p:spPr>
          <a:xfrm>
            <a:off x="892374" y="1705243"/>
            <a:ext cx="2063502" cy="1994406"/>
          </a:xfrm>
          <a:prstGeom prst="rect">
            <a:avLst/>
          </a:prstGeom>
        </p:spPr>
        <p:txBody>
          <a:bodyPr lIns="91439" tIns="45719" rIns="91439" bIns="45719">
            <a:noAutofit/>
          </a:bodyPr>
          <a:lstStyle/>
          <a:p>
            <a:endParaRPr/>
          </a:p>
        </p:txBody>
      </p:sp>
      <p:sp>
        <p:nvSpPr>
          <p:cNvPr id="311" name="Text Placeholder 2"/>
          <p:cNvSpPr>
            <a:spLocks noGrp="1"/>
          </p:cNvSpPr>
          <p:nvPr>
            <p:ph type="body" sz="quarter" idx="22" hasCustomPrompt="1"/>
          </p:nvPr>
        </p:nvSpPr>
        <p:spPr>
          <a:xfrm>
            <a:off x="781346" y="4016354"/>
            <a:ext cx="2285558"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2" name="Text Placeholder 2"/>
          <p:cNvSpPr>
            <a:spLocks noGrp="1"/>
          </p:cNvSpPr>
          <p:nvPr>
            <p:ph type="body" sz="quarter" idx="23" hasCustomPrompt="1"/>
          </p:nvPr>
        </p:nvSpPr>
        <p:spPr>
          <a:xfrm>
            <a:off x="3570458" y="4036569"/>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3" name="Text Placeholder 2"/>
          <p:cNvSpPr>
            <a:spLocks noGrp="1"/>
          </p:cNvSpPr>
          <p:nvPr>
            <p:ph type="body" sz="quarter" idx="24" hasCustomPrompt="1"/>
          </p:nvPr>
        </p:nvSpPr>
        <p:spPr>
          <a:xfrm>
            <a:off x="6335984" y="4052375"/>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4" name="Text Placeholder 2"/>
          <p:cNvSpPr>
            <a:spLocks noGrp="1"/>
          </p:cNvSpPr>
          <p:nvPr>
            <p:ph type="body" sz="quarter" idx="25" hasCustomPrompt="1"/>
          </p:nvPr>
        </p:nvSpPr>
        <p:spPr>
          <a:xfrm>
            <a:off x="9107758" y="4052375"/>
            <a:ext cx="2285559"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5" name="Text Placeholder 2"/>
          <p:cNvSpPr>
            <a:spLocks noGrp="1"/>
          </p:cNvSpPr>
          <p:nvPr>
            <p:ph type="body" sz="quarter" idx="26" hasCustomPrompt="1"/>
          </p:nvPr>
        </p:nvSpPr>
        <p:spPr>
          <a:xfrm>
            <a:off x="798685" y="4797359"/>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6" name="Text Placeholder 2"/>
          <p:cNvSpPr>
            <a:spLocks noGrp="1"/>
          </p:cNvSpPr>
          <p:nvPr>
            <p:ph type="body" sz="quarter" idx="27" hasCustomPrompt="1"/>
          </p:nvPr>
        </p:nvSpPr>
        <p:spPr>
          <a:xfrm>
            <a:off x="3587798" y="4817574"/>
            <a:ext cx="2285565"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7" name="Text Placeholder 2"/>
          <p:cNvSpPr>
            <a:spLocks noGrp="1"/>
          </p:cNvSpPr>
          <p:nvPr>
            <p:ph type="body" sz="quarter" idx="28" hasCustomPrompt="1"/>
          </p:nvPr>
        </p:nvSpPr>
        <p:spPr>
          <a:xfrm>
            <a:off x="6353323"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8" name="Text Placeholder 2"/>
          <p:cNvSpPr>
            <a:spLocks noGrp="1"/>
          </p:cNvSpPr>
          <p:nvPr>
            <p:ph type="body" sz="quarter" idx="29" hasCustomPrompt="1"/>
          </p:nvPr>
        </p:nvSpPr>
        <p:spPr>
          <a:xfrm>
            <a:off x="9125098"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9"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20" name="Rectangle 65"/>
          <p:cNvSpPr/>
          <p:nvPr/>
        </p:nvSpPr>
        <p:spPr>
          <a:xfrm>
            <a:off x="892371" y="3699647"/>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1" name="Rectangle 67"/>
          <p:cNvSpPr/>
          <p:nvPr/>
        </p:nvSpPr>
        <p:spPr>
          <a:xfrm>
            <a:off x="367362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2" name="Rectangle 69"/>
          <p:cNvSpPr/>
          <p:nvPr/>
        </p:nvSpPr>
        <p:spPr>
          <a:xfrm>
            <a:off x="645487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3" name="Rectangle 71"/>
          <p:cNvSpPr/>
          <p:nvPr/>
        </p:nvSpPr>
        <p:spPr>
          <a:xfrm>
            <a:off x="9236119"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4" name="Picture Placeholder 14"/>
          <p:cNvSpPr>
            <a:spLocks noGrp="1"/>
          </p:cNvSpPr>
          <p:nvPr>
            <p:ph type="pic" sz="quarter" idx="31"/>
          </p:nvPr>
        </p:nvSpPr>
        <p:spPr>
          <a:xfrm>
            <a:off x="3673623" y="1705243"/>
            <a:ext cx="2063503" cy="1994406"/>
          </a:xfrm>
          <a:prstGeom prst="rect">
            <a:avLst/>
          </a:prstGeom>
        </p:spPr>
        <p:txBody>
          <a:bodyPr lIns="91439" tIns="45719" rIns="91439" bIns="45719">
            <a:noAutofit/>
          </a:bodyPr>
          <a:lstStyle/>
          <a:p>
            <a:endParaRPr/>
          </a:p>
        </p:txBody>
      </p:sp>
      <p:sp>
        <p:nvSpPr>
          <p:cNvPr id="325" name="Picture Placeholder 14"/>
          <p:cNvSpPr>
            <a:spLocks noGrp="1"/>
          </p:cNvSpPr>
          <p:nvPr>
            <p:ph type="pic" sz="quarter" idx="32"/>
          </p:nvPr>
        </p:nvSpPr>
        <p:spPr>
          <a:xfrm>
            <a:off x="6454873" y="1705243"/>
            <a:ext cx="2063503" cy="1994406"/>
          </a:xfrm>
          <a:prstGeom prst="rect">
            <a:avLst/>
          </a:prstGeom>
        </p:spPr>
        <p:txBody>
          <a:bodyPr lIns="91439" tIns="45719" rIns="91439" bIns="45719">
            <a:noAutofit/>
          </a:bodyPr>
          <a:lstStyle/>
          <a:p>
            <a:endParaRPr/>
          </a:p>
        </p:txBody>
      </p:sp>
      <p:sp>
        <p:nvSpPr>
          <p:cNvPr id="326" name="Picture Placeholder 14"/>
          <p:cNvSpPr>
            <a:spLocks noGrp="1"/>
          </p:cNvSpPr>
          <p:nvPr>
            <p:ph type="pic" sz="quarter" idx="33"/>
          </p:nvPr>
        </p:nvSpPr>
        <p:spPr>
          <a:xfrm>
            <a:off x="9236122" y="1705243"/>
            <a:ext cx="2063510" cy="1994406"/>
          </a:xfrm>
          <a:prstGeom prst="rect">
            <a:avLst/>
          </a:prstGeom>
        </p:spPr>
        <p:txBody>
          <a:bodyPr lIns="91439" tIns="45719" rIns="91439" bIns="45719">
            <a:noAutofit/>
          </a:bodyPr>
          <a:lstStyle/>
          <a:p>
            <a:endParaRPr/>
          </a:p>
        </p:txBody>
      </p:sp>
      <p:sp>
        <p:nvSpPr>
          <p:cNvPr id="32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10355529"/>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x">
  <p:cSld name="5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34"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37" name="Group 1"/>
          <p:cNvGrpSpPr/>
          <p:nvPr/>
        </p:nvGrpSpPr>
        <p:grpSpPr>
          <a:xfrm>
            <a:off x="-12" y="6072505"/>
            <a:ext cx="786662" cy="785502"/>
            <a:chOff x="-1" y="0"/>
            <a:chExt cx="786660" cy="785500"/>
          </a:xfrm>
        </p:grpSpPr>
        <p:sp>
          <p:nvSpPr>
            <p:cNvPr id="335"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36"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38"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39"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40"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41"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42"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43" name="Picture Placeholder 14"/>
          <p:cNvSpPr>
            <a:spLocks noGrp="1"/>
          </p:cNvSpPr>
          <p:nvPr>
            <p:ph type="pic" sz="quarter" idx="21"/>
          </p:nvPr>
        </p:nvSpPr>
        <p:spPr>
          <a:xfrm>
            <a:off x="585006" y="1903016"/>
            <a:ext cx="1705375" cy="1631716"/>
          </a:xfrm>
          <a:prstGeom prst="rect">
            <a:avLst/>
          </a:prstGeom>
        </p:spPr>
        <p:txBody>
          <a:bodyPr lIns="91439" tIns="45719" rIns="91439" bIns="45719">
            <a:noAutofit/>
          </a:bodyPr>
          <a:lstStyle/>
          <a:p>
            <a:endParaRPr/>
          </a:p>
        </p:txBody>
      </p:sp>
      <p:sp>
        <p:nvSpPr>
          <p:cNvPr id="344" name="Text Placeholder 2"/>
          <p:cNvSpPr>
            <a:spLocks noGrp="1"/>
          </p:cNvSpPr>
          <p:nvPr>
            <p:ph type="body" sz="quarter" idx="22" hasCustomPrompt="1"/>
          </p:nvPr>
        </p:nvSpPr>
        <p:spPr>
          <a:xfrm>
            <a:off x="499731" y="3989578"/>
            <a:ext cx="1875909"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5" name="Text Placeholder 2"/>
          <p:cNvSpPr>
            <a:spLocks noGrp="1"/>
          </p:cNvSpPr>
          <p:nvPr>
            <p:ph type="body" sz="quarter" idx="23" hasCustomPrompt="1"/>
          </p:nvPr>
        </p:nvSpPr>
        <p:spPr>
          <a:xfrm>
            <a:off x="499731" y="4593949"/>
            <a:ext cx="1875909"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6"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47" name="Text Placeholder 2"/>
          <p:cNvSpPr>
            <a:spLocks noGrp="1"/>
          </p:cNvSpPr>
          <p:nvPr>
            <p:ph type="body" sz="quarter" idx="25" hasCustomPrompt="1"/>
          </p:nvPr>
        </p:nvSpPr>
        <p:spPr>
          <a:xfrm>
            <a:off x="282889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8" name="Text Placeholder 2"/>
          <p:cNvSpPr>
            <a:spLocks noGrp="1"/>
          </p:cNvSpPr>
          <p:nvPr>
            <p:ph type="body" sz="quarter" idx="26" hasCustomPrompt="1"/>
          </p:nvPr>
        </p:nvSpPr>
        <p:spPr>
          <a:xfrm>
            <a:off x="282889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9" name="Text Placeholder 2"/>
          <p:cNvSpPr>
            <a:spLocks noGrp="1"/>
          </p:cNvSpPr>
          <p:nvPr>
            <p:ph type="body" sz="quarter" idx="27" hasCustomPrompt="1"/>
          </p:nvPr>
        </p:nvSpPr>
        <p:spPr>
          <a:xfrm>
            <a:off x="510892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0" name="Text Placeholder 2"/>
          <p:cNvSpPr>
            <a:spLocks noGrp="1"/>
          </p:cNvSpPr>
          <p:nvPr>
            <p:ph type="body" sz="quarter" idx="28" hasCustomPrompt="1"/>
          </p:nvPr>
        </p:nvSpPr>
        <p:spPr>
          <a:xfrm>
            <a:off x="510892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1" name="Text Placeholder 2"/>
          <p:cNvSpPr>
            <a:spLocks noGrp="1"/>
          </p:cNvSpPr>
          <p:nvPr>
            <p:ph type="body" sz="quarter" idx="29" hasCustomPrompt="1"/>
          </p:nvPr>
        </p:nvSpPr>
        <p:spPr>
          <a:xfrm>
            <a:off x="7487197"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2" name="Text Placeholder 2"/>
          <p:cNvSpPr>
            <a:spLocks noGrp="1"/>
          </p:cNvSpPr>
          <p:nvPr>
            <p:ph type="body" sz="quarter" idx="30" hasCustomPrompt="1"/>
          </p:nvPr>
        </p:nvSpPr>
        <p:spPr>
          <a:xfrm>
            <a:off x="7487197"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3" name="Text Placeholder 2"/>
          <p:cNvSpPr>
            <a:spLocks noGrp="1"/>
          </p:cNvSpPr>
          <p:nvPr>
            <p:ph type="body" sz="quarter" idx="31" hasCustomPrompt="1"/>
          </p:nvPr>
        </p:nvSpPr>
        <p:spPr>
          <a:xfrm>
            <a:off x="981635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4" name="Text Placeholder 2"/>
          <p:cNvSpPr>
            <a:spLocks noGrp="1"/>
          </p:cNvSpPr>
          <p:nvPr>
            <p:ph type="body" sz="quarter" idx="32" hasCustomPrompt="1"/>
          </p:nvPr>
        </p:nvSpPr>
        <p:spPr>
          <a:xfrm>
            <a:off x="981635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5" name="Rectangle 21"/>
          <p:cNvSpPr/>
          <p:nvPr/>
        </p:nvSpPr>
        <p:spPr>
          <a:xfrm>
            <a:off x="585008" y="3534731"/>
            <a:ext cx="170537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6" name="Rectangle 23"/>
          <p:cNvSpPr/>
          <p:nvPr/>
        </p:nvSpPr>
        <p:spPr>
          <a:xfrm>
            <a:off x="2914161" y="3534728"/>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7" name="Rectangle 25"/>
          <p:cNvSpPr/>
          <p:nvPr/>
        </p:nvSpPr>
        <p:spPr>
          <a:xfrm>
            <a:off x="5243314"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8" name="Rectangle 31"/>
          <p:cNvSpPr/>
          <p:nvPr/>
        </p:nvSpPr>
        <p:spPr>
          <a:xfrm>
            <a:off x="7572467"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9" name="Rectangle 33"/>
          <p:cNvSpPr/>
          <p:nvPr/>
        </p:nvSpPr>
        <p:spPr>
          <a:xfrm>
            <a:off x="9901618"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60" name="Picture Placeholder 14"/>
          <p:cNvSpPr>
            <a:spLocks noGrp="1"/>
          </p:cNvSpPr>
          <p:nvPr>
            <p:ph type="pic" sz="quarter" idx="33"/>
          </p:nvPr>
        </p:nvSpPr>
        <p:spPr>
          <a:xfrm>
            <a:off x="2914157" y="1903015"/>
            <a:ext cx="1705376" cy="1631716"/>
          </a:xfrm>
          <a:prstGeom prst="rect">
            <a:avLst/>
          </a:prstGeom>
        </p:spPr>
        <p:txBody>
          <a:bodyPr lIns="91439" tIns="45719" rIns="91439" bIns="45719">
            <a:noAutofit/>
          </a:bodyPr>
          <a:lstStyle/>
          <a:p>
            <a:endParaRPr/>
          </a:p>
        </p:txBody>
      </p:sp>
      <p:sp>
        <p:nvSpPr>
          <p:cNvPr id="361" name="Picture Placeholder 14"/>
          <p:cNvSpPr>
            <a:spLocks noGrp="1"/>
          </p:cNvSpPr>
          <p:nvPr>
            <p:ph type="pic" sz="quarter" idx="34"/>
          </p:nvPr>
        </p:nvSpPr>
        <p:spPr>
          <a:xfrm>
            <a:off x="5243312" y="1911886"/>
            <a:ext cx="1705382" cy="1631720"/>
          </a:xfrm>
          <a:prstGeom prst="rect">
            <a:avLst/>
          </a:prstGeom>
        </p:spPr>
        <p:txBody>
          <a:bodyPr lIns="91439" tIns="45719" rIns="91439" bIns="45719">
            <a:noAutofit/>
          </a:bodyPr>
          <a:lstStyle/>
          <a:p>
            <a:endParaRPr/>
          </a:p>
        </p:txBody>
      </p:sp>
      <p:sp>
        <p:nvSpPr>
          <p:cNvPr id="362" name="Picture Placeholder 14"/>
          <p:cNvSpPr>
            <a:spLocks noGrp="1"/>
          </p:cNvSpPr>
          <p:nvPr>
            <p:ph type="pic" sz="quarter" idx="35"/>
          </p:nvPr>
        </p:nvSpPr>
        <p:spPr>
          <a:xfrm>
            <a:off x="7572464" y="1911886"/>
            <a:ext cx="1705382" cy="1631720"/>
          </a:xfrm>
          <a:prstGeom prst="rect">
            <a:avLst/>
          </a:prstGeom>
        </p:spPr>
        <p:txBody>
          <a:bodyPr lIns="91439" tIns="45719" rIns="91439" bIns="45719">
            <a:noAutofit/>
          </a:bodyPr>
          <a:lstStyle/>
          <a:p>
            <a:endParaRPr/>
          </a:p>
        </p:txBody>
      </p:sp>
      <p:sp>
        <p:nvSpPr>
          <p:cNvPr id="363" name="Picture Placeholder 14"/>
          <p:cNvSpPr>
            <a:spLocks noGrp="1"/>
          </p:cNvSpPr>
          <p:nvPr>
            <p:ph type="pic" sz="quarter" idx="36"/>
          </p:nvPr>
        </p:nvSpPr>
        <p:spPr>
          <a:xfrm>
            <a:off x="9901618" y="1911886"/>
            <a:ext cx="1705382" cy="1631720"/>
          </a:xfrm>
          <a:prstGeom prst="rect">
            <a:avLst/>
          </a:prstGeom>
        </p:spPr>
        <p:txBody>
          <a:bodyPr lIns="91439" tIns="45719" rIns="91439" bIns="45719">
            <a:noAutofit/>
          </a:bodyPr>
          <a:lstStyle/>
          <a:p>
            <a:endParaRPr/>
          </a:p>
        </p:txBody>
      </p:sp>
      <p:sp>
        <p:nvSpPr>
          <p:cNvPr id="36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36881922"/>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cSld name="7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7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74" name="Group 1"/>
          <p:cNvGrpSpPr/>
          <p:nvPr/>
        </p:nvGrpSpPr>
        <p:grpSpPr>
          <a:xfrm>
            <a:off x="-12" y="6072505"/>
            <a:ext cx="786662" cy="785502"/>
            <a:chOff x="-1" y="0"/>
            <a:chExt cx="786660" cy="785500"/>
          </a:xfrm>
        </p:grpSpPr>
        <p:sp>
          <p:nvSpPr>
            <p:cNvPr id="37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7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7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76"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7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7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7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80" name="Picture Placeholder 14"/>
          <p:cNvSpPr>
            <a:spLocks noGrp="1"/>
          </p:cNvSpPr>
          <p:nvPr>
            <p:ph type="pic" sz="quarter" idx="21"/>
          </p:nvPr>
        </p:nvSpPr>
        <p:spPr>
          <a:xfrm>
            <a:off x="30077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381" name="Text Placeholder 2"/>
          <p:cNvSpPr>
            <a:spLocks noGrp="1"/>
          </p:cNvSpPr>
          <p:nvPr>
            <p:ph type="body" sz="quarter" idx="22" hasCustomPrompt="1"/>
          </p:nvPr>
        </p:nvSpPr>
        <p:spPr>
          <a:xfrm>
            <a:off x="28449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2"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83" name="Text Placeholder 2"/>
          <p:cNvSpPr>
            <a:spLocks noGrp="1"/>
          </p:cNvSpPr>
          <p:nvPr>
            <p:ph type="body" sz="quarter" idx="24" hasCustomPrompt="1"/>
          </p:nvPr>
        </p:nvSpPr>
        <p:spPr>
          <a:xfrm>
            <a:off x="51741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4" name="Text Placeholder 2"/>
          <p:cNvSpPr>
            <a:spLocks noGrp="1"/>
          </p:cNvSpPr>
          <p:nvPr>
            <p:ph type="body" sz="quarter" idx="25" hasCustomPrompt="1"/>
          </p:nvPr>
        </p:nvSpPr>
        <p:spPr>
          <a:xfrm>
            <a:off x="7454186"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5" name="Picture Placeholder 14"/>
          <p:cNvSpPr>
            <a:spLocks noGrp="1"/>
          </p:cNvSpPr>
          <p:nvPr>
            <p:ph type="pic" sz="quarter" idx="26"/>
          </p:nvPr>
        </p:nvSpPr>
        <p:spPr>
          <a:xfrm>
            <a:off x="30077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386" name="Text Placeholder 2"/>
          <p:cNvSpPr>
            <a:spLocks noGrp="1"/>
          </p:cNvSpPr>
          <p:nvPr>
            <p:ph type="body" sz="quarter" idx="27" hasCustomPrompt="1"/>
          </p:nvPr>
        </p:nvSpPr>
        <p:spPr>
          <a:xfrm>
            <a:off x="28449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7" name="Text Placeholder 2"/>
          <p:cNvSpPr>
            <a:spLocks noGrp="1"/>
          </p:cNvSpPr>
          <p:nvPr>
            <p:ph type="body" sz="quarter" idx="28" hasCustomPrompt="1"/>
          </p:nvPr>
        </p:nvSpPr>
        <p:spPr>
          <a:xfrm>
            <a:off x="51741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8" name="Text Placeholder 2"/>
          <p:cNvSpPr>
            <a:spLocks noGrp="1"/>
          </p:cNvSpPr>
          <p:nvPr>
            <p:ph type="body" sz="quarter" idx="29" hasCustomPrompt="1"/>
          </p:nvPr>
        </p:nvSpPr>
        <p:spPr>
          <a:xfrm>
            <a:off x="7454186"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9" name="Rectangle 92"/>
          <p:cNvSpPr/>
          <p:nvPr/>
        </p:nvSpPr>
        <p:spPr>
          <a:xfrm>
            <a:off x="30077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0" name="Rectangle 93"/>
          <p:cNvSpPr/>
          <p:nvPr/>
        </p:nvSpPr>
        <p:spPr>
          <a:xfrm>
            <a:off x="30077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1" name="Rectangle 95"/>
          <p:cNvSpPr/>
          <p:nvPr/>
        </p:nvSpPr>
        <p:spPr>
          <a:xfrm>
            <a:off x="53369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2" name="Rectangle 97"/>
          <p:cNvSpPr/>
          <p:nvPr/>
        </p:nvSpPr>
        <p:spPr>
          <a:xfrm>
            <a:off x="76660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3" name="Rectangle 103"/>
          <p:cNvSpPr/>
          <p:nvPr/>
        </p:nvSpPr>
        <p:spPr>
          <a:xfrm>
            <a:off x="53369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4" name="Rectangle 105"/>
          <p:cNvSpPr/>
          <p:nvPr/>
        </p:nvSpPr>
        <p:spPr>
          <a:xfrm>
            <a:off x="76660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5" name="Picture Placeholder 14"/>
          <p:cNvSpPr>
            <a:spLocks noGrp="1"/>
          </p:cNvSpPr>
          <p:nvPr>
            <p:ph type="pic" sz="quarter" idx="30"/>
          </p:nvPr>
        </p:nvSpPr>
        <p:spPr>
          <a:xfrm>
            <a:off x="53369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6" name="Picture Placeholder 14"/>
          <p:cNvSpPr>
            <a:spLocks noGrp="1"/>
          </p:cNvSpPr>
          <p:nvPr>
            <p:ph type="pic" sz="quarter" idx="31"/>
          </p:nvPr>
        </p:nvSpPr>
        <p:spPr>
          <a:xfrm>
            <a:off x="76660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7" name="Picture Placeholder 14"/>
          <p:cNvSpPr>
            <a:spLocks noGrp="1"/>
          </p:cNvSpPr>
          <p:nvPr>
            <p:ph type="pic" sz="quarter" idx="32"/>
          </p:nvPr>
        </p:nvSpPr>
        <p:spPr>
          <a:xfrm>
            <a:off x="53369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398" name="Picture Placeholder 14"/>
          <p:cNvSpPr>
            <a:spLocks noGrp="1"/>
          </p:cNvSpPr>
          <p:nvPr>
            <p:ph type="pic" sz="quarter" idx="33"/>
          </p:nvPr>
        </p:nvSpPr>
        <p:spPr>
          <a:xfrm>
            <a:off x="76660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3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484308640"/>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cSld name="1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06"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09" name="Group 1"/>
          <p:cNvGrpSpPr/>
          <p:nvPr/>
        </p:nvGrpSpPr>
        <p:grpSpPr>
          <a:xfrm>
            <a:off x="-12" y="6072505"/>
            <a:ext cx="786662" cy="785502"/>
            <a:chOff x="-1" y="0"/>
            <a:chExt cx="786660" cy="785500"/>
          </a:xfrm>
        </p:grpSpPr>
        <p:sp>
          <p:nvSpPr>
            <p:cNvPr id="407"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08"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10"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11"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12"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13" name="Picture Placeholder 14"/>
          <p:cNvSpPr>
            <a:spLocks noGrp="1"/>
          </p:cNvSpPr>
          <p:nvPr>
            <p:ph type="pic" sz="quarter" idx="21"/>
          </p:nvPr>
        </p:nvSpPr>
        <p:spPr>
          <a:xfrm>
            <a:off x="1847856"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14" name="Text Placeholder 2"/>
          <p:cNvSpPr>
            <a:spLocks noGrp="1"/>
          </p:cNvSpPr>
          <p:nvPr>
            <p:ph type="body" sz="quarter" idx="22" hasCustomPrompt="1"/>
          </p:nvPr>
        </p:nvSpPr>
        <p:spPr>
          <a:xfrm>
            <a:off x="1685064"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5"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16" name="Text Placeholder 2"/>
          <p:cNvSpPr>
            <a:spLocks noGrp="1"/>
          </p:cNvSpPr>
          <p:nvPr>
            <p:ph type="body" sz="quarter" idx="24" hasCustomPrompt="1"/>
          </p:nvPr>
        </p:nvSpPr>
        <p:spPr>
          <a:xfrm>
            <a:off x="4014223"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7" name="Text Placeholder 2"/>
          <p:cNvSpPr>
            <a:spLocks noGrp="1"/>
          </p:cNvSpPr>
          <p:nvPr>
            <p:ph type="body" sz="quarter" idx="25" hasCustomPrompt="1"/>
          </p:nvPr>
        </p:nvSpPr>
        <p:spPr>
          <a:xfrm>
            <a:off x="629425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8" name="Text Placeholder 2"/>
          <p:cNvSpPr>
            <a:spLocks noGrp="1"/>
          </p:cNvSpPr>
          <p:nvPr>
            <p:ph type="body" sz="quarter" idx="26" hasCustomPrompt="1"/>
          </p:nvPr>
        </p:nvSpPr>
        <p:spPr>
          <a:xfrm>
            <a:off x="8672530"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9" name="Picture Placeholder 14"/>
          <p:cNvSpPr>
            <a:spLocks noGrp="1"/>
          </p:cNvSpPr>
          <p:nvPr>
            <p:ph type="pic" sz="quarter" idx="27"/>
          </p:nvPr>
        </p:nvSpPr>
        <p:spPr>
          <a:xfrm>
            <a:off x="3014846"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20" name="Text Placeholder 2"/>
          <p:cNvSpPr>
            <a:spLocks noGrp="1"/>
          </p:cNvSpPr>
          <p:nvPr>
            <p:ph type="body" sz="quarter" idx="28" hasCustomPrompt="1"/>
          </p:nvPr>
        </p:nvSpPr>
        <p:spPr>
          <a:xfrm>
            <a:off x="2852054"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1" name="Text Placeholder 2"/>
          <p:cNvSpPr>
            <a:spLocks noGrp="1"/>
          </p:cNvSpPr>
          <p:nvPr>
            <p:ph type="body" sz="quarter" idx="29" hasCustomPrompt="1"/>
          </p:nvPr>
        </p:nvSpPr>
        <p:spPr>
          <a:xfrm>
            <a:off x="5181212"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2" name="Text Placeholder 2"/>
          <p:cNvSpPr>
            <a:spLocks noGrp="1"/>
          </p:cNvSpPr>
          <p:nvPr>
            <p:ph type="body" sz="quarter" idx="30" hasCustomPrompt="1"/>
          </p:nvPr>
        </p:nvSpPr>
        <p:spPr>
          <a:xfrm>
            <a:off x="7461243"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3" name="Rectangle 92"/>
          <p:cNvSpPr/>
          <p:nvPr/>
        </p:nvSpPr>
        <p:spPr>
          <a:xfrm>
            <a:off x="3014845"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4" name="Rectangle 93"/>
          <p:cNvSpPr/>
          <p:nvPr/>
        </p:nvSpPr>
        <p:spPr>
          <a:xfrm>
            <a:off x="1847855"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5" name="Rectangle 95"/>
          <p:cNvSpPr/>
          <p:nvPr/>
        </p:nvSpPr>
        <p:spPr>
          <a:xfrm>
            <a:off x="5343999" y="5341358"/>
            <a:ext cx="155033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6" name="Rectangle 97"/>
          <p:cNvSpPr/>
          <p:nvPr/>
        </p:nvSpPr>
        <p:spPr>
          <a:xfrm>
            <a:off x="7673153"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7" name="Rectangle 103"/>
          <p:cNvSpPr/>
          <p:nvPr/>
        </p:nvSpPr>
        <p:spPr>
          <a:xfrm>
            <a:off x="4177007" y="2964982"/>
            <a:ext cx="1550348"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8" name="Rectangle 105"/>
          <p:cNvSpPr/>
          <p:nvPr/>
        </p:nvSpPr>
        <p:spPr>
          <a:xfrm>
            <a:off x="6506161"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9" name="Rectangle 107"/>
          <p:cNvSpPr/>
          <p:nvPr/>
        </p:nvSpPr>
        <p:spPr>
          <a:xfrm>
            <a:off x="8835314"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30" name="Picture Placeholder 14"/>
          <p:cNvSpPr>
            <a:spLocks noGrp="1"/>
          </p:cNvSpPr>
          <p:nvPr>
            <p:ph type="pic" sz="quarter" idx="31"/>
          </p:nvPr>
        </p:nvSpPr>
        <p:spPr>
          <a:xfrm>
            <a:off x="5343999" y="3848708"/>
            <a:ext cx="1550339" cy="1492658"/>
          </a:xfrm>
          <a:prstGeom prst="rect">
            <a:avLst/>
          </a:prstGeom>
          <a:ln w="9525">
            <a:solidFill>
              <a:srgbClr val="E7E6E6"/>
            </a:solidFill>
            <a:round/>
          </a:ln>
        </p:spPr>
        <p:txBody>
          <a:bodyPr lIns="91439" tIns="45719" rIns="91439" bIns="45719">
            <a:noAutofit/>
          </a:bodyPr>
          <a:lstStyle/>
          <a:p>
            <a:endParaRPr/>
          </a:p>
        </p:txBody>
      </p:sp>
      <p:sp>
        <p:nvSpPr>
          <p:cNvPr id="431" name="Picture Placeholder 14"/>
          <p:cNvSpPr>
            <a:spLocks noGrp="1"/>
          </p:cNvSpPr>
          <p:nvPr>
            <p:ph type="pic" sz="quarter" idx="32"/>
          </p:nvPr>
        </p:nvSpPr>
        <p:spPr>
          <a:xfrm>
            <a:off x="7673153"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32" name="Picture Placeholder 14"/>
          <p:cNvSpPr>
            <a:spLocks noGrp="1"/>
          </p:cNvSpPr>
          <p:nvPr>
            <p:ph type="pic" sz="quarter" idx="33"/>
          </p:nvPr>
        </p:nvSpPr>
        <p:spPr>
          <a:xfrm>
            <a:off x="4177007"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33" name="Picture Placeholder 14"/>
          <p:cNvSpPr>
            <a:spLocks noGrp="1"/>
          </p:cNvSpPr>
          <p:nvPr>
            <p:ph type="pic" sz="quarter" idx="34"/>
          </p:nvPr>
        </p:nvSpPr>
        <p:spPr>
          <a:xfrm>
            <a:off x="6506161" y="1471225"/>
            <a:ext cx="1550340" cy="1492650"/>
          </a:xfrm>
          <a:prstGeom prst="rect">
            <a:avLst/>
          </a:prstGeom>
          <a:ln w="9525">
            <a:solidFill>
              <a:srgbClr val="E7E6E6"/>
            </a:solidFill>
            <a:round/>
          </a:ln>
        </p:spPr>
        <p:txBody>
          <a:bodyPr lIns="91439" tIns="45719" rIns="91439" bIns="45719">
            <a:noAutofit/>
          </a:bodyPr>
          <a:lstStyle/>
          <a:p>
            <a:endParaRPr/>
          </a:p>
        </p:txBody>
      </p:sp>
      <p:sp>
        <p:nvSpPr>
          <p:cNvPr id="434" name="Picture Placeholder 14"/>
          <p:cNvSpPr>
            <a:spLocks noGrp="1"/>
          </p:cNvSpPr>
          <p:nvPr>
            <p:ph type="pic" sz="quarter" idx="35"/>
          </p:nvPr>
        </p:nvSpPr>
        <p:spPr>
          <a:xfrm>
            <a:off x="8835314"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14297166"/>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cSld name="6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4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45" name="Group 1"/>
          <p:cNvGrpSpPr/>
          <p:nvPr/>
        </p:nvGrpSpPr>
        <p:grpSpPr>
          <a:xfrm>
            <a:off x="-12" y="6072505"/>
            <a:ext cx="786662" cy="785502"/>
            <a:chOff x="-1" y="0"/>
            <a:chExt cx="786660" cy="785500"/>
          </a:xfrm>
        </p:grpSpPr>
        <p:sp>
          <p:nvSpPr>
            <p:cNvPr id="44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4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4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47"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4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4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5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51" name="Picture Placeholder 14"/>
          <p:cNvSpPr>
            <a:spLocks noGrp="1"/>
          </p:cNvSpPr>
          <p:nvPr>
            <p:ph type="pic" sz="quarter" idx="21"/>
          </p:nvPr>
        </p:nvSpPr>
        <p:spPr>
          <a:xfrm>
            <a:off x="18393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52" name="Text Placeholder 2"/>
          <p:cNvSpPr>
            <a:spLocks noGrp="1"/>
          </p:cNvSpPr>
          <p:nvPr>
            <p:ph type="body" sz="quarter" idx="22" hasCustomPrompt="1"/>
          </p:nvPr>
        </p:nvSpPr>
        <p:spPr>
          <a:xfrm>
            <a:off x="16765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3"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54" name="Text Placeholder 2"/>
          <p:cNvSpPr>
            <a:spLocks noGrp="1"/>
          </p:cNvSpPr>
          <p:nvPr>
            <p:ph type="body" sz="quarter" idx="24" hasCustomPrompt="1"/>
          </p:nvPr>
        </p:nvSpPr>
        <p:spPr>
          <a:xfrm>
            <a:off x="40057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5" name="Text Placeholder 2"/>
          <p:cNvSpPr>
            <a:spLocks noGrp="1"/>
          </p:cNvSpPr>
          <p:nvPr>
            <p:ph type="body" sz="quarter" idx="25" hasCustomPrompt="1"/>
          </p:nvPr>
        </p:nvSpPr>
        <p:spPr>
          <a:xfrm>
            <a:off x="628578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6" name="Text Placeholder 2"/>
          <p:cNvSpPr>
            <a:spLocks noGrp="1"/>
          </p:cNvSpPr>
          <p:nvPr>
            <p:ph type="body" sz="quarter" idx="26" hasCustomPrompt="1"/>
          </p:nvPr>
        </p:nvSpPr>
        <p:spPr>
          <a:xfrm>
            <a:off x="866406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7" name="Picture Placeholder 14"/>
          <p:cNvSpPr>
            <a:spLocks noGrp="1"/>
          </p:cNvSpPr>
          <p:nvPr>
            <p:ph type="pic" sz="quarter" idx="27"/>
          </p:nvPr>
        </p:nvSpPr>
        <p:spPr>
          <a:xfrm>
            <a:off x="18393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58" name="Text Placeholder 2"/>
          <p:cNvSpPr>
            <a:spLocks noGrp="1"/>
          </p:cNvSpPr>
          <p:nvPr>
            <p:ph type="body" sz="quarter" idx="28" hasCustomPrompt="1"/>
          </p:nvPr>
        </p:nvSpPr>
        <p:spPr>
          <a:xfrm>
            <a:off x="16765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9" name="Text Placeholder 2"/>
          <p:cNvSpPr>
            <a:spLocks noGrp="1"/>
          </p:cNvSpPr>
          <p:nvPr>
            <p:ph type="body" sz="quarter" idx="29" hasCustomPrompt="1"/>
          </p:nvPr>
        </p:nvSpPr>
        <p:spPr>
          <a:xfrm>
            <a:off x="40057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0" name="Text Placeholder 2"/>
          <p:cNvSpPr>
            <a:spLocks noGrp="1"/>
          </p:cNvSpPr>
          <p:nvPr>
            <p:ph type="body" sz="quarter" idx="30" hasCustomPrompt="1"/>
          </p:nvPr>
        </p:nvSpPr>
        <p:spPr>
          <a:xfrm>
            <a:off x="628578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1" name="Text Placeholder 2"/>
          <p:cNvSpPr>
            <a:spLocks noGrp="1"/>
          </p:cNvSpPr>
          <p:nvPr>
            <p:ph type="body" sz="quarter" idx="31" hasCustomPrompt="1"/>
          </p:nvPr>
        </p:nvSpPr>
        <p:spPr>
          <a:xfrm>
            <a:off x="8664064"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2" name="Rectangle 92"/>
          <p:cNvSpPr/>
          <p:nvPr/>
        </p:nvSpPr>
        <p:spPr>
          <a:xfrm>
            <a:off x="18393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3" name="Rectangle 93"/>
          <p:cNvSpPr/>
          <p:nvPr/>
        </p:nvSpPr>
        <p:spPr>
          <a:xfrm>
            <a:off x="18393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4" name="Rectangle 95"/>
          <p:cNvSpPr/>
          <p:nvPr/>
        </p:nvSpPr>
        <p:spPr>
          <a:xfrm>
            <a:off x="41685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5" name="Rectangle 97"/>
          <p:cNvSpPr/>
          <p:nvPr/>
        </p:nvSpPr>
        <p:spPr>
          <a:xfrm>
            <a:off x="64976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6" name="Rectangle 99"/>
          <p:cNvSpPr/>
          <p:nvPr/>
        </p:nvSpPr>
        <p:spPr>
          <a:xfrm>
            <a:off x="8826850"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7" name="Rectangle 103"/>
          <p:cNvSpPr/>
          <p:nvPr/>
        </p:nvSpPr>
        <p:spPr>
          <a:xfrm>
            <a:off x="41685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8" name="Rectangle 105"/>
          <p:cNvSpPr/>
          <p:nvPr/>
        </p:nvSpPr>
        <p:spPr>
          <a:xfrm>
            <a:off x="64976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9" name="Rectangle 107"/>
          <p:cNvSpPr/>
          <p:nvPr/>
        </p:nvSpPr>
        <p:spPr>
          <a:xfrm>
            <a:off x="8826848"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70" name="Picture Placeholder 14"/>
          <p:cNvSpPr>
            <a:spLocks noGrp="1"/>
          </p:cNvSpPr>
          <p:nvPr>
            <p:ph type="pic" sz="quarter" idx="32"/>
          </p:nvPr>
        </p:nvSpPr>
        <p:spPr>
          <a:xfrm>
            <a:off x="41685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1" name="Picture Placeholder 14"/>
          <p:cNvSpPr>
            <a:spLocks noGrp="1"/>
          </p:cNvSpPr>
          <p:nvPr>
            <p:ph type="pic" sz="quarter" idx="33"/>
          </p:nvPr>
        </p:nvSpPr>
        <p:spPr>
          <a:xfrm>
            <a:off x="64976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2" name="Picture Placeholder 14"/>
          <p:cNvSpPr>
            <a:spLocks noGrp="1"/>
          </p:cNvSpPr>
          <p:nvPr>
            <p:ph type="pic" sz="quarter" idx="34"/>
          </p:nvPr>
        </p:nvSpPr>
        <p:spPr>
          <a:xfrm>
            <a:off x="8826850"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3" name="Picture Placeholder 14"/>
          <p:cNvSpPr>
            <a:spLocks noGrp="1"/>
          </p:cNvSpPr>
          <p:nvPr>
            <p:ph type="pic" sz="quarter" idx="35"/>
          </p:nvPr>
        </p:nvSpPr>
        <p:spPr>
          <a:xfrm>
            <a:off x="41685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74" name="Picture Placeholder 14"/>
          <p:cNvSpPr>
            <a:spLocks noGrp="1"/>
          </p:cNvSpPr>
          <p:nvPr>
            <p:ph type="pic" sz="quarter" idx="36"/>
          </p:nvPr>
        </p:nvSpPr>
        <p:spPr>
          <a:xfrm>
            <a:off x="64976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475" name="Picture Placeholder 14"/>
          <p:cNvSpPr>
            <a:spLocks noGrp="1"/>
          </p:cNvSpPr>
          <p:nvPr>
            <p:ph type="pic" sz="quarter" idx="37"/>
          </p:nvPr>
        </p:nvSpPr>
        <p:spPr>
          <a:xfrm>
            <a:off x="8826848"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019985"/>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cSld name="10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83"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86" name="Group 1"/>
          <p:cNvGrpSpPr/>
          <p:nvPr/>
        </p:nvGrpSpPr>
        <p:grpSpPr>
          <a:xfrm>
            <a:off x="-12" y="6072505"/>
            <a:ext cx="786662" cy="785502"/>
            <a:chOff x="-1" y="0"/>
            <a:chExt cx="786660" cy="785500"/>
          </a:xfrm>
        </p:grpSpPr>
        <p:sp>
          <p:nvSpPr>
            <p:cNvPr id="484"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85"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87"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88"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89"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90"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91"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92"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493"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4"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95"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6"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7"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8"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9" name="Picture Placeholder 14"/>
          <p:cNvSpPr>
            <a:spLocks noGrp="1"/>
          </p:cNvSpPr>
          <p:nvPr>
            <p:ph type="pic" sz="quarter" idx="28"/>
          </p:nvPr>
        </p:nvSpPr>
        <p:spPr>
          <a:xfrm>
            <a:off x="1829511" y="3841462"/>
            <a:ext cx="1550342" cy="1492657"/>
          </a:xfrm>
          <a:prstGeom prst="rect">
            <a:avLst/>
          </a:prstGeom>
          <a:ln w="9525">
            <a:solidFill>
              <a:srgbClr val="E7E6E6"/>
            </a:solidFill>
            <a:round/>
          </a:ln>
        </p:spPr>
        <p:txBody>
          <a:bodyPr lIns="91439" tIns="45719" rIns="91439" bIns="45719">
            <a:noAutofit/>
          </a:bodyPr>
          <a:lstStyle/>
          <a:p>
            <a:endParaRPr/>
          </a:p>
        </p:txBody>
      </p:sp>
      <p:sp>
        <p:nvSpPr>
          <p:cNvPr id="500" name="Text Placeholder 2"/>
          <p:cNvSpPr>
            <a:spLocks noGrp="1"/>
          </p:cNvSpPr>
          <p:nvPr>
            <p:ph type="body" sz="quarter" idx="29" hasCustomPrompt="1"/>
          </p:nvPr>
        </p:nvSpPr>
        <p:spPr>
          <a:xfrm>
            <a:off x="1666719"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1" name="Text Placeholder 2"/>
          <p:cNvSpPr>
            <a:spLocks noGrp="1"/>
          </p:cNvSpPr>
          <p:nvPr>
            <p:ph type="body" sz="quarter" idx="30" hasCustomPrompt="1"/>
          </p:nvPr>
        </p:nvSpPr>
        <p:spPr>
          <a:xfrm>
            <a:off x="3995880"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2" name="Text Placeholder 2"/>
          <p:cNvSpPr>
            <a:spLocks noGrp="1"/>
          </p:cNvSpPr>
          <p:nvPr>
            <p:ph type="body" sz="quarter" idx="31" hasCustomPrompt="1"/>
          </p:nvPr>
        </p:nvSpPr>
        <p:spPr>
          <a:xfrm>
            <a:off x="627591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3" name="Text Placeholder 2"/>
          <p:cNvSpPr>
            <a:spLocks noGrp="1"/>
          </p:cNvSpPr>
          <p:nvPr>
            <p:ph type="body" sz="quarter" idx="32" hasCustomPrompt="1"/>
          </p:nvPr>
        </p:nvSpPr>
        <p:spPr>
          <a:xfrm>
            <a:off x="865418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4" name="Rectangle 92"/>
          <p:cNvSpPr/>
          <p:nvPr/>
        </p:nvSpPr>
        <p:spPr>
          <a:xfrm>
            <a:off x="182951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5"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6" name="Rectangle 95"/>
          <p:cNvSpPr/>
          <p:nvPr/>
        </p:nvSpPr>
        <p:spPr>
          <a:xfrm>
            <a:off x="415866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7" name="Rectangle 97"/>
          <p:cNvSpPr/>
          <p:nvPr/>
        </p:nvSpPr>
        <p:spPr>
          <a:xfrm>
            <a:off x="648781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8" name="Rectangle 99"/>
          <p:cNvSpPr/>
          <p:nvPr/>
        </p:nvSpPr>
        <p:spPr>
          <a:xfrm>
            <a:off x="881697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9"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0"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1"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2"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3" name="Picture Placeholder 14"/>
          <p:cNvSpPr>
            <a:spLocks noGrp="1"/>
          </p:cNvSpPr>
          <p:nvPr>
            <p:ph type="pic" sz="quarter" idx="33"/>
          </p:nvPr>
        </p:nvSpPr>
        <p:spPr>
          <a:xfrm>
            <a:off x="415866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4" name="Picture Placeholder 14"/>
          <p:cNvSpPr>
            <a:spLocks noGrp="1"/>
          </p:cNvSpPr>
          <p:nvPr>
            <p:ph type="pic" sz="quarter" idx="34"/>
          </p:nvPr>
        </p:nvSpPr>
        <p:spPr>
          <a:xfrm>
            <a:off x="648781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5" name="Picture Placeholder 14"/>
          <p:cNvSpPr>
            <a:spLocks noGrp="1"/>
          </p:cNvSpPr>
          <p:nvPr>
            <p:ph type="pic" sz="quarter" idx="35"/>
          </p:nvPr>
        </p:nvSpPr>
        <p:spPr>
          <a:xfrm>
            <a:off x="881697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6" name="Picture Placeholder 14"/>
          <p:cNvSpPr>
            <a:spLocks noGrp="1"/>
          </p:cNvSpPr>
          <p:nvPr>
            <p:ph type="pic" sz="quarter" idx="36"/>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17" name="Picture Placeholder 14"/>
          <p:cNvSpPr>
            <a:spLocks noGrp="1"/>
          </p:cNvSpPr>
          <p:nvPr>
            <p:ph type="pic" sz="quarter" idx="37"/>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18" name="Picture Placeholder 14"/>
          <p:cNvSpPr>
            <a:spLocks noGrp="1"/>
          </p:cNvSpPr>
          <p:nvPr>
            <p:ph type="pic" sz="quarter" idx="38"/>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19" name="Picture Placeholder 14"/>
          <p:cNvSpPr>
            <a:spLocks noGrp="1"/>
          </p:cNvSpPr>
          <p:nvPr>
            <p:ph type="pic" sz="quarter" idx="39"/>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73769906"/>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cSld name="8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527"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530" name="Group 1"/>
          <p:cNvGrpSpPr/>
          <p:nvPr/>
        </p:nvGrpSpPr>
        <p:grpSpPr>
          <a:xfrm>
            <a:off x="-12" y="6072505"/>
            <a:ext cx="786662" cy="785502"/>
            <a:chOff x="-1" y="0"/>
            <a:chExt cx="786660" cy="785500"/>
          </a:xfrm>
        </p:grpSpPr>
        <p:sp>
          <p:nvSpPr>
            <p:cNvPr id="528"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529"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531"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532"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33"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534"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535"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536"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537"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38"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539"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0"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1"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2"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3" name="Picture Placeholder 14"/>
          <p:cNvSpPr>
            <a:spLocks noGrp="1"/>
          </p:cNvSpPr>
          <p:nvPr>
            <p:ph type="pic" sz="quarter" idx="28"/>
          </p:nvPr>
        </p:nvSpPr>
        <p:spPr>
          <a:xfrm>
            <a:off x="662522" y="3841462"/>
            <a:ext cx="1550343" cy="1492657"/>
          </a:xfrm>
          <a:prstGeom prst="rect">
            <a:avLst/>
          </a:prstGeom>
          <a:ln w="9525">
            <a:solidFill>
              <a:srgbClr val="E7E6E6"/>
            </a:solidFill>
            <a:round/>
          </a:ln>
        </p:spPr>
        <p:txBody>
          <a:bodyPr lIns="91439" tIns="45719" rIns="91439" bIns="45719">
            <a:noAutofit/>
          </a:bodyPr>
          <a:lstStyle/>
          <a:p>
            <a:endParaRPr/>
          </a:p>
        </p:txBody>
      </p:sp>
      <p:sp>
        <p:nvSpPr>
          <p:cNvPr id="544" name="Text Placeholder 2"/>
          <p:cNvSpPr>
            <a:spLocks noGrp="1"/>
          </p:cNvSpPr>
          <p:nvPr>
            <p:ph type="body" sz="quarter" idx="29" hasCustomPrompt="1"/>
          </p:nvPr>
        </p:nvSpPr>
        <p:spPr>
          <a:xfrm>
            <a:off x="499731"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5" name="Text Placeholder 2"/>
          <p:cNvSpPr>
            <a:spLocks noGrp="1"/>
          </p:cNvSpPr>
          <p:nvPr>
            <p:ph type="body" sz="quarter" idx="30" hasCustomPrompt="1"/>
          </p:nvPr>
        </p:nvSpPr>
        <p:spPr>
          <a:xfrm>
            <a:off x="282889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6" name="Text Placeholder 2"/>
          <p:cNvSpPr>
            <a:spLocks noGrp="1"/>
          </p:cNvSpPr>
          <p:nvPr>
            <p:ph type="body" sz="quarter" idx="31" hasCustomPrompt="1"/>
          </p:nvPr>
        </p:nvSpPr>
        <p:spPr>
          <a:xfrm>
            <a:off x="510892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7" name="Text Placeholder 2"/>
          <p:cNvSpPr>
            <a:spLocks noGrp="1"/>
          </p:cNvSpPr>
          <p:nvPr>
            <p:ph type="body" sz="quarter" idx="32" hasCustomPrompt="1"/>
          </p:nvPr>
        </p:nvSpPr>
        <p:spPr>
          <a:xfrm>
            <a:off x="748719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8" name="Text Placeholder 2"/>
          <p:cNvSpPr>
            <a:spLocks noGrp="1"/>
          </p:cNvSpPr>
          <p:nvPr>
            <p:ph type="body" sz="quarter" idx="33" hasCustomPrompt="1"/>
          </p:nvPr>
        </p:nvSpPr>
        <p:spPr>
          <a:xfrm>
            <a:off x="981635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9" name="Rectangle 92"/>
          <p:cNvSpPr/>
          <p:nvPr/>
        </p:nvSpPr>
        <p:spPr>
          <a:xfrm>
            <a:off x="662519"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0"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1" name="Rectangle 95"/>
          <p:cNvSpPr/>
          <p:nvPr/>
        </p:nvSpPr>
        <p:spPr>
          <a:xfrm>
            <a:off x="2991672" y="5341358"/>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2" name="Rectangle 97"/>
          <p:cNvSpPr/>
          <p:nvPr/>
        </p:nvSpPr>
        <p:spPr>
          <a:xfrm>
            <a:off x="532082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3" name="Rectangle 99"/>
          <p:cNvSpPr/>
          <p:nvPr/>
        </p:nvSpPr>
        <p:spPr>
          <a:xfrm>
            <a:off x="764998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4" name="Rectangle 101"/>
          <p:cNvSpPr/>
          <p:nvPr/>
        </p:nvSpPr>
        <p:spPr>
          <a:xfrm>
            <a:off x="997913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5"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6"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7"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8"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9" name="Picture Placeholder 14"/>
          <p:cNvSpPr>
            <a:spLocks noGrp="1"/>
          </p:cNvSpPr>
          <p:nvPr>
            <p:ph type="pic" sz="quarter" idx="34"/>
          </p:nvPr>
        </p:nvSpPr>
        <p:spPr>
          <a:xfrm>
            <a:off x="2991673" y="3848708"/>
            <a:ext cx="1550343" cy="1492658"/>
          </a:xfrm>
          <a:prstGeom prst="rect">
            <a:avLst/>
          </a:prstGeom>
          <a:ln w="9525">
            <a:solidFill>
              <a:srgbClr val="E7E6E6"/>
            </a:solidFill>
            <a:round/>
          </a:ln>
        </p:spPr>
        <p:txBody>
          <a:bodyPr lIns="91439" tIns="45719" rIns="91439" bIns="45719">
            <a:noAutofit/>
          </a:bodyPr>
          <a:lstStyle/>
          <a:p>
            <a:endParaRPr/>
          </a:p>
        </p:txBody>
      </p:sp>
      <p:sp>
        <p:nvSpPr>
          <p:cNvPr id="560" name="Picture Placeholder 14"/>
          <p:cNvSpPr>
            <a:spLocks noGrp="1"/>
          </p:cNvSpPr>
          <p:nvPr>
            <p:ph type="pic" sz="quarter" idx="35"/>
          </p:nvPr>
        </p:nvSpPr>
        <p:spPr>
          <a:xfrm>
            <a:off x="532082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1" name="Picture Placeholder 14"/>
          <p:cNvSpPr>
            <a:spLocks noGrp="1"/>
          </p:cNvSpPr>
          <p:nvPr>
            <p:ph type="pic" sz="quarter" idx="36"/>
          </p:nvPr>
        </p:nvSpPr>
        <p:spPr>
          <a:xfrm>
            <a:off x="764998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2" name="Picture Placeholder 14"/>
          <p:cNvSpPr>
            <a:spLocks noGrp="1"/>
          </p:cNvSpPr>
          <p:nvPr>
            <p:ph type="pic" sz="quarter" idx="37"/>
          </p:nvPr>
        </p:nvSpPr>
        <p:spPr>
          <a:xfrm>
            <a:off x="997913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3" name="Picture Placeholder 14"/>
          <p:cNvSpPr>
            <a:spLocks noGrp="1"/>
          </p:cNvSpPr>
          <p:nvPr>
            <p:ph type="pic" sz="quarter" idx="38"/>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64" name="Picture Placeholder 14"/>
          <p:cNvSpPr>
            <a:spLocks noGrp="1"/>
          </p:cNvSpPr>
          <p:nvPr>
            <p:ph type="pic" sz="quarter" idx="39"/>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65" name="Picture Placeholder 14"/>
          <p:cNvSpPr>
            <a:spLocks noGrp="1"/>
          </p:cNvSpPr>
          <p:nvPr>
            <p:ph type="pic" sz="quarter" idx="40"/>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66" name="Picture Placeholder 14"/>
          <p:cNvSpPr>
            <a:spLocks noGrp="1"/>
          </p:cNvSpPr>
          <p:nvPr>
            <p:ph type="pic" sz="quarter" idx="41"/>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6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26356587"/>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2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574" name="Picture 5" descr="Picture 5"/>
          <p:cNvPicPr>
            <a:picLocks noChangeAspect="1"/>
          </p:cNvPicPr>
          <p:nvPr/>
        </p:nvPicPr>
        <p:blipFill>
          <a:blip r:embed="rId3">
            <a:extLst/>
          </a:blip>
          <a:stretch>
            <a:fillRect/>
          </a:stretch>
        </p:blipFill>
        <p:spPr>
          <a:xfrm>
            <a:off x="4862945" y="5233825"/>
            <a:ext cx="2466110" cy="1383578"/>
          </a:xfrm>
          <a:prstGeom prst="rect">
            <a:avLst/>
          </a:prstGeom>
          <a:ln w="12700">
            <a:miter lim="400000"/>
          </a:ln>
        </p:spPr>
      </p:pic>
      <p:sp>
        <p:nvSpPr>
          <p:cNvPr id="575" name="Nivel de texto 1…"/>
          <p:cNvSpPr txBox="1">
            <a:spLocks noGrp="1"/>
          </p:cNvSpPr>
          <p:nvPr>
            <p:ph type="body" sz="quarter" idx="1" hasCustomPrompt="1"/>
          </p:nvPr>
        </p:nvSpPr>
        <p:spPr>
          <a:xfrm>
            <a:off x="558700" y="3135713"/>
            <a:ext cx="11082440" cy="559689"/>
          </a:xfrm>
          <a:prstGeom prst="rect">
            <a:avLst/>
          </a:prstGeom>
        </p:spPr>
        <p:txBody>
          <a:bodyPr lIns="0" tIns="0" rIns="0" bIns="0"/>
          <a:lstStyle>
            <a:lvl1pPr marL="0" indent="0" algn="ctr">
              <a:buClrTx/>
              <a:buSzTx/>
              <a:buFontTx/>
              <a:buNone/>
              <a:defRPr sz="4400" b="1">
                <a:solidFill>
                  <a:srgbClr val="FFFFFF"/>
                </a:solidFill>
                <a:latin typeface="Montserrat"/>
                <a:ea typeface="Montserrat"/>
                <a:cs typeface="Montserrat"/>
                <a:sym typeface="Montserrat"/>
              </a:defRPr>
            </a:lvl1pPr>
            <a:lvl2pPr marL="876300" indent="-419100" algn="ctr">
              <a:buClrTx/>
              <a:buSzPct val="100000"/>
              <a:buFontTx/>
              <a:defRPr sz="4400" b="1">
                <a:solidFill>
                  <a:srgbClr val="FFFFFF"/>
                </a:solidFill>
                <a:latin typeface="Montserrat"/>
                <a:ea typeface="Montserrat"/>
                <a:cs typeface="Montserrat"/>
                <a:sym typeface="Montserrat"/>
              </a:defRPr>
            </a:lvl2pPr>
            <a:lvl3pPr marL="1417319" indent="-502919" algn="ctr">
              <a:buClrTx/>
              <a:buSzPct val="100000"/>
              <a:buFontTx/>
              <a:defRPr sz="4400" b="1">
                <a:solidFill>
                  <a:srgbClr val="FFFFFF"/>
                </a:solidFill>
                <a:latin typeface="Montserrat"/>
                <a:ea typeface="Montserrat"/>
                <a:cs typeface="Montserrat"/>
                <a:sym typeface="Montserrat"/>
              </a:defRPr>
            </a:lvl3pPr>
            <a:lvl4pPr marL="1930400" indent="-558800" algn="ctr">
              <a:buClrTx/>
              <a:buSzPct val="100000"/>
              <a:buFontTx/>
              <a:defRPr sz="4400" b="1">
                <a:solidFill>
                  <a:srgbClr val="FFFFFF"/>
                </a:solidFill>
                <a:latin typeface="Montserrat"/>
                <a:ea typeface="Montserrat"/>
                <a:cs typeface="Montserrat"/>
                <a:sym typeface="Montserrat"/>
              </a:defRPr>
            </a:lvl4pPr>
            <a:lvl5pPr marL="2387600" indent="-558800" algn="ctr">
              <a:buClrTx/>
              <a:buSzPct val="100000"/>
              <a:buFontTx/>
              <a:defRPr sz="4400" b="1">
                <a:solidFill>
                  <a:srgbClr val="FFFFFF"/>
                </a:solidFill>
                <a:latin typeface="Montserrat"/>
                <a:ea typeface="Montserrat"/>
                <a:cs typeface="Montserrat"/>
                <a:sym typeface="Montserrat"/>
              </a:defRPr>
            </a:lvl5pPr>
          </a:lstStyle>
          <a:p>
            <a:r>
              <a:t>THANK YOU</a:t>
            </a:r>
          </a:p>
          <a:p>
            <a:pPr lvl="1"/>
            <a:endParaRPr/>
          </a:p>
          <a:p>
            <a:pPr lvl="2"/>
            <a:endParaRPr/>
          </a:p>
          <a:p>
            <a:pPr lvl="3"/>
            <a:endParaRPr/>
          </a:p>
          <a:p>
            <a:pPr lvl="4"/>
            <a:endParaRPr/>
          </a:p>
        </p:txBody>
      </p:sp>
      <p:pic>
        <p:nvPicPr>
          <p:cNvPr id="576" name="Picture 3" descr="Picture 3"/>
          <p:cNvPicPr>
            <a:picLocks noChangeAspect="1"/>
          </p:cNvPicPr>
          <p:nvPr/>
        </p:nvPicPr>
        <p:blipFill>
          <a:blip r:embed="rId4">
            <a:extLst/>
          </a:blip>
          <a:srcRect l="6436" r="240"/>
          <a:stretch>
            <a:fillRect/>
          </a:stretch>
        </p:blipFill>
        <p:spPr>
          <a:xfrm rot="709131" flipH="1">
            <a:off x="5106197" y="1676031"/>
            <a:ext cx="8170327" cy="4662387"/>
          </a:xfrm>
          <a:prstGeom prst="rect">
            <a:avLst/>
          </a:prstGeom>
          <a:ln w="12700">
            <a:miter lim="400000"/>
          </a:ln>
        </p:spPr>
      </p:pic>
      <p:sp>
        <p:nvSpPr>
          <p:cNvPr id="5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2233724"/>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cSld name="Before_we_start-1">
    <p:spTree>
      <p:nvGrpSpPr>
        <p:cNvPr id="1" name=""/>
        <p:cNvGrpSpPr/>
        <p:nvPr/>
      </p:nvGrpSpPr>
      <p:grpSpPr>
        <a:xfrm>
          <a:off x="0" y="0"/>
          <a:ext cx="0" cy="0"/>
          <a:chOff x="0" y="0"/>
          <a:chExt cx="0" cy="0"/>
        </a:xfrm>
      </p:grpSpPr>
      <p:pic>
        <p:nvPicPr>
          <p:cNvPr id="58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85" name="Picture 7" descr="Picture 7"/>
          <p:cNvPicPr>
            <a:picLocks noChangeAspect="1"/>
          </p:cNvPicPr>
          <p:nvPr/>
        </p:nvPicPr>
        <p:blipFill>
          <a:blip r:embed="rId3">
            <a:extLst/>
          </a:blip>
          <a:stretch>
            <a:fillRect/>
          </a:stretch>
        </p:blipFill>
        <p:spPr>
          <a:xfrm>
            <a:off x="7043370" y="2008901"/>
            <a:ext cx="3818250" cy="3320218"/>
          </a:xfrm>
          <a:prstGeom prst="rect">
            <a:avLst/>
          </a:prstGeom>
          <a:ln w="12700">
            <a:miter lim="400000"/>
          </a:ln>
          <a:effectLst>
            <a:outerShdw blurRad="50800" dist="38100" dir="2700000" rotWithShape="0">
              <a:srgbClr val="000000">
                <a:alpha val="40000"/>
              </a:srgbClr>
            </a:outerShdw>
          </a:effectLst>
        </p:spPr>
      </p:pic>
      <p:sp>
        <p:nvSpPr>
          <p:cNvPr id="586" name="TextBox 1"/>
          <p:cNvSpPr txBox="1"/>
          <p:nvPr/>
        </p:nvSpPr>
        <p:spPr>
          <a:xfrm>
            <a:off x="558700" y="1880921"/>
            <a:ext cx="4438602" cy="330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endParaRPr>
              <a:solidFill>
                <a:srgbClr val="000000"/>
              </a:solidFill>
            </a:endParaRP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587" name="TextBox 8"/>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5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598831868"/>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type="tx">
  <p:cSld name="Before_we_start-2">
    <p:spTree>
      <p:nvGrpSpPr>
        <p:cNvPr id="1" name=""/>
        <p:cNvGrpSpPr/>
        <p:nvPr/>
      </p:nvGrpSpPr>
      <p:grpSpPr>
        <a:xfrm>
          <a:off x="0" y="0"/>
          <a:ext cx="0" cy="0"/>
          <a:chOff x="0" y="0"/>
          <a:chExt cx="0" cy="0"/>
        </a:xfrm>
      </p:grpSpPr>
      <p:pic>
        <p:nvPicPr>
          <p:cNvPr id="595"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96" name="Picture 7" descr="Picture 7"/>
          <p:cNvPicPr>
            <a:picLocks noChangeAspect="1"/>
          </p:cNvPicPr>
          <p:nvPr/>
        </p:nvPicPr>
        <p:blipFill>
          <a:blip r:embed="rId3">
            <a:extLst/>
          </a:blip>
          <a:stretch>
            <a:fillRect/>
          </a:stretch>
        </p:blipFill>
        <p:spPr>
          <a:xfrm>
            <a:off x="6644344" y="1880922"/>
            <a:ext cx="4459562" cy="3041327"/>
          </a:xfrm>
          <a:prstGeom prst="rect">
            <a:avLst/>
          </a:prstGeom>
          <a:ln w="12700">
            <a:miter lim="400000"/>
          </a:ln>
          <a:effectLst>
            <a:outerShdw blurRad="50800" dist="38100" dir="2700000" rotWithShape="0">
              <a:srgbClr val="000000">
                <a:alpha val="40000"/>
              </a:srgbClr>
            </a:outerShdw>
          </a:effectLst>
        </p:spPr>
      </p:pic>
      <p:sp>
        <p:nvSpPr>
          <p:cNvPr id="597" name="TextBox 8"/>
          <p:cNvSpPr txBox="1"/>
          <p:nvPr/>
        </p:nvSpPr>
        <p:spPr>
          <a:xfrm>
            <a:off x="558700" y="2497220"/>
            <a:ext cx="443860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endParaRPr>
              <a:solidFill>
                <a:srgbClr val="000000"/>
              </a:solidFill>
            </a:endParaRP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598" name="TextBox 9"/>
          <p:cNvSpPr txBox="1"/>
          <p:nvPr/>
        </p:nvSpPr>
        <p:spPr>
          <a:xfrm>
            <a:off x="558700" y="1880922"/>
            <a:ext cx="4438602" cy="279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spcBef>
                <a:spcPts val="1800"/>
              </a:spcBef>
              <a:defRPr b="1">
                <a:solidFill>
                  <a:srgbClr val="4472C4"/>
                </a:solidFill>
                <a:latin typeface="Montserrat"/>
                <a:ea typeface="Montserrat"/>
                <a:cs typeface="Montserrat"/>
                <a:sym typeface="Montserrat"/>
              </a:defRPr>
            </a:lvl1pPr>
          </a:lstStyle>
          <a:p>
            <a:r>
              <a:t>Any questions?</a:t>
            </a:r>
          </a:p>
        </p:txBody>
      </p:sp>
      <p:sp>
        <p:nvSpPr>
          <p:cNvPr id="599" name="TextBox 1"/>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60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63414885"/>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type="tx">
  <p:cSld name="CANSO-break slide">
    <p:spTree>
      <p:nvGrpSpPr>
        <p:cNvPr id="1" name=""/>
        <p:cNvGrpSpPr/>
        <p:nvPr/>
      </p:nvGrpSpPr>
      <p:grpSpPr>
        <a:xfrm>
          <a:off x="0" y="0"/>
          <a:ext cx="0" cy="0"/>
          <a:chOff x="0" y="0"/>
          <a:chExt cx="0" cy="0"/>
        </a:xfrm>
      </p:grpSpPr>
      <p:pic>
        <p:nvPicPr>
          <p:cNvPr id="60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08" name="Picture 3" descr="Picture 3"/>
          <p:cNvPicPr>
            <a:picLocks noChangeAspect="1"/>
          </p:cNvPicPr>
          <p:nvPr/>
        </p:nvPicPr>
        <p:blipFill>
          <a:blip r:embed="rId3">
            <a:extLst/>
          </a:blip>
          <a:stretch>
            <a:fillRect/>
          </a:stretch>
        </p:blipFill>
        <p:spPr>
          <a:xfrm>
            <a:off x="4779436" y="740832"/>
            <a:ext cx="3175009" cy="3175001"/>
          </a:xfrm>
          <a:prstGeom prst="rect">
            <a:avLst/>
          </a:prstGeom>
          <a:ln w="12700">
            <a:miter lim="400000"/>
          </a:ln>
        </p:spPr>
      </p:pic>
      <p:sp>
        <p:nvSpPr>
          <p:cNvPr id="609" name="TextBox 1"/>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BREAK</a:t>
            </a:r>
          </a:p>
        </p:txBody>
      </p:sp>
      <p:sp>
        <p:nvSpPr>
          <p:cNvPr id="61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3158542"/>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x">
  <p:cSld name="CANSO-Q&amp;A slide">
    <p:spTree>
      <p:nvGrpSpPr>
        <p:cNvPr id="1" name=""/>
        <p:cNvGrpSpPr/>
        <p:nvPr/>
      </p:nvGrpSpPr>
      <p:grpSpPr>
        <a:xfrm>
          <a:off x="0" y="0"/>
          <a:ext cx="0" cy="0"/>
          <a:chOff x="0" y="0"/>
          <a:chExt cx="0" cy="0"/>
        </a:xfrm>
      </p:grpSpPr>
      <p:pic>
        <p:nvPicPr>
          <p:cNvPr id="61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18"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19" name="TextBox 4"/>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QUESTIONS AND ANSWERS</a:t>
            </a:r>
          </a:p>
        </p:txBody>
      </p:sp>
      <p:sp>
        <p:nvSpPr>
          <p:cNvPr id="6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47304067"/>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type="tx">
  <p:cSld name="CANSO-vote slide">
    <p:spTree>
      <p:nvGrpSpPr>
        <p:cNvPr id="1" name=""/>
        <p:cNvGrpSpPr/>
        <p:nvPr/>
      </p:nvGrpSpPr>
      <p:grpSpPr>
        <a:xfrm>
          <a:off x="0" y="0"/>
          <a:ext cx="0" cy="0"/>
          <a:chOff x="0" y="0"/>
          <a:chExt cx="0" cy="0"/>
        </a:xfrm>
      </p:grpSpPr>
      <p:pic>
        <p:nvPicPr>
          <p:cNvPr id="62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28"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29" name="TextBox 4"/>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PLEASE VOTE</a:t>
            </a:r>
          </a:p>
        </p:txBody>
      </p:sp>
      <p:sp>
        <p:nvSpPr>
          <p:cNvPr id="63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58308846"/>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type="tx">
  <p:cSld name="Speakers - 1">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3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38" name="Picture Placeholder 14"/>
          <p:cNvSpPr>
            <a:spLocks noGrp="1"/>
          </p:cNvSpPr>
          <p:nvPr>
            <p:ph type="pic" sz="quarter" idx="21"/>
          </p:nvPr>
        </p:nvSpPr>
        <p:spPr>
          <a:xfrm>
            <a:off x="4655999" y="1595621"/>
            <a:ext cx="2880009" cy="2880002"/>
          </a:xfrm>
          <a:prstGeom prst="rect">
            <a:avLst/>
          </a:prstGeom>
          <a:ln w="9525">
            <a:solidFill>
              <a:srgbClr val="E7E6E6"/>
            </a:solidFill>
            <a:round/>
          </a:ln>
        </p:spPr>
        <p:txBody>
          <a:bodyPr lIns="91439" tIns="45719" rIns="91439" bIns="45719">
            <a:noAutofit/>
          </a:bodyPr>
          <a:lstStyle/>
          <a:p>
            <a:endParaRPr/>
          </a:p>
        </p:txBody>
      </p:sp>
      <p:sp>
        <p:nvSpPr>
          <p:cNvPr id="639" name="Nivel de texto 1…"/>
          <p:cNvSpPr txBox="1">
            <a:spLocks noGrp="1"/>
          </p:cNvSpPr>
          <p:nvPr>
            <p:ph type="body" sz="quarter" idx="1" hasCustomPrompt="1"/>
          </p:nvPr>
        </p:nvSpPr>
        <p:spPr>
          <a:xfrm>
            <a:off x="1304993" y="4954747"/>
            <a:ext cx="9547336" cy="355406"/>
          </a:xfrm>
          <a:prstGeom prst="rect">
            <a:avLst/>
          </a:prstGeom>
        </p:spPr>
        <p:txBody>
          <a:bodyPr lIns="0" tIns="0" rIns="0" bIns="0" anchor="b"/>
          <a:lstStyle>
            <a:lvl1pPr marL="0" indent="0" algn="ctr">
              <a:lnSpc>
                <a:spcPct val="100000"/>
              </a:lnSpc>
              <a:buClrTx/>
              <a:buSzTx/>
              <a:buFontTx/>
              <a:buNone/>
              <a:defRPr sz="2400" b="1">
                <a:solidFill>
                  <a:srgbClr val="4472C4"/>
                </a:solidFill>
                <a:latin typeface="Montserrat"/>
                <a:ea typeface="Montserrat"/>
                <a:cs typeface="Montserrat"/>
                <a:sym typeface="Montserrat"/>
              </a:defRPr>
            </a:lvl1pPr>
            <a:lvl2pPr marL="685800" indent="-228600" algn="ctr">
              <a:lnSpc>
                <a:spcPct val="100000"/>
              </a:lnSpc>
              <a:buClrTx/>
              <a:buSzPct val="100000"/>
              <a:buFontTx/>
              <a:defRPr sz="2400" b="1">
                <a:solidFill>
                  <a:srgbClr val="4472C4"/>
                </a:solidFill>
                <a:latin typeface="Montserrat"/>
                <a:ea typeface="Montserrat"/>
                <a:cs typeface="Montserrat"/>
                <a:sym typeface="Montserrat"/>
              </a:defRPr>
            </a:lvl2pPr>
            <a:lvl3pPr marL="1188719" indent="-274319" algn="ctr">
              <a:lnSpc>
                <a:spcPct val="100000"/>
              </a:lnSpc>
              <a:buClrTx/>
              <a:buSzPct val="100000"/>
              <a:buFontTx/>
              <a:defRPr sz="2400" b="1">
                <a:solidFill>
                  <a:srgbClr val="4472C4"/>
                </a:solidFill>
                <a:latin typeface="Montserrat"/>
                <a:ea typeface="Montserrat"/>
                <a:cs typeface="Montserrat"/>
                <a:sym typeface="Montserrat"/>
              </a:defRPr>
            </a:lvl3pPr>
            <a:lvl4pPr marL="1676400" indent="-304800" algn="ctr">
              <a:lnSpc>
                <a:spcPct val="100000"/>
              </a:lnSpc>
              <a:buClrTx/>
              <a:buSzPct val="100000"/>
              <a:buFontTx/>
              <a:defRPr sz="2400" b="1">
                <a:solidFill>
                  <a:srgbClr val="4472C4"/>
                </a:solidFill>
                <a:latin typeface="Montserrat"/>
                <a:ea typeface="Montserrat"/>
                <a:cs typeface="Montserrat"/>
                <a:sym typeface="Montserrat"/>
              </a:defRPr>
            </a:lvl4pPr>
            <a:lvl5pPr marL="2133600" indent="-304800" algn="ctr">
              <a:lnSpc>
                <a:spcPct val="100000"/>
              </a:lnSpc>
              <a:buClrTx/>
              <a:buSzPct val="100000"/>
              <a:buFontTx/>
              <a:defRPr sz="2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40" name="Text Placeholder 2"/>
          <p:cNvSpPr>
            <a:spLocks noGrp="1"/>
          </p:cNvSpPr>
          <p:nvPr>
            <p:ph type="body" sz="quarter" idx="22" hasCustomPrompt="1"/>
          </p:nvPr>
        </p:nvSpPr>
        <p:spPr>
          <a:xfrm>
            <a:off x="1322331" y="5442317"/>
            <a:ext cx="9547337" cy="355405"/>
          </a:xfrm>
          <a:prstGeom prst="rect">
            <a:avLst/>
          </a:prstGeom>
        </p:spPr>
        <p:txBody>
          <a:bodyPr lIns="0" tIns="0" rIns="0" bIns="0"/>
          <a:lstStyle>
            <a:lvl1pPr marL="0" indent="0" algn="ctr">
              <a:lnSpc>
                <a:spcPct val="100000"/>
              </a:lnSpc>
              <a:buClrTx/>
              <a:buSzTx/>
              <a:buFontTx/>
              <a:buNone/>
              <a:defRPr sz="1600">
                <a:latin typeface="Montserrat"/>
                <a:ea typeface="Montserrat"/>
                <a:cs typeface="Montserrat"/>
                <a:sym typeface="Montserrat"/>
              </a:defRPr>
            </a:lvl1pPr>
          </a:lstStyle>
          <a:p>
            <a:r>
              <a:t>Click to edit master text style</a:t>
            </a:r>
          </a:p>
        </p:txBody>
      </p:sp>
      <p:sp>
        <p:nvSpPr>
          <p:cNvPr id="641" name="Text Placeholder 2"/>
          <p:cNvSpPr>
            <a:spLocks noGrp="1"/>
          </p:cNvSpPr>
          <p:nvPr>
            <p:ph type="body" sz="quarter" idx="23"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33028218"/>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type="tx">
  <p:cSld name="Speakers - 2">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49"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50" name="Nivel de texto 1…"/>
          <p:cNvSpPr txBox="1">
            <a:spLocks noGrp="1"/>
          </p:cNvSpPr>
          <p:nvPr>
            <p:ph type="body" sz="quarter" idx="1" hasCustomPrompt="1"/>
          </p:nvPr>
        </p:nvSpPr>
        <p:spPr>
          <a:xfrm>
            <a:off x="1032052" y="4659376"/>
            <a:ext cx="4582758"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vl2pPr marL="647700" indent="-190500" algn="ctr">
              <a:lnSpc>
                <a:spcPct val="100000"/>
              </a:lnSpc>
              <a:buClrTx/>
              <a:buSzPct val="100000"/>
              <a:buFontTx/>
              <a:defRPr sz="2000" b="1">
                <a:solidFill>
                  <a:srgbClr val="4472C4"/>
                </a:solidFill>
                <a:latin typeface="Montserrat"/>
                <a:ea typeface="Montserrat"/>
                <a:cs typeface="Montserrat"/>
                <a:sym typeface="Montserrat"/>
              </a:defRPr>
            </a:lvl2pPr>
            <a:lvl3pPr marL="1143000" indent="-228600" algn="ctr">
              <a:lnSpc>
                <a:spcPct val="100000"/>
              </a:lnSpc>
              <a:buClrTx/>
              <a:buSzPct val="100000"/>
              <a:buFontTx/>
              <a:defRPr sz="2000" b="1">
                <a:solidFill>
                  <a:srgbClr val="4472C4"/>
                </a:solidFill>
                <a:latin typeface="Montserrat"/>
                <a:ea typeface="Montserrat"/>
                <a:cs typeface="Montserrat"/>
                <a:sym typeface="Montserrat"/>
              </a:defRPr>
            </a:lvl3pPr>
            <a:lvl4pPr marL="1625600" indent="-254000" algn="ctr">
              <a:lnSpc>
                <a:spcPct val="100000"/>
              </a:lnSpc>
              <a:buClrTx/>
              <a:buSzPct val="100000"/>
              <a:buFontTx/>
              <a:defRPr sz="2000" b="1">
                <a:solidFill>
                  <a:srgbClr val="4472C4"/>
                </a:solidFill>
                <a:latin typeface="Montserrat"/>
                <a:ea typeface="Montserrat"/>
                <a:cs typeface="Montserrat"/>
                <a:sym typeface="Montserrat"/>
              </a:defRPr>
            </a:lvl4pPr>
            <a:lvl5pPr marL="2082800" indent="-254000" algn="ctr">
              <a:lnSpc>
                <a:spcPct val="100000"/>
              </a:lnSpc>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51" name="Text Placeholder 2"/>
          <p:cNvSpPr>
            <a:spLocks noGrp="1"/>
          </p:cNvSpPr>
          <p:nvPr>
            <p:ph type="body" sz="quarter" idx="21" hasCustomPrompt="1"/>
          </p:nvPr>
        </p:nvSpPr>
        <p:spPr>
          <a:xfrm>
            <a:off x="1032050" y="5170282"/>
            <a:ext cx="4582751"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2" name="Picture Placeholder 14"/>
          <p:cNvSpPr>
            <a:spLocks noGrp="1"/>
          </p:cNvSpPr>
          <p:nvPr>
            <p:ph type="pic" sz="quarter" idx="22"/>
          </p:nvPr>
        </p:nvSpPr>
        <p:spPr>
          <a:xfrm>
            <a:off x="2134142"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3" name="Rectangle 15"/>
          <p:cNvSpPr/>
          <p:nvPr/>
        </p:nvSpPr>
        <p:spPr>
          <a:xfrm>
            <a:off x="2134142" y="4231302"/>
            <a:ext cx="2380166"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4" name="Picture Placeholder 14"/>
          <p:cNvSpPr>
            <a:spLocks noGrp="1"/>
          </p:cNvSpPr>
          <p:nvPr>
            <p:ph type="pic" sz="quarter" idx="23"/>
          </p:nvPr>
        </p:nvSpPr>
        <p:spPr>
          <a:xfrm>
            <a:off x="7677691"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5" name="Rectangle 17"/>
          <p:cNvSpPr/>
          <p:nvPr/>
        </p:nvSpPr>
        <p:spPr>
          <a:xfrm>
            <a:off x="7677691" y="4231302"/>
            <a:ext cx="2380174"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6" name="Text Placeholder 2"/>
          <p:cNvSpPr>
            <a:spLocks noGrp="1"/>
          </p:cNvSpPr>
          <p:nvPr>
            <p:ph type="body" sz="quarter" idx="24" hasCustomPrompt="1"/>
          </p:nvPr>
        </p:nvSpPr>
        <p:spPr>
          <a:xfrm>
            <a:off x="6577190" y="4659376"/>
            <a:ext cx="4582760"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657" name="Text Placeholder 2"/>
          <p:cNvSpPr>
            <a:spLocks noGrp="1"/>
          </p:cNvSpPr>
          <p:nvPr>
            <p:ph type="body" sz="quarter" idx="25" hasCustomPrompt="1"/>
          </p:nvPr>
        </p:nvSpPr>
        <p:spPr>
          <a:xfrm>
            <a:off x="6577189" y="5170282"/>
            <a:ext cx="4582759"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8" name="Text Placeholder 2"/>
          <p:cNvSpPr>
            <a:spLocks noGrp="1"/>
          </p:cNvSpPr>
          <p:nvPr>
            <p:ph type="body" sz="quarter" idx="26"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9779184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type="tx">
  <p:cSld name="Speakers - 3">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66"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67" name="Nivel de texto 1…"/>
          <p:cNvSpPr txBox="1">
            <a:spLocks noGrp="1"/>
          </p:cNvSpPr>
          <p:nvPr>
            <p:ph type="body" sz="quarter" idx="1" hasCustomPrompt="1"/>
          </p:nvPr>
        </p:nvSpPr>
        <p:spPr>
          <a:xfrm>
            <a:off x="4566935" y="4605458"/>
            <a:ext cx="3058139"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68" name="Text Placeholder 2"/>
          <p:cNvSpPr>
            <a:spLocks noGrp="1"/>
          </p:cNvSpPr>
          <p:nvPr>
            <p:ph type="body" sz="quarter" idx="21" hasCustomPrompt="1"/>
          </p:nvPr>
        </p:nvSpPr>
        <p:spPr>
          <a:xfrm>
            <a:off x="45669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69" name="Picture Placeholder 14"/>
          <p:cNvSpPr>
            <a:spLocks noGrp="1"/>
          </p:cNvSpPr>
          <p:nvPr>
            <p:ph type="pic" sz="quarter" idx="22"/>
          </p:nvPr>
        </p:nvSpPr>
        <p:spPr>
          <a:xfrm>
            <a:off x="50141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0" name="Rectangle 24"/>
          <p:cNvSpPr/>
          <p:nvPr/>
        </p:nvSpPr>
        <p:spPr>
          <a:xfrm>
            <a:off x="50141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1" name="Text Placeholder 2"/>
          <p:cNvSpPr>
            <a:spLocks noGrp="1"/>
          </p:cNvSpPr>
          <p:nvPr>
            <p:ph type="body" sz="quarter" idx="23" hasCustomPrompt="1"/>
          </p:nvPr>
        </p:nvSpPr>
        <p:spPr>
          <a:xfrm>
            <a:off x="8262635" y="4605458"/>
            <a:ext cx="3058139"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2" name="Text Placeholder 2"/>
          <p:cNvSpPr>
            <a:spLocks noGrp="1"/>
          </p:cNvSpPr>
          <p:nvPr>
            <p:ph type="body" sz="quarter" idx="24" hasCustomPrompt="1"/>
          </p:nvPr>
        </p:nvSpPr>
        <p:spPr>
          <a:xfrm>
            <a:off x="82626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3" name="Picture Placeholder 14"/>
          <p:cNvSpPr>
            <a:spLocks noGrp="1"/>
          </p:cNvSpPr>
          <p:nvPr>
            <p:ph type="pic" sz="quarter" idx="25"/>
          </p:nvPr>
        </p:nvSpPr>
        <p:spPr>
          <a:xfrm>
            <a:off x="87098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4" name="Rectangle 28"/>
          <p:cNvSpPr/>
          <p:nvPr/>
        </p:nvSpPr>
        <p:spPr>
          <a:xfrm>
            <a:off x="87098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5" name="Text Placeholder 2"/>
          <p:cNvSpPr>
            <a:spLocks noGrp="1"/>
          </p:cNvSpPr>
          <p:nvPr>
            <p:ph type="body" sz="quarter" idx="26" hasCustomPrompt="1"/>
          </p:nvPr>
        </p:nvSpPr>
        <p:spPr>
          <a:xfrm>
            <a:off x="877578" y="4605458"/>
            <a:ext cx="3058144"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6" name="Text Placeholder 2"/>
          <p:cNvSpPr>
            <a:spLocks noGrp="1"/>
          </p:cNvSpPr>
          <p:nvPr>
            <p:ph type="body" sz="quarter" idx="27" hasCustomPrompt="1"/>
          </p:nvPr>
        </p:nvSpPr>
        <p:spPr>
          <a:xfrm>
            <a:off x="877578" y="5144391"/>
            <a:ext cx="3058144"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7" name="Picture Placeholder 14"/>
          <p:cNvSpPr>
            <a:spLocks noGrp="1"/>
          </p:cNvSpPr>
          <p:nvPr>
            <p:ph type="pic" sz="quarter" idx="28"/>
          </p:nvPr>
        </p:nvSpPr>
        <p:spPr>
          <a:xfrm>
            <a:off x="1324757" y="1953729"/>
            <a:ext cx="2163786" cy="2163787"/>
          </a:xfrm>
          <a:prstGeom prst="rect">
            <a:avLst/>
          </a:prstGeom>
          <a:ln w="9525">
            <a:solidFill>
              <a:srgbClr val="E7E6E6"/>
            </a:solidFill>
            <a:round/>
          </a:ln>
        </p:spPr>
        <p:txBody>
          <a:bodyPr lIns="91439" tIns="45719" rIns="91439" bIns="45719">
            <a:noAutofit/>
          </a:bodyPr>
          <a:lstStyle/>
          <a:p>
            <a:endParaRPr/>
          </a:p>
        </p:txBody>
      </p:sp>
      <p:sp>
        <p:nvSpPr>
          <p:cNvPr id="678" name="Rectangle 32"/>
          <p:cNvSpPr/>
          <p:nvPr/>
        </p:nvSpPr>
        <p:spPr>
          <a:xfrm>
            <a:off x="1324757" y="4123001"/>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9" name="Text Placeholder 2"/>
          <p:cNvSpPr>
            <a:spLocks noGrp="1"/>
          </p:cNvSpPr>
          <p:nvPr>
            <p:ph type="body" sz="quarter" idx="29"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8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34209917"/>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type="tx">
  <p:cSld name="Speakers - 4">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8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88" name="Nivel de texto 1…"/>
          <p:cNvSpPr txBox="1">
            <a:spLocks noGrp="1"/>
          </p:cNvSpPr>
          <p:nvPr>
            <p:ph type="body" sz="quarter" idx="1" hasCustomPrompt="1"/>
          </p:nvPr>
        </p:nvSpPr>
        <p:spPr>
          <a:xfrm>
            <a:off x="798682" y="4605458"/>
            <a:ext cx="2285558"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89" name="Text Placeholder 2"/>
          <p:cNvSpPr>
            <a:spLocks noGrp="1"/>
          </p:cNvSpPr>
          <p:nvPr>
            <p:ph type="body" sz="quarter" idx="21" hasCustomPrompt="1"/>
          </p:nvPr>
        </p:nvSpPr>
        <p:spPr>
          <a:xfrm>
            <a:off x="798682"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0" name="Picture Placeholder 14"/>
          <p:cNvSpPr>
            <a:spLocks noGrp="1"/>
          </p:cNvSpPr>
          <p:nvPr>
            <p:ph type="pic" sz="quarter" idx="22"/>
          </p:nvPr>
        </p:nvSpPr>
        <p:spPr>
          <a:xfrm>
            <a:off x="873907" y="1893547"/>
            <a:ext cx="2163786" cy="2163792"/>
          </a:xfrm>
          <a:prstGeom prst="rect">
            <a:avLst/>
          </a:prstGeom>
          <a:ln w="9525">
            <a:solidFill>
              <a:srgbClr val="E7E6E6"/>
            </a:solidFill>
            <a:round/>
          </a:ln>
        </p:spPr>
        <p:txBody>
          <a:bodyPr lIns="91439" tIns="45719" rIns="91439" bIns="45719">
            <a:noAutofit/>
          </a:bodyPr>
          <a:lstStyle/>
          <a:p>
            <a:endParaRPr/>
          </a:p>
        </p:txBody>
      </p:sp>
      <p:sp>
        <p:nvSpPr>
          <p:cNvPr id="691" name="Rectangle 25"/>
          <p:cNvSpPr/>
          <p:nvPr/>
        </p:nvSpPr>
        <p:spPr>
          <a:xfrm>
            <a:off x="873907" y="4062822"/>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2" name="Text Placeholder 2"/>
          <p:cNvSpPr>
            <a:spLocks noGrp="1"/>
          </p:cNvSpPr>
          <p:nvPr>
            <p:ph type="body" sz="quarter" idx="23" hasCustomPrompt="1"/>
          </p:nvPr>
        </p:nvSpPr>
        <p:spPr>
          <a:xfrm>
            <a:off x="3570458" y="4605458"/>
            <a:ext cx="2285560"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3" name="Text Placeholder 2"/>
          <p:cNvSpPr>
            <a:spLocks noGrp="1"/>
          </p:cNvSpPr>
          <p:nvPr>
            <p:ph type="body" sz="quarter" idx="24" hasCustomPrompt="1"/>
          </p:nvPr>
        </p:nvSpPr>
        <p:spPr>
          <a:xfrm>
            <a:off x="3570458"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4" name="Picture Placeholder 14"/>
          <p:cNvSpPr>
            <a:spLocks noGrp="1"/>
          </p:cNvSpPr>
          <p:nvPr>
            <p:ph type="pic" sz="quarter" idx="25"/>
          </p:nvPr>
        </p:nvSpPr>
        <p:spPr>
          <a:xfrm>
            <a:off x="3645684" y="1893547"/>
            <a:ext cx="2163787" cy="2163792"/>
          </a:xfrm>
          <a:prstGeom prst="rect">
            <a:avLst/>
          </a:prstGeom>
          <a:ln w="9525">
            <a:solidFill>
              <a:srgbClr val="E7E6E6"/>
            </a:solidFill>
            <a:round/>
          </a:ln>
        </p:spPr>
        <p:txBody>
          <a:bodyPr lIns="91439" tIns="45719" rIns="91439" bIns="45719">
            <a:noAutofit/>
          </a:bodyPr>
          <a:lstStyle/>
          <a:p>
            <a:endParaRPr/>
          </a:p>
        </p:txBody>
      </p:sp>
      <p:sp>
        <p:nvSpPr>
          <p:cNvPr id="695" name="Rectangle 31"/>
          <p:cNvSpPr/>
          <p:nvPr/>
        </p:nvSpPr>
        <p:spPr>
          <a:xfrm>
            <a:off x="3645684" y="4062822"/>
            <a:ext cx="2163792"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6" name="Text Placeholder 2"/>
          <p:cNvSpPr>
            <a:spLocks noGrp="1"/>
          </p:cNvSpPr>
          <p:nvPr>
            <p:ph type="body" sz="quarter" idx="26" hasCustomPrompt="1"/>
          </p:nvPr>
        </p:nvSpPr>
        <p:spPr>
          <a:xfrm>
            <a:off x="6342236"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7" name="Text Placeholder 2"/>
          <p:cNvSpPr>
            <a:spLocks noGrp="1"/>
          </p:cNvSpPr>
          <p:nvPr>
            <p:ph type="body" sz="quarter" idx="27" hasCustomPrompt="1"/>
          </p:nvPr>
        </p:nvSpPr>
        <p:spPr>
          <a:xfrm>
            <a:off x="6342236"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8" name="Picture Placeholder 14"/>
          <p:cNvSpPr>
            <a:spLocks noGrp="1"/>
          </p:cNvSpPr>
          <p:nvPr>
            <p:ph type="pic" sz="quarter" idx="28"/>
          </p:nvPr>
        </p:nvSpPr>
        <p:spPr>
          <a:xfrm>
            <a:off x="6417459" y="1893547"/>
            <a:ext cx="2163793" cy="2163792"/>
          </a:xfrm>
          <a:prstGeom prst="rect">
            <a:avLst/>
          </a:prstGeom>
          <a:ln w="9525">
            <a:solidFill>
              <a:srgbClr val="E7E6E6"/>
            </a:solidFill>
            <a:round/>
          </a:ln>
        </p:spPr>
        <p:txBody>
          <a:bodyPr lIns="91439" tIns="45719" rIns="91439" bIns="45719">
            <a:noAutofit/>
          </a:bodyPr>
          <a:lstStyle/>
          <a:p>
            <a:endParaRPr/>
          </a:p>
        </p:txBody>
      </p:sp>
      <p:sp>
        <p:nvSpPr>
          <p:cNvPr id="699" name="Rectangle 35"/>
          <p:cNvSpPr/>
          <p:nvPr/>
        </p:nvSpPr>
        <p:spPr>
          <a:xfrm>
            <a:off x="6417459" y="4062822"/>
            <a:ext cx="2163793"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0" name="Text Placeholder 2"/>
          <p:cNvSpPr>
            <a:spLocks noGrp="1"/>
          </p:cNvSpPr>
          <p:nvPr>
            <p:ph type="body" sz="quarter" idx="29" hasCustomPrompt="1"/>
          </p:nvPr>
        </p:nvSpPr>
        <p:spPr>
          <a:xfrm>
            <a:off x="9115597"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701" name="Text Placeholder 2"/>
          <p:cNvSpPr>
            <a:spLocks noGrp="1"/>
          </p:cNvSpPr>
          <p:nvPr>
            <p:ph type="body" sz="quarter" idx="30" hasCustomPrompt="1"/>
          </p:nvPr>
        </p:nvSpPr>
        <p:spPr>
          <a:xfrm>
            <a:off x="9115597"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702" name="Picture Placeholder 14"/>
          <p:cNvSpPr>
            <a:spLocks noGrp="1"/>
          </p:cNvSpPr>
          <p:nvPr>
            <p:ph type="pic" sz="quarter" idx="31"/>
          </p:nvPr>
        </p:nvSpPr>
        <p:spPr>
          <a:xfrm>
            <a:off x="9190821" y="1893547"/>
            <a:ext cx="2163795" cy="2163792"/>
          </a:xfrm>
          <a:prstGeom prst="rect">
            <a:avLst/>
          </a:prstGeom>
          <a:ln w="9525">
            <a:solidFill>
              <a:srgbClr val="E7E6E6"/>
            </a:solidFill>
            <a:round/>
          </a:ln>
        </p:spPr>
        <p:txBody>
          <a:bodyPr lIns="91439" tIns="45719" rIns="91439" bIns="45719">
            <a:noAutofit/>
          </a:bodyPr>
          <a:lstStyle/>
          <a:p>
            <a:endParaRPr/>
          </a:p>
        </p:txBody>
      </p:sp>
      <p:sp>
        <p:nvSpPr>
          <p:cNvPr id="703" name="Rectangle 40"/>
          <p:cNvSpPr/>
          <p:nvPr/>
        </p:nvSpPr>
        <p:spPr>
          <a:xfrm>
            <a:off x="9190821" y="4062822"/>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4" name="Text Placeholder 2"/>
          <p:cNvSpPr>
            <a:spLocks noGrp="1"/>
          </p:cNvSpPr>
          <p:nvPr>
            <p:ph type="body" sz="quarter" idx="3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9186646"/>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type="tx">
  <p:cSld name="Speakers - 5">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12"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13" name="Nivel de texto 1…"/>
          <p:cNvSpPr txBox="1">
            <a:spLocks noGrp="1"/>
          </p:cNvSpPr>
          <p:nvPr>
            <p:ph type="body" sz="quarter" idx="1" hasCustomPrompt="1"/>
          </p:nvPr>
        </p:nvSpPr>
        <p:spPr>
          <a:xfrm>
            <a:off x="5057111" y="4277233"/>
            <a:ext cx="2077787" cy="355406"/>
          </a:xfrm>
          <a:prstGeom prst="rect">
            <a:avLst/>
          </a:prstGeom>
        </p:spPr>
        <p:txBody>
          <a:bodyPr lIns="0" tIns="0" rIns="0" bIns="0" anchor="b"/>
          <a:lstStyle>
            <a:lvl1pPr marL="0" indent="0" algn="ctr">
              <a:buClrTx/>
              <a:buSzTx/>
              <a:buFontTx/>
              <a:buNone/>
              <a:defRPr sz="1800" b="1">
                <a:solidFill>
                  <a:srgbClr val="4472C4"/>
                </a:solidFill>
                <a:latin typeface="Montserrat"/>
                <a:ea typeface="Montserrat"/>
                <a:cs typeface="Montserrat"/>
                <a:sym typeface="Montserrat"/>
              </a:defRPr>
            </a:lvl1pPr>
            <a:lvl2pPr marL="628650" indent="-171450" algn="ctr">
              <a:buClrTx/>
              <a:buSzPct val="100000"/>
              <a:buFontTx/>
              <a:defRPr sz="1800" b="1">
                <a:solidFill>
                  <a:srgbClr val="4472C4"/>
                </a:solidFill>
                <a:latin typeface="Montserrat"/>
                <a:ea typeface="Montserrat"/>
                <a:cs typeface="Montserrat"/>
                <a:sym typeface="Montserrat"/>
              </a:defRPr>
            </a:lvl2pPr>
            <a:lvl3pPr marL="1120138" indent="-205738" algn="ctr">
              <a:buClrTx/>
              <a:buSzPct val="100000"/>
              <a:buFontTx/>
              <a:defRPr sz="1800" b="1">
                <a:solidFill>
                  <a:srgbClr val="4472C4"/>
                </a:solidFill>
                <a:latin typeface="Montserrat"/>
                <a:ea typeface="Montserrat"/>
                <a:cs typeface="Montserrat"/>
                <a:sym typeface="Montserrat"/>
              </a:defRPr>
            </a:lvl3pPr>
            <a:lvl4pPr marL="1600200" indent="-228600" algn="ctr">
              <a:buClrTx/>
              <a:buSzPct val="100000"/>
              <a:buFontTx/>
              <a:defRPr sz="1800" b="1">
                <a:solidFill>
                  <a:srgbClr val="4472C4"/>
                </a:solidFill>
                <a:latin typeface="Montserrat"/>
                <a:ea typeface="Montserrat"/>
                <a:cs typeface="Montserrat"/>
                <a:sym typeface="Montserrat"/>
              </a:defRPr>
            </a:lvl4pPr>
            <a:lvl5pPr marL="2057400" indent="-228600" algn="ctr">
              <a:buClrTx/>
              <a:buSzPct val="100000"/>
              <a:buFontTx/>
              <a:defRPr sz="18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14" name="Text Placeholder 2"/>
          <p:cNvSpPr>
            <a:spLocks noGrp="1"/>
          </p:cNvSpPr>
          <p:nvPr>
            <p:ph type="body" sz="quarter" idx="21" hasCustomPrompt="1"/>
          </p:nvPr>
        </p:nvSpPr>
        <p:spPr>
          <a:xfrm>
            <a:off x="5057111"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5" name="Picture Placeholder 14"/>
          <p:cNvSpPr>
            <a:spLocks noGrp="1"/>
          </p:cNvSpPr>
          <p:nvPr>
            <p:ph type="pic" sz="quarter" idx="22"/>
          </p:nvPr>
        </p:nvSpPr>
        <p:spPr>
          <a:xfrm>
            <a:off x="5201875"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16" name="Rectangle 54"/>
          <p:cNvSpPr/>
          <p:nvPr/>
        </p:nvSpPr>
        <p:spPr>
          <a:xfrm>
            <a:off x="5201875"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17" name="Text Placeholder 2"/>
          <p:cNvSpPr>
            <a:spLocks noGrp="1"/>
          </p:cNvSpPr>
          <p:nvPr>
            <p:ph type="body" sz="quarter" idx="23" hasCustomPrompt="1"/>
          </p:nvPr>
        </p:nvSpPr>
        <p:spPr>
          <a:xfrm>
            <a:off x="9486234"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18" name="Text Placeholder 2"/>
          <p:cNvSpPr>
            <a:spLocks noGrp="1"/>
          </p:cNvSpPr>
          <p:nvPr>
            <p:ph type="body" sz="quarter" idx="24" hasCustomPrompt="1"/>
          </p:nvPr>
        </p:nvSpPr>
        <p:spPr>
          <a:xfrm>
            <a:off x="9486234"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9" name="Picture Placeholder 14"/>
          <p:cNvSpPr>
            <a:spLocks noGrp="1"/>
          </p:cNvSpPr>
          <p:nvPr>
            <p:ph type="pic" sz="quarter" idx="25"/>
          </p:nvPr>
        </p:nvSpPr>
        <p:spPr>
          <a:xfrm>
            <a:off x="9630998" y="2081315"/>
            <a:ext cx="1788263" cy="1788256"/>
          </a:xfrm>
          <a:prstGeom prst="rect">
            <a:avLst/>
          </a:prstGeom>
          <a:ln w="9525">
            <a:solidFill>
              <a:srgbClr val="E7E6E6"/>
            </a:solidFill>
            <a:round/>
          </a:ln>
        </p:spPr>
        <p:txBody>
          <a:bodyPr lIns="91439" tIns="45719" rIns="91439" bIns="45719">
            <a:noAutofit/>
          </a:bodyPr>
          <a:lstStyle/>
          <a:p>
            <a:endParaRPr/>
          </a:p>
        </p:txBody>
      </p:sp>
      <p:sp>
        <p:nvSpPr>
          <p:cNvPr id="720" name="Rectangle 65"/>
          <p:cNvSpPr/>
          <p:nvPr/>
        </p:nvSpPr>
        <p:spPr>
          <a:xfrm>
            <a:off x="9630998"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1" name="Text Placeholder 2"/>
          <p:cNvSpPr>
            <a:spLocks noGrp="1"/>
          </p:cNvSpPr>
          <p:nvPr>
            <p:ph type="body" sz="quarter" idx="26" hasCustomPrompt="1"/>
          </p:nvPr>
        </p:nvSpPr>
        <p:spPr>
          <a:xfrm>
            <a:off x="627985" y="4277233"/>
            <a:ext cx="2077780"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2" name="Text Placeholder 2"/>
          <p:cNvSpPr>
            <a:spLocks noGrp="1"/>
          </p:cNvSpPr>
          <p:nvPr>
            <p:ph type="body" sz="quarter" idx="27" hasCustomPrompt="1"/>
          </p:nvPr>
        </p:nvSpPr>
        <p:spPr>
          <a:xfrm>
            <a:off x="627985" y="4816166"/>
            <a:ext cx="2077780"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3" name="Picture Placeholder 14"/>
          <p:cNvSpPr>
            <a:spLocks noGrp="1"/>
          </p:cNvSpPr>
          <p:nvPr>
            <p:ph type="pic" sz="quarter" idx="28"/>
          </p:nvPr>
        </p:nvSpPr>
        <p:spPr>
          <a:xfrm>
            <a:off x="772749" y="2081315"/>
            <a:ext cx="1788255" cy="1788256"/>
          </a:xfrm>
          <a:prstGeom prst="rect">
            <a:avLst/>
          </a:prstGeom>
          <a:ln w="9525">
            <a:solidFill>
              <a:srgbClr val="E7E6E6"/>
            </a:solidFill>
            <a:round/>
          </a:ln>
        </p:spPr>
        <p:txBody>
          <a:bodyPr lIns="91439" tIns="45719" rIns="91439" bIns="45719">
            <a:noAutofit/>
          </a:bodyPr>
          <a:lstStyle/>
          <a:p>
            <a:endParaRPr/>
          </a:p>
        </p:txBody>
      </p:sp>
      <p:sp>
        <p:nvSpPr>
          <p:cNvPr id="724" name="Rectangle 69"/>
          <p:cNvSpPr/>
          <p:nvPr/>
        </p:nvSpPr>
        <p:spPr>
          <a:xfrm>
            <a:off x="772747" y="3881911"/>
            <a:ext cx="1788256"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5" name="Text Placeholder 2"/>
          <p:cNvSpPr>
            <a:spLocks noGrp="1"/>
          </p:cNvSpPr>
          <p:nvPr>
            <p:ph type="body" sz="quarter" idx="29" hasCustomPrompt="1"/>
          </p:nvPr>
        </p:nvSpPr>
        <p:spPr>
          <a:xfrm>
            <a:off x="2842548" y="4277233"/>
            <a:ext cx="2077779"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6" name="Text Placeholder 2"/>
          <p:cNvSpPr>
            <a:spLocks noGrp="1"/>
          </p:cNvSpPr>
          <p:nvPr>
            <p:ph type="body" sz="quarter" idx="30" hasCustomPrompt="1"/>
          </p:nvPr>
        </p:nvSpPr>
        <p:spPr>
          <a:xfrm>
            <a:off x="2842548" y="4816166"/>
            <a:ext cx="2077779"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7" name="Picture Placeholder 14"/>
          <p:cNvSpPr>
            <a:spLocks noGrp="1"/>
          </p:cNvSpPr>
          <p:nvPr>
            <p:ph type="pic" sz="quarter" idx="31"/>
          </p:nvPr>
        </p:nvSpPr>
        <p:spPr>
          <a:xfrm>
            <a:off x="2987312" y="2081315"/>
            <a:ext cx="1788257" cy="1788256"/>
          </a:xfrm>
          <a:prstGeom prst="rect">
            <a:avLst/>
          </a:prstGeom>
          <a:ln w="9525">
            <a:solidFill>
              <a:srgbClr val="E7E6E6"/>
            </a:solidFill>
            <a:round/>
          </a:ln>
        </p:spPr>
        <p:txBody>
          <a:bodyPr lIns="91439" tIns="45719" rIns="91439" bIns="45719">
            <a:noAutofit/>
          </a:bodyPr>
          <a:lstStyle/>
          <a:p>
            <a:endParaRPr/>
          </a:p>
        </p:txBody>
      </p:sp>
      <p:sp>
        <p:nvSpPr>
          <p:cNvPr id="728" name="Rectangle 73"/>
          <p:cNvSpPr/>
          <p:nvPr/>
        </p:nvSpPr>
        <p:spPr>
          <a:xfrm>
            <a:off x="2987312"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9" name="Text Placeholder 2"/>
          <p:cNvSpPr>
            <a:spLocks noGrp="1"/>
          </p:cNvSpPr>
          <p:nvPr>
            <p:ph type="body" sz="quarter" idx="32" hasCustomPrompt="1"/>
          </p:nvPr>
        </p:nvSpPr>
        <p:spPr>
          <a:xfrm>
            <a:off x="7271673"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30" name="Text Placeholder 2"/>
          <p:cNvSpPr>
            <a:spLocks noGrp="1"/>
          </p:cNvSpPr>
          <p:nvPr>
            <p:ph type="body" sz="quarter" idx="33" hasCustomPrompt="1"/>
          </p:nvPr>
        </p:nvSpPr>
        <p:spPr>
          <a:xfrm>
            <a:off x="7271673"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31" name="Picture Placeholder 14"/>
          <p:cNvSpPr>
            <a:spLocks noGrp="1"/>
          </p:cNvSpPr>
          <p:nvPr>
            <p:ph type="pic" sz="quarter" idx="34"/>
          </p:nvPr>
        </p:nvSpPr>
        <p:spPr>
          <a:xfrm>
            <a:off x="7416437"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32" name="Rectangle 77"/>
          <p:cNvSpPr/>
          <p:nvPr/>
        </p:nvSpPr>
        <p:spPr>
          <a:xfrm>
            <a:off x="7416437"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33" name="Text Placeholder 2"/>
          <p:cNvSpPr>
            <a:spLocks noGrp="1"/>
          </p:cNvSpPr>
          <p:nvPr>
            <p:ph type="body" sz="quarter" idx="35"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32356397"/>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type="tx">
  <p:cSld name="Speakers - 6">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41" name="Rectangle 9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42" name="Picture Placeholder 14"/>
          <p:cNvSpPr>
            <a:spLocks noGrp="1"/>
          </p:cNvSpPr>
          <p:nvPr>
            <p:ph type="pic" sz="quarter" idx="21"/>
          </p:nvPr>
        </p:nvSpPr>
        <p:spPr>
          <a:xfrm>
            <a:off x="30077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43" name="Nivel de texto 1…"/>
          <p:cNvSpPr txBox="1">
            <a:spLocks noGrp="1"/>
          </p:cNvSpPr>
          <p:nvPr>
            <p:ph type="body" sz="quarter" idx="1" hasCustomPrompt="1"/>
          </p:nvPr>
        </p:nvSpPr>
        <p:spPr>
          <a:xfrm>
            <a:off x="28449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4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45" name="Text Placeholder 2"/>
          <p:cNvSpPr>
            <a:spLocks noGrp="1"/>
          </p:cNvSpPr>
          <p:nvPr>
            <p:ph type="body" sz="quarter" idx="23" hasCustomPrompt="1"/>
          </p:nvPr>
        </p:nvSpPr>
        <p:spPr>
          <a:xfrm>
            <a:off x="51741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6" name="Text Placeholder 2"/>
          <p:cNvSpPr>
            <a:spLocks noGrp="1"/>
          </p:cNvSpPr>
          <p:nvPr>
            <p:ph type="body" sz="quarter" idx="24" hasCustomPrompt="1"/>
          </p:nvPr>
        </p:nvSpPr>
        <p:spPr>
          <a:xfrm>
            <a:off x="7454186"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7" name="Picture Placeholder 14"/>
          <p:cNvSpPr>
            <a:spLocks noGrp="1"/>
          </p:cNvSpPr>
          <p:nvPr>
            <p:ph type="pic" sz="quarter" idx="25"/>
          </p:nvPr>
        </p:nvSpPr>
        <p:spPr>
          <a:xfrm>
            <a:off x="30077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48" name="Text Placeholder 2"/>
          <p:cNvSpPr>
            <a:spLocks noGrp="1"/>
          </p:cNvSpPr>
          <p:nvPr>
            <p:ph type="body" sz="quarter" idx="26" hasCustomPrompt="1"/>
          </p:nvPr>
        </p:nvSpPr>
        <p:spPr>
          <a:xfrm>
            <a:off x="28449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9" name="Text Placeholder 2"/>
          <p:cNvSpPr>
            <a:spLocks noGrp="1"/>
          </p:cNvSpPr>
          <p:nvPr>
            <p:ph type="body" sz="quarter" idx="27" hasCustomPrompt="1"/>
          </p:nvPr>
        </p:nvSpPr>
        <p:spPr>
          <a:xfrm>
            <a:off x="51741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0" name="Text Placeholder 2"/>
          <p:cNvSpPr>
            <a:spLocks noGrp="1"/>
          </p:cNvSpPr>
          <p:nvPr>
            <p:ph type="body" sz="quarter" idx="28" hasCustomPrompt="1"/>
          </p:nvPr>
        </p:nvSpPr>
        <p:spPr>
          <a:xfrm>
            <a:off x="7454186"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1" name="Rectangle 92"/>
          <p:cNvSpPr/>
          <p:nvPr/>
        </p:nvSpPr>
        <p:spPr>
          <a:xfrm>
            <a:off x="30077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2" name="Rectangle 93"/>
          <p:cNvSpPr/>
          <p:nvPr/>
        </p:nvSpPr>
        <p:spPr>
          <a:xfrm>
            <a:off x="30077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3" name="Rectangle 95"/>
          <p:cNvSpPr/>
          <p:nvPr/>
        </p:nvSpPr>
        <p:spPr>
          <a:xfrm>
            <a:off x="53369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4" name="Rectangle 97"/>
          <p:cNvSpPr/>
          <p:nvPr/>
        </p:nvSpPr>
        <p:spPr>
          <a:xfrm>
            <a:off x="76660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5" name="Rectangle 103"/>
          <p:cNvSpPr/>
          <p:nvPr/>
        </p:nvSpPr>
        <p:spPr>
          <a:xfrm>
            <a:off x="53369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6" name="Rectangle 105"/>
          <p:cNvSpPr/>
          <p:nvPr/>
        </p:nvSpPr>
        <p:spPr>
          <a:xfrm>
            <a:off x="76660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7" name="Picture Placeholder 14"/>
          <p:cNvSpPr>
            <a:spLocks noGrp="1"/>
          </p:cNvSpPr>
          <p:nvPr>
            <p:ph type="pic" sz="quarter" idx="29"/>
          </p:nvPr>
        </p:nvSpPr>
        <p:spPr>
          <a:xfrm>
            <a:off x="53369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8" name="Picture Placeholder 14"/>
          <p:cNvSpPr>
            <a:spLocks noGrp="1"/>
          </p:cNvSpPr>
          <p:nvPr>
            <p:ph type="pic" sz="quarter" idx="30"/>
          </p:nvPr>
        </p:nvSpPr>
        <p:spPr>
          <a:xfrm>
            <a:off x="76660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9" name="Picture Placeholder 14"/>
          <p:cNvSpPr>
            <a:spLocks noGrp="1"/>
          </p:cNvSpPr>
          <p:nvPr>
            <p:ph type="pic" sz="quarter" idx="31"/>
          </p:nvPr>
        </p:nvSpPr>
        <p:spPr>
          <a:xfrm>
            <a:off x="53369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60" name="Picture Placeholder 14"/>
          <p:cNvSpPr>
            <a:spLocks noGrp="1"/>
          </p:cNvSpPr>
          <p:nvPr>
            <p:ph type="pic" sz="quarter" idx="32"/>
          </p:nvPr>
        </p:nvSpPr>
        <p:spPr>
          <a:xfrm>
            <a:off x="76660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76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35242242"/>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type="tx">
  <p:cSld name="Speakers - 7">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68" name="Rectangle 27"/>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69" name="Picture Placeholder 14"/>
          <p:cNvSpPr>
            <a:spLocks noGrp="1"/>
          </p:cNvSpPr>
          <p:nvPr>
            <p:ph type="pic" sz="quarter" idx="21"/>
          </p:nvPr>
        </p:nvSpPr>
        <p:spPr>
          <a:xfrm>
            <a:off x="1847856"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70" name="Nivel de texto 1…"/>
          <p:cNvSpPr txBox="1">
            <a:spLocks noGrp="1"/>
          </p:cNvSpPr>
          <p:nvPr>
            <p:ph type="body" sz="quarter" idx="1" hasCustomPrompt="1"/>
          </p:nvPr>
        </p:nvSpPr>
        <p:spPr>
          <a:xfrm>
            <a:off x="1685064"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7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72" name="Text Placeholder 2"/>
          <p:cNvSpPr>
            <a:spLocks noGrp="1"/>
          </p:cNvSpPr>
          <p:nvPr>
            <p:ph type="body" sz="quarter" idx="23" hasCustomPrompt="1"/>
          </p:nvPr>
        </p:nvSpPr>
        <p:spPr>
          <a:xfrm>
            <a:off x="4014223"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3" name="Text Placeholder 2"/>
          <p:cNvSpPr>
            <a:spLocks noGrp="1"/>
          </p:cNvSpPr>
          <p:nvPr>
            <p:ph type="body" sz="quarter" idx="24" hasCustomPrompt="1"/>
          </p:nvPr>
        </p:nvSpPr>
        <p:spPr>
          <a:xfrm>
            <a:off x="629425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4" name="Text Placeholder 2"/>
          <p:cNvSpPr>
            <a:spLocks noGrp="1"/>
          </p:cNvSpPr>
          <p:nvPr>
            <p:ph type="body" sz="quarter" idx="25" hasCustomPrompt="1"/>
          </p:nvPr>
        </p:nvSpPr>
        <p:spPr>
          <a:xfrm>
            <a:off x="8672530"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5" name="Picture Placeholder 14"/>
          <p:cNvSpPr>
            <a:spLocks noGrp="1"/>
          </p:cNvSpPr>
          <p:nvPr>
            <p:ph type="pic" sz="quarter" idx="26"/>
          </p:nvPr>
        </p:nvSpPr>
        <p:spPr>
          <a:xfrm>
            <a:off x="3014846"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76" name="Text Placeholder 2"/>
          <p:cNvSpPr>
            <a:spLocks noGrp="1"/>
          </p:cNvSpPr>
          <p:nvPr>
            <p:ph type="body" sz="quarter" idx="27" hasCustomPrompt="1"/>
          </p:nvPr>
        </p:nvSpPr>
        <p:spPr>
          <a:xfrm>
            <a:off x="2852054"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7" name="Text Placeholder 2"/>
          <p:cNvSpPr>
            <a:spLocks noGrp="1"/>
          </p:cNvSpPr>
          <p:nvPr>
            <p:ph type="body" sz="quarter" idx="28" hasCustomPrompt="1"/>
          </p:nvPr>
        </p:nvSpPr>
        <p:spPr>
          <a:xfrm>
            <a:off x="5181212"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8" name="Text Placeholder 2"/>
          <p:cNvSpPr>
            <a:spLocks noGrp="1"/>
          </p:cNvSpPr>
          <p:nvPr>
            <p:ph type="body" sz="quarter" idx="29" hasCustomPrompt="1"/>
          </p:nvPr>
        </p:nvSpPr>
        <p:spPr>
          <a:xfrm>
            <a:off x="7461243"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9" name="Rectangle 92"/>
          <p:cNvSpPr/>
          <p:nvPr/>
        </p:nvSpPr>
        <p:spPr>
          <a:xfrm>
            <a:off x="3014845"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0" name="Rectangle 93"/>
          <p:cNvSpPr/>
          <p:nvPr/>
        </p:nvSpPr>
        <p:spPr>
          <a:xfrm>
            <a:off x="1847855"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1" name="Rectangle 95"/>
          <p:cNvSpPr/>
          <p:nvPr/>
        </p:nvSpPr>
        <p:spPr>
          <a:xfrm>
            <a:off x="5343999" y="5687064"/>
            <a:ext cx="155033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2" name="Rectangle 97"/>
          <p:cNvSpPr/>
          <p:nvPr/>
        </p:nvSpPr>
        <p:spPr>
          <a:xfrm>
            <a:off x="7673153"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3" name="Rectangle 103"/>
          <p:cNvSpPr/>
          <p:nvPr/>
        </p:nvSpPr>
        <p:spPr>
          <a:xfrm>
            <a:off x="4177007" y="3310690"/>
            <a:ext cx="1550348"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4" name="Rectangle 105"/>
          <p:cNvSpPr/>
          <p:nvPr/>
        </p:nvSpPr>
        <p:spPr>
          <a:xfrm>
            <a:off x="6506161"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5" name="Rectangle 107"/>
          <p:cNvSpPr/>
          <p:nvPr/>
        </p:nvSpPr>
        <p:spPr>
          <a:xfrm>
            <a:off x="8835314"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6" name="Picture Placeholder 14"/>
          <p:cNvSpPr>
            <a:spLocks noGrp="1"/>
          </p:cNvSpPr>
          <p:nvPr>
            <p:ph type="pic" sz="quarter" idx="30"/>
          </p:nvPr>
        </p:nvSpPr>
        <p:spPr>
          <a:xfrm>
            <a:off x="5343999" y="4194414"/>
            <a:ext cx="1550339" cy="1492658"/>
          </a:xfrm>
          <a:prstGeom prst="rect">
            <a:avLst/>
          </a:prstGeom>
          <a:ln w="9525">
            <a:solidFill>
              <a:srgbClr val="E7E6E6"/>
            </a:solidFill>
            <a:round/>
          </a:ln>
        </p:spPr>
        <p:txBody>
          <a:bodyPr lIns="91439" tIns="45719" rIns="91439" bIns="45719">
            <a:noAutofit/>
          </a:bodyPr>
          <a:lstStyle/>
          <a:p>
            <a:endParaRPr/>
          </a:p>
        </p:txBody>
      </p:sp>
      <p:sp>
        <p:nvSpPr>
          <p:cNvPr id="787" name="Picture Placeholder 14"/>
          <p:cNvSpPr>
            <a:spLocks noGrp="1"/>
          </p:cNvSpPr>
          <p:nvPr>
            <p:ph type="pic" sz="quarter" idx="31"/>
          </p:nvPr>
        </p:nvSpPr>
        <p:spPr>
          <a:xfrm>
            <a:off x="7673153"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88" name="Picture Placeholder 14"/>
          <p:cNvSpPr>
            <a:spLocks noGrp="1"/>
          </p:cNvSpPr>
          <p:nvPr>
            <p:ph type="pic" sz="quarter" idx="32"/>
          </p:nvPr>
        </p:nvSpPr>
        <p:spPr>
          <a:xfrm>
            <a:off x="4177007"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89" name="Picture Placeholder 14"/>
          <p:cNvSpPr>
            <a:spLocks noGrp="1"/>
          </p:cNvSpPr>
          <p:nvPr>
            <p:ph type="pic" sz="quarter" idx="33"/>
          </p:nvPr>
        </p:nvSpPr>
        <p:spPr>
          <a:xfrm>
            <a:off x="6506161" y="1816929"/>
            <a:ext cx="1550340" cy="1492653"/>
          </a:xfrm>
          <a:prstGeom prst="rect">
            <a:avLst/>
          </a:prstGeom>
          <a:ln w="9525">
            <a:solidFill>
              <a:srgbClr val="E7E6E6"/>
            </a:solidFill>
            <a:round/>
          </a:ln>
        </p:spPr>
        <p:txBody>
          <a:bodyPr lIns="91439" tIns="45719" rIns="91439" bIns="45719">
            <a:noAutofit/>
          </a:bodyPr>
          <a:lstStyle/>
          <a:p>
            <a:endParaRPr/>
          </a:p>
        </p:txBody>
      </p:sp>
      <p:sp>
        <p:nvSpPr>
          <p:cNvPr id="790" name="Picture Placeholder 14"/>
          <p:cNvSpPr>
            <a:spLocks noGrp="1"/>
          </p:cNvSpPr>
          <p:nvPr>
            <p:ph type="pic" sz="quarter" idx="34"/>
          </p:nvPr>
        </p:nvSpPr>
        <p:spPr>
          <a:xfrm>
            <a:off x="8835314"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79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61003965"/>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Speakers - 8">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98" name="Rectangle 3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99" name="Picture Placeholder 14"/>
          <p:cNvSpPr>
            <a:spLocks noGrp="1"/>
          </p:cNvSpPr>
          <p:nvPr>
            <p:ph type="pic" sz="quarter" idx="21"/>
          </p:nvPr>
        </p:nvSpPr>
        <p:spPr>
          <a:xfrm>
            <a:off x="18393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800" name="Nivel de texto 1…"/>
          <p:cNvSpPr txBox="1">
            <a:spLocks noGrp="1"/>
          </p:cNvSpPr>
          <p:nvPr>
            <p:ph type="body" sz="quarter" idx="1" hasCustomPrompt="1"/>
          </p:nvPr>
        </p:nvSpPr>
        <p:spPr>
          <a:xfrm>
            <a:off x="16765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0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02" name="Text Placeholder 2"/>
          <p:cNvSpPr>
            <a:spLocks noGrp="1"/>
          </p:cNvSpPr>
          <p:nvPr>
            <p:ph type="body" sz="quarter" idx="23" hasCustomPrompt="1"/>
          </p:nvPr>
        </p:nvSpPr>
        <p:spPr>
          <a:xfrm>
            <a:off x="40057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3" name="Text Placeholder 2"/>
          <p:cNvSpPr>
            <a:spLocks noGrp="1"/>
          </p:cNvSpPr>
          <p:nvPr>
            <p:ph type="body" sz="quarter" idx="24" hasCustomPrompt="1"/>
          </p:nvPr>
        </p:nvSpPr>
        <p:spPr>
          <a:xfrm>
            <a:off x="6285788"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4" name="Text Placeholder 2"/>
          <p:cNvSpPr>
            <a:spLocks noGrp="1"/>
          </p:cNvSpPr>
          <p:nvPr>
            <p:ph type="body" sz="quarter" idx="25" hasCustomPrompt="1"/>
          </p:nvPr>
        </p:nvSpPr>
        <p:spPr>
          <a:xfrm>
            <a:off x="866406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5" name="Picture Placeholder 14"/>
          <p:cNvSpPr>
            <a:spLocks noGrp="1"/>
          </p:cNvSpPr>
          <p:nvPr>
            <p:ph type="pic" sz="quarter" idx="26"/>
          </p:nvPr>
        </p:nvSpPr>
        <p:spPr>
          <a:xfrm>
            <a:off x="18393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806" name="Text Placeholder 2"/>
          <p:cNvSpPr>
            <a:spLocks noGrp="1"/>
          </p:cNvSpPr>
          <p:nvPr>
            <p:ph type="body" sz="quarter" idx="27" hasCustomPrompt="1"/>
          </p:nvPr>
        </p:nvSpPr>
        <p:spPr>
          <a:xfrm>
            <a:off x="16765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7" name="Text Placeholder 2"/>
          <p:cNvSpPr>
            <a:spLocks noGrp="1"/>
          </p:cNvSpPr>
          <p:nvPr>
            <p:ph type="body" sz="quarter" idx="28" hasCustomPrompt="1"/>
          </p:nvPr>
        </p:nvSpPr>
        <p:spPr>
          <a:xfrm>
            <a:off x="40057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8" name="Text Placeholder 2"/>
          <p:cNvSpPr>
            <a:spLocks noGrp="1"/>
          </p:cNvSpPr>
          <p:nvPr>
            <p:ph type="body" sz="quarter" idx="29" hasCustomPrompt="1"/>
          </p:nvPr>
        </p:nvSpPr>
        <p:spPr>
          <a:xfrm>
            <a:off x="628578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9" name="Text Placeholder 2"/>
          <p:cNvSpPr>
            <a:spLocks noGrp="1"/>
          </p:cNvSpPr>
          <p:nvPr>
            <p:ph type="body" sz="quarter" idx="30" hasCustomPrompt="1"/>
          </p:nvPr>
        </p:nvSpPr>
        <p:spPr>
          <a:xfrm>
            <a:off x="8664064"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10" name="Rectangle 92"/>
          <p:cNvSpPr/>
          <p:nvPr/>
        </p:nvSpPr>
        <p:spPr>
          <a:xfrm>
            <a:off x="18393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1" name="Rectangle 93"/>
          <p:cNvSpPr/>
          <p:nvPr/>
        </p:nvSpPr>
        <p:spPr>
          <a:xfrm>
            <a:off x="18393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2" name="Rectangle 95"/>
          <p:cNvSpPr/>
          <p:nvPr/>
        </p:nvSpPr>
        <p:spPr>
          <a:xfrm>
            <a:off x="41685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3" name="Rectangle 97"/>
          <p:cNvSpPr/>
          <p:nvPr/>
        </p:nvSpPr>
        <p:spPr>
          <a:xfrm>
            <a:off x="64976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4" name="Rectangle 99"/>
          <p:cNvSpPr/>
          <p:nvPr/>
        </p:nvSpPr>
        <p:spPr>
          <a:xfrm>
            <a:off x="8826850"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5" name="Rectangle 103"/>
          <p:cNvSpPr/>
          <p:nvPr/>
        </p:nvSpPr>
        <p:spPr>
          <a:xfrm>
            <a:off x="41685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6" name="Rectangle 105"/>
          <p:cNvSpPr/>
          <p:nvPr/>
        </p:nvSpPr>
        <p:spPr>
          <a:xfrm>
            <a:off x="64976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7" name="Rectangle 107"/>
          <p:cNvSpPr/>
          <p:nvPr/>
        </p:nvSpPr>
        <p:spPr>
          <a:xfrm>
            <a:off x="8826848"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8" name="Picture Placeholder 14"/>
          <p:cNvSpPr>
            <a:spLocks noGrp="1"/>
          </p:cNvSpPr>
          <p:nvPr>
            <p:ph type="pic" sz="quarter" idx="31"/>
          </p:nvPr>
        </p:nvSpPr>
        <p:spPr>
          <a:xfrm>
            <a:off x="41685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19" name="Picture Placeholder 14"/>
          <p:cNvSpPr>
            <a:spLocks noGrp="1"/>
          </p:cNvSpPr>
          <p:nvPr>
            <p:ph type="pic" sz="quarter" idx="32"/>
          </p:nvPr>
        </p:nvSpPr>
        <p:spPr>
          <a:xfrm>
            <a:off x="64976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0" name="Picture Placeholder 14"/>
          <p:cNvSpPr>
            <a:spLocks noGrp="1"/>
          </p:cNvSpPr>
          <p:nvPr>
            <p:ph type="pic" sz="quarter" idx="33"/>
          </p:nvPr>
        </p:nvSpPr>
        <p:spPr>
          <a:xfrm>
            <a:off x="8826850"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1" name="Picture Placeholder 14"/>
          <p:cNvSpPr>
            <a:spLocks noGrp="1"/>
          </p:cNvSpPr>
          <p:nvPr>
            <p:ph type="pic" sz="quarter" idx="34"/>
          </p:nvPr>
        </p:nvSpPr>
        <p:spPr>
          <a:xfrm>
            <a:off x="41685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22" name="Picture Placeholder 14"/>
          <p:cNvSpPr>
            <a:spLocks noGrp="1"/>
          </p:cNvSpPr>
          <p:nvPr>
            <p:ph type="pic" sz="quarter" idx="35"/>
          </p:nvPr>
        </p:nvSpPr>
        <p:spPr>
          <a:xfrm>
            <a:off x="64976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23" name="Picture Placeholder 14"/>
          <p:cNvSpPr>
            <a:spLocks noGrp="1"/>
          </p:cNvSpPr>
          <p:nvPr>
            <p:ph type="pic" sz="quarter" idx="36"/>
          </p:nvPr>
        </p:nvSpPr>
        <p:spPr>
          <a:xfrm>
            <a:off x="8826848"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2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92863252"/>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type="tx">
  <p:cSld name="Speakers - 9">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1" name="Rectangle 33"/>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32"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33"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3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35"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6"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7"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8"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9" name="Picture Placeholder 14"/>
          <p:cNvSpPr>
            <a:spLocks noGrp="1"/>
          </p:cNvSpPr>
          <p:nvPr>
            <p:ph type="pic" sz="quarter" idx="27"/>
          </p:nvPr>
        </p:nvSpPr>
        <p:spPr>
          <a:xfrm>
            <a:off x="1829511" y="4187168"/>
            <a:ext cx="1550342" cy="1492658"/>
          </a:xfrm>
          <a:prstGeom prst="rect">
            <a:avLst/>
          </a:prstGeom>
          <a:ln w="9525">
            <a:solidFill>
              <a:srgbClr val="E7E6E6"/>
            </a:solidFill>
            <a:round/>
          </a:ln>
        </p:spPr>
        <p:txBody>
          <a:bodyPr lIns="91439" tIns="45719" rIns="91439" bIns="45719">
            <a:noAutofit/>
          </a:bodyPr>
          <a:lstStyle/>
          <a:p>
            <a:endParaRPr/>
          </a:p>
        </p:txBody>
      </p:sp>
      <p:sp>
        <p:nvSpPr>
          <p:cNvPr id="840" name="Text Placeholder 2"/>
          <p:cNvSpPr>
            <a:spLocks noGrp="1"/>
          </p:cNvSpPr>
          <p:nvPr>
            <p:ph type="body" sz="quarter" idx="28" hasCustomPrompt="1"/>
          </p:nvPr>
        </p:nvSpPr>
        <p:spPr>
          <a:xfrm>
            <a:off x="1666719"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1" name="Text Placeholder 2"/>
          <p:cNvSpPr>
            <a:spLocks noGrp="1"/>
          </p:cNvSpPr>
          <p:nvPr>
            <p:ph type="body" sz="quarter" idx="29" hasCustomPrompt="1"/>
          </p:nvPr>
        </p:nvSpPr>
        <p:spPr>
          <a:xfrm>
            <a:off x="3995880"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2" name="Text Placeholder 2"/>
          <p:cNvSpPr>
            <a:spLocks noGrp="1"/>
          </p:cNvSpPr>
          <p:nvPr>
            <p:ph type="body" sz="quarter" idx="30" hasCustomPrompt="1"/>
          </p:nvPr>
        </p:nvSpPr>
        <p:spPr>
          <a:xfrm>
            <a:off x="627591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3" name="Text Placeholder 2"/>
          <p:cNvSpPr>
            <a:spLocks noGrp="1"/>
          </p:cNvSpPr>
          <p:nvPr>
            <p:ph type="body" sz="quarter" idx="31" hasCustomPrompt="1"/>
          </p:nvPr>
        </p:nvSpPr>
        <p:spPr>
          <a:xfrm>
            <a:off x="865418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4" name="Rectangle 92"/>
          <p:cNvSpPr/>
          <p:nvPr/>
        </p:nvSpPr>
        <p:spPr>
          <a:xfrm>
            <a:off x="182951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5"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6" name="Rectangle 95"/>
          <p:cNvSpPr/>
          <p:nvPr/>
        </p:nvSpPr>
        <p:spPr>
          <a:xfrm>
            <a:off x="415866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7" name="Rectangle 97"/>
          <p:cNvSpPr/>
          <p:nvPr/>
        </p:nvSpPr>
        <p:spPr>
          <a:xfrm>
            <a:off x="648781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8" name="Rectangle 99"/>
          <p:cNvSpPr/>
          <p:nvPr/>
        </p:nvSpPr>
        <p:spPr>
          <a:xfrm>
            <a:off x="881697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9"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0"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1"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2"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3" name="Picture Placeholder 14"/>
          <p:cNvSpPr>
            <a:spLocks noGrp="1"/>
          </p:cNvSpPr>
          <p:nvPr>
            <p:ph type="pic" sz="quarter" idx="32"/>
          </p:nvPr>
        </p:nvSpPr>
        <p:spPr>
          <a:xfrm>
            <a:off x="415866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4" name="Picture Placeholder 14"/>
          <p:cNvSpPr>
            <a:spLocks noGrp="1"/>
          </p:cNvSpPr>
          <p:nvPr>
            <p:ph type="pic" sz="quarter" idx="33"/>
          </p:nvPr>
        </p:nvSpPr>
        <p:spPr>
          <a:xfrm>
            <a:off x="648781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5" name="Picture Placeholder 14"/>
          <p:cNvSpPr>
            <a:spLocks noGrp="1"/>
          </p:cNvSpPr>
          <p:nvPr>
            <p:ph type="pic" sz="quarter" idx="34"/>
          </p:nvPr>
        </p:nvSpPr>
        <p:spPr>
          <a:xfrm>
            <a:off x="881697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6" name="Picture Placeholder 14"/>
          <p:cNvSpPr>
            <a:spLocks noGrp="1"/>
          </p:cNvSpPr>
          <p:nvPr>
            <p:ph type="pic" sz="quarter" idx="35"/>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57" name="Picture Placeholder 14"/>
          <p:cNvSpPr>
            <a:spLocks noGrp="1"/>
          </p:cNvSpPr>
          <p:nvPr>
            <p:ph type="pic" sz="quarter" idx="36"/>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58" name="Picture Placeholder 14"/>
          <p:cNvSpPr>
            <a:spLocks noGrp="1"/>
          </p:cNvSpPr>
          <p:nvPr>
            <p:ph type="pic" sz="quarter" idx="37"/>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59" name="Picture Placeholder 14"/>
          <p:cNvSpPr>
            <a:spLocks noGrp="1"/>
          </p:cNvSpPr>
          <p:nvPr>
            <p:ph type="pic" sz="quarter" idx="38"/>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6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84758222"/>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type="tx">
  <p:cSld name="Speakers - 10">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67" name="Rectangle 36"/>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68"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69"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70"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71"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2"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3"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4"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5" name="Picture Placeholder 14"/>
          <p:cNvSpPr>
            <a:spLocks noGrp="1"/>
          </p:cNvSpPr>
          <p:nvPr>
            <p:ph type="pic" sz="quarter" idx="27"/>
          </p:nvPr>
        </p:nvSpPr>
        <p:spPr>
          <a:xfrm>
            <a:off x="662522" y="4187168"/>
            <a:ext cx="1550343" cy="1492658"/>
          </a:xfrm>
          <a:prstGeom prst="rect">
            <a:avLst/>
          </a:prstGeom>
          <a:ln w="9525">
            <a:solidFill>
              <a:srgbClr val="E7E6E6"/>
            </a:solidFill>
            <a:round/>
          </a:ln>
        </p:spPr>
        <p:txBody>
          <a:bodyPr lIns="91439" tIns="45719" rIns="91439" bIns="45719">
            <a:noAutofit/>
          </a:bodyPr>
          <a:lstStyle/>
          <a:p>
            <a:endParaRPr/>
          </a:p>
        </p:txBody>
      </p:sp>
      <p:sp>
        <p:nvSpPr>
          <p:cNvPr id="876" name="Text Placeholder 2"/>
          <p:cNvSpPr>
            <a:spLocks noGrp="1"/>
          </p:cNvSpPr>
          <p:nvPr>
            <p:ph type="body" sz="quarter" idx="28" hasCustomPrompt="1"/>
          </p:nvPr>
        </p:nvSpPr>
        <p:spPr>
          <a:xfrm>
            <a:off x="499731"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7" name="Text Placeholder 2"/>
          <p:cNvSpPr>
            <a:spLocks noGrp="1"/>
          </p:cNvSpPr>
          <p:nvPr>
            <p:ph type="body" sz="quarter" idx="29" hasCustomPrompt="1"/>
          </p:nvPr>
        </p:nvSpPr>
        <p:spPr>
          <a:xfrm>
            <a:off x="282889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8" name="Text Placeholder 2"/>
          <p:cNvSpPr>
            <a:spLocks noGrp="1"/>
          </p:cNvSpPr>
          <p:nvPr>
            <p:ph type="body" sz="quarter" idx="30" hasCustomPrompt="1"/>
          </p:nvPr>
        </p:nvSpPr>
        <p:spPr>
          <a:xfrm>
            <a:off x="510892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9" name="Text Placeholder 2"/>
          <p:cNvSpPr>
            <a:spLocks noGrp="1"/>
          </p:cNvSpPr>
          <p:nvPr>
            <p:ph type="body" sz="quarter" idx="31" hasCustomPrompt="1"/>
          </p:nvPr>
        </p:nvSpPr>
        <p:spPr>
          <a:xfrm>
            <a:off x="748719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0" name="Text Placeholder 2"/>
          <p:cNvSpPr>
            <a:spLocks noGrp="1"/>
          </p:cNvSpPr>
          <p:nvPr>
            <p:ph type="body" sz="quarter" idx="32" hasCustomPrompt="1"/>
          </p:nvPr>
        </p:nvSpPr>
        <p:spPr>
          <a:xfrm>
            <a:off x="981635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1" name="Rectangle 92"/>
          <p:cNvSpPr/>
          <p:nvPr/>
        </p:nvSpPr>
        <p:spPr>
          <a:xfrm>
            <a:off x="662519"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2"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3" name="Rectangle 95"/>
          <p:cNvSpPr/>
          <p:nvPr/>
        </p:nvSpPr>
        <p:spPr>
          <a:xfrm>
            <a:off x="2991672" y="5687064"/>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4" name="Rectangle 97"/>
          <p:cNvSpPr/>
          <p:nvPr/>
        </p:nvSpPr>
        <p:spPr>
          <a:xfrm>
            <a:off x="532082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5" name="Rectangle 99"/>
          <p:cNvSpPr/>
          <p:nvPr/>
        </p:nvSpPr>
        <p:spPr>
          <a:xfrm>
            <a:off x="764998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6" name="Rectangle 101"/>
          <p:cNvSpPr/>
          <p:nvPr/>
        </p:nvSpPr>
        <p:spPr>
          <a:xfrm>
            <a:off x="997913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7"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8"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9"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0"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1" name="Picture Placeholder 14"/>
          <p:cNvSpPr>
            <a:spLocks noGrp="1"/>
          </p:cNvSpPr>
          <p:nvPr>
            <p:ph type="pic" sz="quarter" idx="33"/>
          </p:nvPr>
        </p:nvSpPr>
        <p:spPr>
          <a:xfrm>
            <a:off x="2991673" y="4194414"/>
            <a:ext cx="1550343" cy="1492658"/>
          </a:xfrm>
          <a:prstGeom prst="rect">
            <a:avLst/>
          </a:prstGeom>
          <a:ln w="9525">
            <a:solidFill>
              <a:srgbClr val="E7E6E6"/>
            </a:solidFill>
            <a:round/>
          </a:ln>
        </p:spPr>
        <p:txBody>
          <a:bodyPr lIns="91439" tIns="45719" rIns="91439" bIns="45719">
            <a:noAutofit/>
          </a:bodyPr>
          <a:lstStyle/>
          <a:p>
            <a:endParaRPr/>
          </a:p>
        </p:txBody>
      </p:sp>
      <p:sp>
        <p:nvSpPr>
          <p:cNvPr id="892" name="Picture Placeholder 14"/>
          <p:cNvSpPr>
            <a:spLocks noGrp="1"/>
          </p:cNvSpPr>
          <p:nvPr>
            <p:ph type="pic" sz="quarter" idx="34"/>
          </p:nvPr>
        </p:nvSpPr>
        <p:spPr>
          <a:xfrm>
            <a:off x="532082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3" name="Picture Placeholder 14"/>
          <p:cNvSpPr>
            <a:spLocks noGrp="1"/>
          </p:cNvSpPr>
          <p:nvPr>
            <p:ph type="pic" sz="quarter" idx="35"/>
          </p:nvPr>
        </p:nvSpPr>
        <p:spPr>
          <a:xfrm>
            <a:off x="764998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4" name="Picture Placeholder 14"/>
          <p:cNvSpPr>
            <a:spLocks noGrp="1"/>
          </p:cNvSpPr>
          <p:nvPr>
            <p:ph type="pic" sz="quarter" idx="36"/>
          </p:nvPr>
        </p:nvSpPr>
        <p:spPr>
          <a:xfrm>
            <a:off x="997913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5" name="Picture Placeholder 14"/>
          <p:cNvSpPr>
            <a:spLocks noGrp="1"/>
          </p:cNvSpPr>
          <p:nvPr>
            <p:ph type="pic" sz="quarter" idx="37"/>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96" name="Picture Placeholder 14"/>
          <p:cNvSpPr>
            <a:spLocks noGrp="1"/>
          </p:cNvSpPr>
          <p:nvPr>
            <p:ph type="pic" sz="quarter" idx="38"/>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97" name="Picture Placeholder 14"/>
          <p:cNvSpPr>
            <a:spLocks noGrp="1"/>
          </p:cNvSpPr>
          <p:nvPr>
            <p:ph type="pic" sz="quarter" idx="39"/>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98" name="Picture Placeholder 14"/>
          <p:cNvSpPr>
            <a:spLocks noGrp="1"/>
          </p:cNvSpPr>
          <p:nvPr>
            <p:ph type="pic" sz="quarter" idx="40"/>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36473998"/>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type="tx">
  <p:cSld name="9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06"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07" name="Text Placeholder 2"/>
          <p:cNvSpPr>
            <a:spLocks noGrp="1"/>
          </p:cNvSpPr>
          <p:nvPr>
            <p:ph type="body" sz="quarter" idx="21" hasCustomPrompt="1"/>
          </p:nvPr>
        </p:nvSpPr>
        <p:spPr>
          <a:xfrm>
            <a:off x="558697" y="2026061"/>
            <a:ext cx="5394637"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08" name="Text Placeholder 2"/>
          <p:cNvSpPr>
            <a:spLocks noGrp="1"/>
          </p:cNvSpPr>
          <p:nvPr>
            <p:ph type="body" sz="half" idx="22" hasCustomPrompt="1"/>
          </p:nvPr>
        </p:nvSpPr>
        <p:spPr>
          <a:xfrm>
            <a:off x="558697"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09" name="Text Placeholder 2"/>
          <p:cNvSpPr>
            <a:spLocks noGrp="1"/>
          </p:cNvSpPr>
          <p:nvPr>
            <p:ph type="body" sz="quarter" idx="23" hasCustomPrompt="1"/>
          </p:nvPr>
        </p:nvSpPr>
        <p:spPr>
          <a:xfrm>
            <a:off x="6249382" y="2026061"/>
            <a:ext cx="5394637" cy="355405"/>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10" name="Text Placeholder 2"/>
          <p:cNvSpPr>
            <a:spLocks noGrp="1"/>
          </p:cNvSpPr>
          <p:nvPr>
            <p:ph type="body" sz="half" idx="24" hasCustomPrompt="1"/>
          </p:nvPr>
        </p:nvSpPr>
        <p:spPr>
          <a:xfrm>
            <a:off x="6249382"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1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6060165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type="tx">
  <p:cSld name="1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18"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19" name="Text Placeholder 2"/>
          <p:cNvSpPr>
            <a:spLocks noGrp="1"/>
          </p:cNvSpPr>
          <p:nvPr>
            <p:ph type="body" sz="quarter" idx="21" hasCustomPrompt="1"/>
          </p:nvPr>
        </p:nvSpPr>
        <p:spPr>
          <a:xfrm>
            <a:off x="558700" y="2026061"/>
            <a:ext cx="8417026"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20" name="Text Placeholder 2"/>
          <p:cNvSpPr>
            <a:spLocks noGrp="1"/>
          </p:cNvSpPr>
          <p:nvPr>
            <p:ph type="body" sz="half" idx="22" hasCustomPrompt="1"/>
          </p:nvPr>
        </p:nvSpPr>
        <p:spPr>
          <a:xfrm>
            <a:off x="558700" y="2717800"/>
            <a:ext cx="8417026"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2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14915311"/>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type="tx">
  <p:cSld name="Green Zing Text - Picture - Whit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28"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29"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30"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latin typeface="Montserrat"/>
                <a:ea typeface="Montserrat"/>
                <a:cs typeface="Montserrat"/>
                <a:sym typeface="Montserrat"/>
              </a:defRPr>
            </a:lvl1pPr>
          </a:lstStyle>
          <a:p>
            <a:r>
              <a:t>Click to edit master text style</a:t>
            </a:r>
          </a:p>
        </p:txBody>
      </p:sp>
      <p:sp>
        <p:nvSpPr>
          <p:cNvPr id="931"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3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25082952"/>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type="tx">
  <p:cSld name="Green Zing Text - Picture - Blu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9" name="Picture 5" descr="Picture 5"/>
          <p:cNvPicPr>
            <a:picLocks noChangeAspect="1"/>
          </p:cNvPicPr>
          <p:nvPr/>
        </p:nvPicPr>
        <p:blipFill>
          <a:blip r:embed="rId3">
            <a:extLst/>
          </a:blip>
          <a:stretch>
            <a:fillRect/>
          </a:stretch>
        </p:blipFill>
        <p:spPr>
          <a:xfrm>
            <a:off x="0" y="13184"/>
            <a:ext cx="12192000" cy="6858001"/>
          </a:xfrm>
          <a:prstGeom prst="rect">
            <a:avLst/>
          </a:prstGeom>
          <a:ln w="12700">
            <a:miter lim="400000"/>
          </a:ln>
        </p:spPr>
      </p:pic>
      <p:sp>
        <p:nvSpPr>
          <p:cNvPr id="940"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41"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42"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943"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4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45338882"/>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type="tx">
  <p:cSld name="Blank">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51" name="Número de diapositiva"/>
          <p:cNvSpPr txBox="1">
            <a:spLocks noGrp="1"/>
          </p:cNvSpPr>
          <p:nvPr>
            <p:ph type="sldNum" sz="quarter" idx="2"/>
          </p:nvPr>
        </p:nvSpPr>
        <p:spPr>
          <a:xfrm>
            <a:off x="0" y="0"/>
            <a:ext cx="335862" cy="370837"/>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2320295813"/>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type="tx">
  <p:cSld name="CANSO">
    <p:spTree>
      <p:nvGrpSpPr>
        <p:cNvPr id="1" name=""/>
        <p:cNvGrpSpPr/>
        <p:nvPr/>
      </p:nvGrpSpPr>
      <p:grpSpPr>
        <a:xfrm>
          <a:off x="0" y="0"/>
          <a:ext cx="0" cy="0"/>
          <a:chOff x="0" y="0"/>
          <a:chExt cx="0" cy="0"/>
        </a:xfrm>
      </p:grpSpPr>
      <p:pic>
        <p:nvPicPr>
          <p:cNvPr id="958"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5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6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6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62"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63"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64"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96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6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6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6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6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35638010"/>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type="tx">
  <p:cSld name="CANSO-Africa">
    <p:spTree>
      <p:nvGrpSpPr>
        <p:cNvPr id="1" name=""/>
        <p:cNvGrpSpPr/>
        <p:nvPr/>
      </p:nvGrpSpPr>
      <p:grpSpPr>
        <a:xfrm>
          <a:off x="0" y="0"/>
          <a:ext cx="0" cy="0"/>
          <a:chOff x="0" y="0"/>
          <a:chExt cx="0" cy="0"/>
        </a:xfrm>
      </p:grpSpPr>
      <p:pic>
        <p:nvPicPr>
          <p:cNvPr id="976"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7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7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7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80"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81"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82"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98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8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8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8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8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90717477"/>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type="tx">
  <p:cSld name="CANSO-Asia_Pacific">
    <p:spTree>
      <p:nvGrpSpPr>
        <p:cNvPr id="1" name=""/>
        <p:cNvGrpSpPr/>
        <p:nvPr/>
      </p:nvGrpSpPr>
      <p:grpSpPr>
        <a:xfrm>
          <a:off x="0" y="0"/>
          <a:ext cx="0" cy="0"/>
          <a:chOff x="0" y="0"/>
          <a:chExt cx="0" cy="0"/>
        </a:xfrm>
      </p:grpSpPr>
      <p:pic>
        <p:nvPicPr>
          <p:cNvPr id="99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9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9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9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98"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99"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00"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0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0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0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0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11191761"/>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type="tx">
  <p:cSld name="CANSO-Europe">
    <p:spTree>
      <p:nvGrpSpPr>
        <p:cNvPr id="1" name=""/>
        <p:cNvGrpSpPr/>
        <p:nvPr/>
      </p:nvGrpSpPr>
      <p:grpSpPr>
        <a:xfrm>
          <a:off x="0" y="0"/>
          <a:ext cx="0" cy="0"/>
          <a:chOff x="0" y="0"/>
          <a:chExt cx="0" cy="0"/>
        </a:xfrm>
      </p:grpSpPr>
      <p:pic>
        <p:nvPicPr>
          <p:cNvPr id="1012"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1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1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1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16"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17"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18"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1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2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2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96355878"/>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type="tx">
  <p:cSld name="CANSO-Latin_America and_Caribbean">
    <p:spTree>
      <p:nvGrpSpPr>
        <p:cNvPr id="1" name=""/>
        <p:cNvGrpSpPr/>
        <p:nvPr/>
      </p:nvGrpSpPr>
      <p:grpSpPr>
        <a:xfrm>
          <a:off x="0" y="0"/>
          <a:ext cx="0" cy="0"/>
          <a:chOff x="0" y="0"/>
          <a:chExt cx="0" cy="0"/>
        </a:xfrm>
      </p:grpSpPr>
      <p:pic>
        <p:nvPicPr>
          <p:cNvPr id="1030"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31"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32"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33"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34"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35"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36"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37"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38"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39"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40"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4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17908885"/>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type="tx">
  <p:cSld name="CANSO-Middle_East">
    <p:spTree>
      <p:nvGrpSpPr>
        <p:cNvPr id="1" name=""/>
        <p:cNvGrpSpPr/>
        <p:nvPr/>
      </p:nvGrpSpPr>
      <p:grpSpPr>
        <a:xfrm>
          <a:off x="0" y="0"/>
          <a:ext cx="0" cy="0"/>
          <a:chOff x="0" y="0"/>
          <a:chExt cx="0" cy="0"/>
        </a:xfrm>
      </p:grpSpPr>
      <p:pic>
        <p:nvPicPr>
          <p:cNvPr id="1048"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4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5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5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52"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53"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54"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5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5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5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2798704"/>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type="tx">
  <p:cSld name="CANSO-Safety">
    <p:spTree>
      <p:nvGrpSpPr>
        <p:cNvPr id="1" name=""/>
        <p:cNvGrpSpPr/>
        <p:nvPr/>
      </p:nvGrpSpPr>
      <p:grpSpPr>
        <a:xfrm>
          <a:off x="0" y="0"/>
          <a:ext cx="0" cy="0"/>
          <a:chOff x="0" y="0"/>
          <a:chExt cx="0" cy="0"/>
        </a:xfrm>
      </p:grpSpPr>
      <p:pic>
        <p:nvPicPr>
          <p:cNvPr id="1066"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6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6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6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70"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71"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72"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7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7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7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7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74479419"/>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type="tx">
  <p:cSld name="CANSO-Operations">
    <p:spTree>
      <p:nvGrpSpPr>
        <p:cNvPr id="1" name=""/>
        <p:cNvGrpSpPr/>
        <p:nvPr/>
      </p:nvGrpSpPr>
      <p:grpSpPr>
        <a:xfrm>
          <a:off x="0" y="0"/>
          <a:ext cx="0" cy="0"/>
          <a:chOff x="0" y="0"/>
          <a:chExt cx="0" cy="0"/>
        </a:xfrm>
      </p:grpSpPr>
      <p:pic>
        <p:nvPicPr>
          <p:cNvPr id="108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8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8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8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88"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89"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90"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9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9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9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9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9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30003560"/>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type="tx">
  <p:cSld name="CANSO-Strategy_and_Integration">
    <p:spTree>
      <p:nvGrpSpPr>
        <p:cNvPr id="1" name=""/>
        <p:cNvGrpSpPr/>
        <p:nvPr/>
      </p:nvGrpSpPr>
      <p:grpSpPr>
        <a:xfrm>
          <a:off x="0" y="0"/>
          <a:ext cx="0" cy="0"/>
          <a:chOff x="0" y="0"/>
          <a:chExt cx="0" cy="0"/>
        </a:xfrm>
      </p:grpSpPr>
      <p:pic>
        <p:nvPicPr>
          <p:cNvPr id="1102"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10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0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0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06"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107"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08"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10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1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1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1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13" name="Picture 10" descr="Picture 10"/>
          <p:cNvPicPr>
            <a:picLocks noChangeAspect="1"/>
          </p:cNvPicPr>
          <p:nvPr/>
        </p:nvPicPr>
        <p:blipFill>
          <a:blip r:embed="rId5">
            <a:extLst/>
          </a:blip>
          <a:stretch>
            <a:fillRect/>
          </a:stretch>
        </p:blipFill>
        <p:spPr>
          <a:xfrm>
            <a:off x="408352" y="498476"/>
            <a:ext cx="8327295" cy="565988"/>
          </a:xfrm>
          <a:prstGeom prst="rect">
            <a:avLst/>
          </a:prstGeom>
          <a:ln w="12700">
            <a:miter lim="400000"/>
          </a:ln>
        </p:spPr>
      </p:pic>
      <p:sp>
        <p:nvSpPr>
          <p:cNvPr id="111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17906202"/>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type="tx">
  <p:cSld name="CANSO-ICAO_Affairs">
    <p:spTree>
      <p:nvGrpSpPr>
        <p:cNvPr id="1" name=""/>
        <p:cNvGrpSpPr/>
        <p:nvPr/>
      </p:nvGrpSpPr>
      <p:grpSpPr>
        <a:xfrm>
          <a:off x="0" y="0"/>
          <a:ext cx="0" cy="0"/>
          <a:chOff x="0" y="0"/>
          <a:chExt cx="0" cy="0"/>
        </a:xfrm>
      </p:grpSpPr>
      <p:pic>
        <p:nvPicPr>
          <p:cNvPr id="112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12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2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24"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25"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126"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27"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12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2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3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31"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32" name="Picture 10" descr="Picture 10"/>
          <p:cNvPicPr>
            <a:picLocks noChangeAspect="1"/>
          </p:cNvPicPr>
          <p:nvPr/>
        </p:nvPicPr>
        <p:blipFill>
          <a:blip r:embed="rId5">
            <a:extLst/>
          </a:blip>
          <a:stretch>
            <a:fillRect/>
          </a:stretch>
        </p:blipFill>
        <p:spPr>
          <a:xfrm>
            <a:off x="408352" y="498476"/>
            <a:ext cx="8327295" cy="565988"/>
          </a:xfrm>
          <a:prstGeom prst="rect">
            <a:avLst/>
          </a:prstGeom>
          <a:ln w="12700">
            <a:miter lim="400000"/>
          </a:ln>
        </p:spPr>
      </p:pic>
      <p:sp>
        <p:nvSpPr>
          <p:cNvPr id="113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02455692"/>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type="tx">
  <p:cSld name="6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0"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41"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42"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1987736211"/>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type="tx">
  <p:cSld name="7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9"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0"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51"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4219065138"/>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type="tx">
  <p:cSld name="8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58"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9"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0"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1744471817"/>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type="tx">
  <p:cSld name="9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67" name="LOREM IPSUM"/>
          <p:cNvSpPr txBox="1">
            <a:spLocks noGrp="1"/>
          </p:cNvSpPr>
          <p:nvPr>
            <p:ph type="title" hasCustomPrompt="1"/>
          </p:nvPr>
        </p:nvSpPr>
        <p:spPr>
          <a:xfrm>
            <a:off x="274317" y="578801"/>
            <a:ext cx="4036425" cy="1260478"/>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68"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9"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064654806"/>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type="tx">
  <p:cSld name="2_Diseño personalizad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76" name="LOREM IPSUMLOREM IPSUM"/>
          <p:cNvSpPr txBox="1">
            <a:spLocks noGrp="1"/>
          </p:cNvSpPr>
          <p:nvPr>
            <p:ph type="title" hasCustomPrompt="1"/>
          </p:nvPr>
        </p:nvSpPr>
        <p:spPr>
          <a:xfrm>
            <a:off x="381000" y="562926"/>
            <a:ext cx="11424920" cy="1060862"/>
          </a:xfrm>
          <a:prstGeom prst="rect">
            <a:avLst/>
          </a:prstGeom>
        </p:spPr>
        <p:txBody>
          <a:bodyPr lIns="45718" tIns="45718" rIns="45718" bIns="45718" anchor="t"/>
          <a:lstStyle>
            <a:lvl1pPr defTabSz="914377">
              <a:defRPr sz="4000">
                <a:solidFill>
                  <a:srgbClr val="6E152E"/>
                </a:solidFill>
                <a:latin typeface="Montserrat SemiBold"/>
                <a:ea typeface="Montserrat SemiBold"/>
                <a:cs typeface="Montserrat SemiBold"/>
                <a:sym typeface="Montserrat SemiBold"/>
              </a:defRPr>
            </a:lvl1pPr>
          </a:lstStyle>
          <a:p>
            <a:r>
              <a:t>LOREM IPSUMLOREM IPSUM</a:t>
            </a:r>
          </a:p>
        </p:txBody>
      </p:sp>
      <p:sp>
        <p:nvSpPr>
          <p:cNvPr id="1177" name="Nivel de texto 1…"/>
          <p:cNvSpPr txBox="1">
            <a:spLocks noGrp="1"/>
          </p:cNvSpPr>
          <p:nvPr>
            <p:ph type="body" sz="half" idx="1" hasCustomPrompt="1"/>
          </p:nvPr>
        </p:nvSpPr>
        <p:spPr>
          <a:xfrm>
            <a:off x="381002" y="1865808"/>
            <a:ext cx="5532119" cy="4104328"/>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78"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869826939"/>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pic>
        <p:nvPicPr>
          <p:cNvPr id="1185" name="Picture 4" descr="Picture 4"/>
          <p:cNvPicPr>
            <a:picLocks noChangeAspect="1"/>
          </p:cNvPicPr>
          <p:nvPr/>
        </p:nvPicPr>
        <p:blipFill>
          <a:blip r:embed="rId2">
            <a:extLst/>
          </a:blip>
          <a:stretch>
            <a:fillRect/>
          </a:stretch>
        </p:blipFill>
        <p:spPr>
          <a:xfrm>
            <a:off x="8761441" y="6223317"/>
            <a:ext cx="1890397" cy="588647"/>
          </a:xfrm>
          <a:prstGeom prst="rect">
            <a:avLst/>
          </a:prstGeom>
          <a:ln w="12700">
            <a:miter lim="400000"/>
          </a:ln>
        </p:spPr>
      </p:pic>
      <p:sp>
        <p:nvSpPr>
          <p:cNvPr id="1186" name="Número de diapositiva"/>
          <p:cNvSpPr txBox="1">
            <a:spLocks noGrp="1"/>
          </p:cNvSpPr>
          <p:nvPr>
            <p:ph type="sldNum" sz="quarter" idx="2"/>
          </p:nvPr>
        </p:nvSpPr>
        <p:spPr>
          <a:xfrm>
            <a:off x="1524000" y="0"/>
            <a:ext cx="335864" cy="370838"/>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2331303608"/>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type="tx">
  <p:cSld name="OBJECT">
    <p:spTree>
      <p:nvGrpSpPr>
        <p:cNvPr id="1" name=""/>
        <p:cNvGrpSpPr/>
        <p:nvPr/>
      </p:nvGrpSpPr>
      <p:grpSpPr>
        <a:xfrm>
          <a:off x="0" y="0"/>
          <a:ext cx="0" cy="0"/>
          <a:chOff x="0" y="0"/>
          <a:chExt cx="0" cy="0"/>
        </a:xfrm>
      </p:grpSpPr>
      <p:sp>
        <p:nvSpPr>
          <p:cNvPr id="1193" name="Texto del título"/>
          <p:cNvSpPr txBox="1">
            <a:spLocks noGrp="1"/>
          </p:cNvSpPr>
          <p:nvPr>
            <p:ph type="title"/>
          </p:nvPr>
        </p:nvSpPr>
        <p:spPr>
          <a:prstGeom prst="rect">
            <a:avLst/>
          </a:prstGeom>
        </p:spPr>
        <p:txBody>
          <a:bodyPr/>
          <a:lstStyle/>
          <a:p>
            <a:r>
              <a:t>Texto del título</a:t>
            </a:r>
          </a:p>
        </p:txBody>
      </p:sp>
      <p:sp>
        <p:nvSpPr>
          <p:cNvPr id="1194"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195"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97334578"/>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type="tx">
  <p:cSld name="1_OBJECT">
    <p:spTree>
      <p:nvGrpSpPr>
        <p:cNvPr id="1" name=""/>
        <p:cNvGrpSpPr/>
        <p:nvPr/>
      </p:nvGrpSpPr>
      <p:grpSpPr>
        <a:xfrm>
          <a:off x="0" y="0"/>
          <a:ext cx="0" cy="0"/>
          <a:chOff x="0" y="0"/>
          <a:chExt cx="0" cy="0"/>
        </a:xfrm>
      </p:grpSpPr>
      <p:sp>
        <p:nvSpPr>
          <p:cNvPr id="1202" name="Texto del título"/>
          <p:cNvSpPr txBox="1">
            <a:spLocks noGrp="1"/>
          </p:cNvSpPr>
          <p:nvPr>
            <p:ph type="title"/>
          </p:nvPr>
        </p:nvSpPr>
        <p:spPr>
          <a:prstGeom prst="rect">
            <a:avLst/>
          </a:prstGeom>
        </p:spPr>
        <p:txBody>
          <a:bodyPr lIns="45699" tIns="45699" rIns="45699" bIns="45699"/>
          <a:lstStyle/>
          <a:p>
            <a:r>
              <a:t>Texto del título</a:t>
            </a:r>
          </a:p>
        </p:txBody>
      </p:sp>
      <p:sp>
        <p:nvSpPr>
          <p:cNvPr id="1203" name="Nivel de texto 1…"/>
          <p:cNvSpPr txBox="1">
            <a:spLocks noGrp="1"/>
          </p:cNvSpPr>
          <p:nvPr>
            <p:ph type="body" idx="1"/>
          </p:nvPr>
        </p:nvSpPr>
        <p:spPr>
          <a:prstGeom prst="rect">
            <a:avLst/>
          </a:prstGeom>
        </p:spPr>
        <p:txBody>
          <a:bodyPr lIns="45699" tIns="45699" rIns="45699" bIns="45699"/>
          <a:lstStyle/>
          <a:p>
            <a:r>
              <a:t>Nivel de texto 1</a:t>
            </a:r>
          </a:p>
          <a:p>
            <a:pPr lvl="1"/>
            <a:r>
              <a:t>Nivel de texto 2</a:t>
            </a:r>
          </a:p>
          <a:p>
            <a:pPr lvl="2"/>
            <a:r>
              <a:t>Nivel de texto 3</a:t>
            </a:r>
          </a:p>
          <a:p>
            <a:pPr lvl="3"/>
            <a:r>
              <a:t>Nivel de texto 4</a:t>
            </a:r>
          </a:p>
          <a:p>
            <a:pPr lvl="4"/>
            <a:r>
              <a:t>Nivel de texto 5</a:t>
            </a:r>
          </a:p>
        </p:txBody>
      </p:sp>
      <p:sp>
        <p:nvSpPr>
          <p:cNvPr id="1204" name="Número de diapositiva"/>
          <p:cNvSpPr txBox="1">
            <a:spLocks noGrp="1"/>
          </p:cNvSpPr>
          <p:nvPr>
            <p:ph type="sldNum" sz="quarter" idx="2"/>
          </p:nvPr>
        </p:nvSpPr>
        <p:spPr>
          <a:xfrm>
            <a:off x="11095216" y="6404312"/>
            <a:ext cx="258585" cy="269201"/>
          </a:xfrm>
          <a:prstGeom prst="rect">
            <a:avLst/>
          </a:prstGeom>
        </p:spPr>
        <p:txBody>
          <a:bodyPr lIns="45699" tIns="45699" rIns="45699" bIns="45699"/>
          <a:lstStyle/>
          <a:p>
            <a:fld id="{86CB4B4D-7CA3-9044-876B-883B54F8677D}" type="slidenum">
              <a:t>‹#›</a:t>
            </a:fld>
            <a:endParaRPr/>
          </a:p>
        </p:txBody>
      </p:sp>
    </p:spTree>
    <p:extLst>
      <p:ext uri="{BB962C8B-B14F-4D97-AF65-F5344CB8AC3E}">
        <p14:creationId xmlns:p14="http://schemas.microsoft.com/office/powerpoint/2010/main" val="2949549321"/>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type="tx">
  <p:cSld name="1_Encabezado de secció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11" name="HAGA CLIC PARA MODIFICAR EL ESTILO DE TÍTULO DEL PATRÓN"/>
          <p:cNvSpPr txBox="1">
            <a:spLocks noGrp="1"/>
          </p:cNvSpPr>
          <p:nvPr>
            <p:ph type="title" hasCustomPrompt="1"/>
          </p:nvPr>
        </p:nvSpPr>
        <p:spPr>
          <a:xfrm>
            <a:off x="831850" y="784705"/>
            <a:ext cx="10521951" cy="1806097"/>
          </a:xfrm>
          <a:prstGeom prst="rect">
            <a:avLst/>
          </a:prstGeom>
        </p:spPr>
        <p:txBody>
          <a:bodyPr lIns="45718" tIns="45718" rIns="45718" bIns="45718" anchor="b"/>
          <a:lstStyle>
            <a:lvl1pPr algn="ctr" defTabSz="914377">
              <a:defRPr b="1">
                <a:solidFill>
                  <a:srgbClr val="6E152E"/>
                </a:solidFill>
                <a:latin typeface="Montserrat SemiBold"/>
                <a:ea typeface="Montserrat SemiBold"/>
                <a:cs typeface="Montserrat SemiBold"/>
                <a:sym typeface="Montserrat SemiBold"/>
              </a:defRPr>
            </a:lvl1pPr>
          </a:lstStyle>
          <a:p>
            <a:r>
              <a:t>HAGA CLIC PARA MODIFICAR EL ESTILO DE TÍTULO DEL PATRÓN</a:t>
            </a:r>
          </a:p>
        </p:txBody>
      </p:sp>
      <p:sp>
        <p:nvSpPr>
          <p:cNvPr id="1212" name="Nivel de texto 1…"/>
          <p:cNvSpPr txBox="1">
            <a:spLocks noGrp="1"/>
          </p:cNvSpPr>
          <p:nvPr>
            <p:ph type="body" sz="half" idx="1"/>
          </p:nvPr>
        </p:nvSpPr>
        <p:spPr>
          <a:xfrm>
            <a:off x="831850" y="2956561"/>
            <a:ext cx="10515601" cy="2208060"/>
          </a:xfrm>
          <a:prstGeom prst="rect">
            <a:avLst/>
          </a:prstGeom>
        </p:spPr>
        <p:txBody>
          <a:bodyPr lIns="45718" tIns="45718" rIns="45718" bIns="45718"/>
          <a:lstStyle>
            <a:lvl1pPr marL="0" indent="0" defTabSz="914377">
              <a:buClrTx/>
              <a:buSzTx/>
              <a:buFontTx/>
              <a:buNone/>
              <a:defRPr sz="2400">
                <a:solidFill>
                  <a:srgbClr val="888888"/>
                </a:solidFill>
                <a:latin typeface="Montserrat Regular"/>
                <a:ea typeface="Montserrat Regular"/>
                <a:cs typeface="Montserrat Regular"/>
                <a:sym typeface="Montserrat Regular"/>
              </a:defRPr>
            </a:lvl1pPr>
            <a:lvl2pPr marL="0" indent="0" defTabSz="914377">
              <a:buClrTx/>
              <a:buSzTx/>
              <a:buFontTx/>
              <a:buNone/>
              <a:defRPr sz="2400">
                <a:solidFill>
                  <a:srgbClr val="888888"/>
                </a:solidFill>
                <a:latin typeface="Montserrat Regular"/>
                <a:ea typeface="Montserrat Regular"/>
                <a:cs typeface="Montserrat Regular"/>
                <a:sym typeface="Montserrat Regular"/>
              </a:defRPr>
            </a:lvl2pPr>
            <a:lvl3pPr marL="0" indent="0" defTabSz="914377">
              <a:buClrTx/>
              <a:buSzTx/>
              <a:buFontTx/>
              <a:buNone/>
              <a:defRPr sz="2400">
                <a:solidFill>
                  <a:srgbClr val="888888"/>
                </a:solidFill>
                <a:latin typeface="Montserrat Regular"/>
                <a:ea typeface="Montserrat Regular"/>
                <a:cs typeface="Montserrat Regular"/>
                <a:sym typeface="Montserrat Regular"/>
              </a:defRPr>
            </a:lvl3pPr>
            <a:lvl4pPr marL="0" indent="0" defTabSz="914377">
              <a:buClrTx/>
              <a:buSzTx/>
              <a:buFontTx/>
              <a:buNone/>
              <a:defRPr sz="2400">
                <a:solidFill>
                  <a:srgbClr val="888888"/>
                </a:solidFill>
                <a:latin typeface="Montserrat Regular"/>
                <a:ea typeface="Montserrat Regular"/>
                <a:cs typeface="Montserrat Regular"/>
                <a:sym typeface="Montserrat Regular"/>
              </a:defRPr>
            </a:lvl4pPr>
            <a:lvl5pPr marL="0" indent="0" defTabSz="914377">
              <a:buClrTx/>
              <a:buSzTx/>
              <a:buFontTx/>
              <a:buNone/>
              <a:defRPr sz="2400">
                <a:solidFill>
                  <a:srgbClr val="888888"/>
                </a:solidFill>
                <a:latin typeface="Montserrat Regular"/>
                <a:ea typeface="Montserrat Regular"/>
                <a:cs typeface="Montserrat Regular"/>
                <a:sym typeface="Montserrat Regular"/>
              </a:defRPr>
            </a:lvl5pPr>
          </a:lstStyle>
          <a:p>
            <a:r>
              <a:t>Nivel de texto 1</a:t>
            </a:r>
          </a:p>
          <a:p>
            <a:pPr lvl="1"/>
            <a:r>
              <a:t>Nivel de texto 2</a:t>
            </a:r>
          </a:p>
          <a:p>
            <a:pPr lvl="2"/>
            <a:r>
              <a:t>Nivel de texto 3</a:t>
            </a:r>
          </a:p>
          <a:p>
            <a:pPr lvl="3"/>
            <a:r>
              <a:t>Nivel de texto 4</a:t>
            </a:r>
          </a:p>
          <a:p>
            <a:pPr lvl="4"/>
            <a:r>
              <a:t>Nivel de texto 5</a:t>
            </a:r>
          </a:p>
        </p:txBody>
      </p:sp>
      <p:sp>
        <p:nvSpPr>
          <p:cNvPr id="1213"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4111583489"/>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type="tx">
  <p:cSld name="1.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0" name="Nivel de texto 1…"/>
          <p:cNvSpPr txBox="1">
            <a:spLocks noGrp="1"/>
          </p:cNvSpPr>
          <p:nvPr>
            <p:ph type="body" idx="1" hasCustomPrompt="1"/>
          </p:nvPr>
        </p:nvSpPr>
        <p:spPr>
          <a:xfrm>
            <a:off x="293317" y="1478071"/>
            <a:ext cx="8465672" cy="4698895"/>
          </a:xfrm>
          <a:prstGeom prst="rect">
            <a:avLst/>
          </a:prstGeom>
        </p:spPr>
        <p:txBody>
          <a:bodyPr lIns="45718" tIns="45718" rIns="45718" bIns="45718"/>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1" indent="-228593" defTabSz="914377">
              <a:buClrTx/>
              <a:buSzPct val="100000"/>
              <a:defRPr sz="2400">
                <a:solidFill>
                  <a:srgbClr val="404040"/>
                </a:solidFill>
                <a:latin typeface="Noto Sans Medium"/>
                <a:ea typeface="Noto Sans Medium"/>
                <a:cs typeface="Noto Sans Medium"/>
                <a:sym typeface="Noto Sans Medium"/>
              </a:defRPr>
            </a:lvl2pPr>
            <a:lvl3pPr marL="1188688" indent="-274312" defTabSz="914377">
              <a:buClrTx/>
              <a:buSzPct val="100000"/>
              <a:defRPr sz="2400">
                <a:solidFill>
                  <a:srgbClr val="404040"/>
                </a:solidFill>
                <a:latin typeface="Noto Sans Medium"/>
                <a:ea typeface="Noto Sans Medium"/>
                <a:cs typeface="Noto Sans Medium"/>
                <a:sym typeface="Noto Sans Medium"/>
              </a:defRPr>
            </a:lvl3pPr>
            <a:lvl4pPr marL="1676356" indent="-304790"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21" name="Título Noto San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a:t>
            </a:r>
          </a:p>
        </p:txBody>
      </p:sp>
      <p:sp>
        <p:nvSpPr>
          <p:cNvPr id="1222" name="Número de diapositiva"/>
          <p:cNvSpPr txBox="1">
            <a:spLocks noGrp="1"/>
          </p:cNvSpPr>
          <p:nvPr>
            <p:ph type="sldNum" sz="quarter" idx="2"/>
          </p:nvPr>
        </p:nvSpPr>
        <p:spPr>
          <a:xfrm>
            <a:off x="11080147" y="6404295"/>
            <a:ext cx="273654" cy="269239"/>
          </a:xfrm>
          <a:prstGeom prst="rect">
            <a:avLst/>
          </a:prstGeom>
        </p:spPr>
        <p:txBody>
          <a:bodyPr lIns="45718" tIns="45718" rIns="45718" bIns="45718"/>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3729024375"/>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type="tx">
  <p:cSld name="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9" name="Título Noto Sans 40 pt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30" name="Nivel de texto 1…"/>
          <p:cNvSpPr txBox="1">
            <a:spLocks noGrp="1"/>
          </p:cNvSpPr>
          <p:nvPr>
            <p:ph type="body" idx="1" hasCustomPrompt="1"/>
          </p:nvPr>
        </p:nvSpPr>
        <p:spPr>
          <a:xfrm>
            <a:off x="293317" y="1478071"/>
            <a:ext cx="8465672" cy="4273026"/>
          </a:xfrm>
          <a:prstGeom prst="rect">
            <a:avLst/>
          </a:prstGeom>
        </p:spPr>
        <p:txBody>
          <a:bodyPr lIns="45719" tIns="45719" rIns="45719" bIns="45719"/>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2"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9"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7" indent="-304791"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31" name="Número de diapositiva"/>
          <p:cNvSpPr txBox="1">
            <a:spLocks noGrp="1"/>
          </p:cNvSpPr>
          <p:nvPr>
            <p:ph type="sldNum" sz="quarter" idx="2"/>
          </p:nvPr>
        </p:nvSpPr>
        <p:spPr>
          <a:xfrm>
            <a:off x="5892800" y="6172200"/>
            <a:ext cx="2844800" cy="368301"/>
          </a:xfrm>
          <a:prstGeom prst="rect">
            <a:avLst/>
          </a:prstGeom>
        </p:spPr>
        <p:txBody>
          <a:bodyPr lIns="45719" tIns="45719" rIns="45719" bIns="45719"/>
          <a:lstStyle>
            <a:lvl1pPr defTabSz="914377"/>
          </a:lstStyle>
          <a:p>
            <a:fld id="{86CB4B4D-7CA3-9044-876B-883B54F8677D}" type="slidenum">
              <a:t>‹#›</a:t>
            </a:fld>
            <a:endParaRPr/>
          </a:p>
        </p:txBody>
      </p:sp>
    </p:spTree>
    <p:extLst>
      <p:ext uri="{BB962C8B-B14F-4D97-AF65-F5344CB8AC3E}">
        <p14:creationId xmlns:p14="http://schemas.microsoft.com/office/powerpoint/2010/main" val="181125402"/>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type="tx">
  <p:cSld name="2.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38" name="Nivel de texto 1…"/>
          <p:cNvSpPr txBox="1">
            <a:spLocks noGrp="1"/>
          </p:cNvSpPr>
          <p:nvPr>
            <p:ph type="body" idx="1" hasCustomPrompt="1"/>
          </p:nvPr>
        </p:nvSpPr>
        <p:spPr>
          <a:xfrm>
            <a:off x="293317" y="1478071"/>
            <a:ext cx="8465672" cy="4698894"/>
          </a:xfrm>
          <a:prstGeom prst="rect">
            <a:avLst/>
          </a:prstGeom>
        </p:spPr>
        <p:txBody>
          <a:bodyPr lIns="45719" tIns="45719" rIns="45719" bIns="45719"/>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2" indent="-228593" defTabSz="914377">
              <a:buClrTx/>
              <a:buSzPct val="100000"/>
              <a:defRPr sz="2400">
                <a:solidFill>
                  <a:srgbClr val="404040"/>
                </a:solidFill>
                <a:latin typeface="Noto Sans Medium"/>
                <a:ea typeface="Noto Sans Medium"/>
                <a:cs typeface="Noto Sans Medium"/>
                <a:sym typeface="Noto Sans Medium"/>
              </a:defRPr>
            </a:lvl2pPr>
            <a:lvl3pPr marL="1188689" indent="-274312" defTabSz="914377">
              <a:buClrTx/>
              <a:buSzPct val="100000"/>
              <a:defRPr sz="2400">
                <a:solidFill>
                  <a:srgbClr val="404040"/>
                </a:solidFill>
                <a:latin typeface="Noto Sans Medium"/>
                <a:ea typeface="Noto Sans Medium"/>
                <a:cs typeface="Noto Sans Medium"/>
                <a:sym typeface="Noto Sans Medium"/>
              </a:defRPr>
            </a:lvl3pPr>
            <a:lvl4pPr marL="1676357" indent="-304791"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39" name="Título Noto San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155B4E"/>
                </a:solidFill>
                <a:latin typeface="Noto Sans SemiBold"/>
                <a:ea typeface="Noto Sans SemiBold"/>
                <a:cs typeface="Noto Sans SemiBold"/>
                <a:sym typeface="Noto Sans SemiBold"/>
              </a:defRPr>
            </a:lvl1pPr>
          </a:lstStyle>
          <a:p>
            <a:r>
              <a:t>Título Noto Sans</a:t>
            </a:r>
          </a:p>
        </p:txBody>
      </p:sp>
      <p:sp>
        <p:nvSpPr>
          <p:cNvPr id="1240" name="Número de diapositiva"/>
          <p:cNvSpPr txBox="1">
            <a:spLocks noGrp="1"/>
          </p:cNvSpPr>
          <p:nvPr>
            <p:ph type="sldNum" sz="quarter" idx="2"/>
          </p:nvPr>
        </p:nvSpPr>
        <p:spPr>
          <a:xfrm>
            <a:off x="11080144" y="6404294"/>
            <a:ext cx="273657" cy="269241"/>
          </a:xfrm>
          <a:prstGeom prst="rect">
            <a:avLst/>
          </a:prstGeom>
        </p:spPr>
        <p:txBody>
          <a:bodyPr lIns="45719" tIns="45719" rIns="45719" bIns="45719"/>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3956650236"/>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type="tx">
  <p:cSld name="1_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47" name="Título Noto Sans 40 pt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48" name="Nivel de texto 1…"/>
          <p:cNvSpPr txBox="1">
            <a:spLocks noGrp="1"/>
          </p:cNvSpPr>
          <p:nvPr>
            <p:ph type="body" idx="1" hasCustomPrompt="1"/>
          </p:nvPr>
        </p:nvSpPr>
        <p:spPr>
          <a:xfrm>
            <a:off x="293317" y="1478071"/>
            <a:ext cx="8465672" cy="4273027"/>
          </a:xfrm>
          <a:prstGeom prst="rect">
            <a:avLst/>
          </a:prstGeom>
        </p:spPr>
        <p:txBody>
          <a:bodyPr lIns="45718" tIns="45718" rIns="45718" bIns="45718"/>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1"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8"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6" indent="-304790"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49" name="Número de diapositiva"/>
          <p:cNvSpPr txBox="1">
            <a:spLocks noGrp="1"/>
          </p:cNvSpPr>
          <p:nvPr>
            <p:ph type="sldNum" sz="quarter" idx="2"/>
          </p:nvPr>
        </p:nvSpPr>
        <p:spPr>
          <a:xfrm>
            <a:off x="8478978" y="6221731"/>
            <a:ext cx="258623" cy="269239"/>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06265646"/>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pic>
        <p:nvPicPr>
          <p:cNvPr id="1256" name="Picture 4" descr="Picture 4"/>
          <p:cNvPicPr>
            <a:picLocks noChangeAspect="1"/>
          </p:cNvPicPr>
          <p:nvPr/>
        </p:nvPicPr>
        <p:blipFill>
          <a:blip r:embed="rId2">
            <a:extLst/>
          </a:blip>
          <a:stretch>
            <a:fillRect/>
          </a:stretch>
        </p:blipFill>
        <p:spPr>
          <a:xfrm>
            <a:off x="9550400" y="6207154"/>
            <a:ext cx="2520528" cy="588646"/>
          </a:xfrm>
          <a:prstGeom prst="rect">
            <a:avLst/>
          </a:prstGeom>
          <a:ln w="12700">
            <a:miter lim="400000"/>
          </a:ln>
        </p:spPr>
      </p:pic>
      <p:sp>
        <p:nvSpPr>
          <p:cNvPr id="1257" name="Número de diapositiva"/>
          <p:cNvSpPr txBox="1">
            <a:spLocks noGrp="1"/>
          </p:cNvSpPr>
          <p:nvPr>
            <p:ph type="sldNum" sz="quarter" idx="2"/>
          </p:nvPr>
        </p:nvSpPr>
        <p:spPr>
          <a:xfrm>
            <a:off x="0" y="0"/>
            <a:ext cx="335866" cy="370840"/>
          </a:xfrm>
          <a:prstGeom prst="rect">
            <a:avLst/>
          </a:prstGeom>
        </p:spPr>
        <p:txBody>
          <a:bodyPr lIns="45719" tIns="45719" rIns="45719" bIns="45719"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3063715045"/>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15130051"/>
      </p:ext>
    </p:extLst>
  </p:cSld>
  <p:clrMapOvr>
    <a:masterClrMapping/>
  </p:clrMapOvr>
  <p:transition spd="slow">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70927673"/>
      </p:ext>
    </p:extLst>
  </p:cSld>
  <p:clrMapOvr>
    <a:masterClrMapping/>
  </p:clrMapOvr>
  <p:transition spd="slow">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4"/>
            <a:ext cx="7315200" cy="3127375"/>
          </a:xfrm>
          <a:prstGeom prst="rect">
            <a:avLst/>
          </a:prstGeo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377"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3709801575"/>
      </p:ext>
    </p:extLst>
  </p:cSld>
  <p:clrMapOvr>
    <a:masterClrMapping/>
  </p:clrMapOvr>
  <p:transition spd="slow">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27/08/2026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578667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4.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2.xml"/><Relationship Id="rId4" Type="http://schemas.openxmlformats.org/officeDocument/2006/relationships/image" Target="../media/image15.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slideLayout" Target="../slideLayouts/slideLayout25.xml"/><Relationship Id="rId7" Type="http://schemas.openxmlformats.org/officeDocument/2006/relationships/theme" Target="../theme/theme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image" Target="../media/image14.jp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1.xml"/><Relationship Id="rId7" Type="http://schemas.openxmlformats.org/officeDocument/2006/relationships/image" Target="../media/image19.png"/><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image" Target="../media/image18.jpeg"/><Relationship Id="rId5" Type="http://schemas.openxmlformats.org/officeDocument/2006/relationships/theme" Target="../theme/theme5.xml"/><Relationship Id="rId4" Type="http://schemas.openxmlformats.org/officeDocument/2006/relationships/slideLayout" Target="../slideLayouts/slideLayout3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6.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7.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slideLayout" Target="../slideLayouts/slideLayout46.xml"/><Relationship Id="rId7" Type="http://schemas.openxmlformats.org/officeDocument/2006/relationships/image" Target="../media/image16.jpeg"/><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theme" Target="../theme/theme7.xml"/><Relationship Id="rId5" Type="http://schemas.openxmlformats.org/officeDocument/2006/relationships/slideLayout" Target="../slideLayouts/slideLayout48.xml"/><Relationship Id="rId4" Type="http://schemas.openxmlformats.org/officeDocument/2006/relationships/slideLayout" Target="../slideLayouts/slideLayout47.xml"/></Relationships>
</file>

<file path=ppt/slideMasters/_rels/slideMaster8.xml.rels><?xml version="1.0" encoding="UTF-8" standalone="yes"?>
<Relationships xmlns="http://schemas.openxmlformats.org/package/2006/relationships"><Relationship Id="rId26" Type="http://schemas.openxmlformats.org/officeDocument/2006/relationships/slideLayout" Target="../slideLayouts/slideLayout74.xml"/><Relationship Id="rId21" Type="http://schemas.openxmlformats.org/officeDocument/2006/relationships/slideLayout" Target="../slideLayouts/slideLayout69.xml"/><Relationship Id="rId42" Type="http://schemas.openxmlformats.org/officeDocument/2006/relationships/slideLayout" Target="../slideLayouts/slideLayout90.xml"/><Relationship Id="rId47" Type="http://schemas.openxmlformats.org/officeDocument/2006/relationships/slideLayout" Target="../slideLayouts/slideLayout95.xml"/><Relationship Id="rId63" Type="http://schemas.openxmlformats.org/officeDocument/2006/relationships/slideLayout" Target="../slideLayouts/slideLayout111.xml"/><Relationship Id="rId68" Type="http://schemas.openxmlformats.org/officeDocument/2006/relationships/slideLayout" Target="../slideLayouts/slideLayout116.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29" Type="http://schemas.openxmlformats.org/officeDocument/2006/relationships/slideLayout" Target="../slideLayouts/slideLayout77.xml"/><Relationship Id="rId11" Type="http://schemas.openxmlformats.org/officeDocument/2006/relationships/slideLayout" Target="../slideLayouts/slideLayout59.xml"/><Relationship Id="rId24" Type="http://schemas.openxmlformats.org/officeDocument/2006/relationships/slideLayout" Target="../slideLayouts/slideLayout72.xml"/><Relationship Id="rId32" Type="http://schemas.openxmlformats.org/officeDocument/2006/relationships/slideLayout" Target="../slideLayouts/slideLayout80.xml"/><Relationship Id="rId37" Type="http://schemas.openxmlformats.org/officeDocument/2006/relationships/slideLayout" Target="../slideLayouts/slideLayout85.xml"/><Relationship Id="rId40" Type="http://schemas.openxmlformats.org/officeDocument/2006/relationships/slideLayout" Target="../slideLayouts/slideLayout88.xml"/><Relationship Id="rId45" Type="http://schemas.openxmlformats.org/officeDocument/2006/relationships/slideLayout" Target="../slideLayouts/slideLayout93.xml"/><Relationship Id="rId53" Type="http://schemas.openxmlformats.org/officeDocument/2006/relationships/slideLayout" Target="../slideLayouts/slideLayout101.xml"/><Relationship Id="rId58" Type="http://schemas.openxmlformats.org/officeDocument/2006/relationships/slideLayout" Target="../slideLayouts/slideLayout106.xml"/><Relationship Id="rId66" Type="http://schemas.openxmlformats.org/officeDocument/2006/relationships/slideLayout" Target="../slideLayouts/slideLayout114.xml"/><Relationship Id="rId74" Type="http://schemas.openxmlformats.org/officeDocument/2006/relationships/theme" Target="../theme/theme8.xml"/><Relationship Id="rId5" Type="http://schemas.openxmlformats.org/officeDocument/2006/relationships/slideLayout" Target="../slideLayouts/slideLayout53.xml"/><Relationship Id="rId61" Type="http://schemas.openxmlformats.org/officeDocument/2006/relationships/slideLayout" Target="../slideLayouts/slideLayout109.xml"/><Relationship Id="rId19" Type="http://schemas.openxmlformats.org/officeDocument/2006/relationships/slideLayout" Target="../slideLayouts/slideLayout67.xml"/><Relationship Id="rId14" Type="http://schemas.openxmlformats.org/officeDocument/2006/relationships/slideLayout" Target="../slideLayouts/slideLayout62.xml"/><Relationship Id="rId22" Type="http://schemas.openxmlformats.org/officeDocument/2006/relationships/slideLayout" Target="../slideLayouts/slideLayout70.xml"/><Relationship Id="rId27" Type="http://schemas.openxmlformats.org/officeDocument/2006/relationships/slideLayout" Target="../slideLayouts/slideLayout75.xml"/><Relationship Id="rId30" Type="http://schemas.openxmlformats.org/officeDocument/2006/relationships/slideLayout" Target="../slideLayouts/slideLayout78.xml"/><Relationship Id="rId35" Type="http://schemas.openxmlformats.org/officeDocument/2006/relationships/slideLayout" Target="../slideLayouts/slideLayout83.xml"/><Relationship Id="rId43" Type="http://schemas.openxmlformats.org/officeDocument/2006/relationships/slideLayout" Target="../slideLayouts/slideLayout91.xml"/><Relationship Id="rId48" Type="http://schemas.openxmlformats.org/officeDocument/2006/relationships/slideLayout" Target="../slideLayouts/slideLayout96.xml"/><Relationship Id="rId56" Type="http://schemas.openxmlformats.org/officeDocument/2006/relationships/slideLayout" Target="../slideLayouts/slideLayout104.xml"/><Relationship Id="rId64" Type="http://schemas.openxmlformats.org/officeDocument/2006/relationships/slideLayout" Target="../slideLayouts/slideLayout112.xml"/><Relationship Id="rId69" Type="http://schemas.openxmlformats.org/officeDocument/2006/relationships/slideLayout" Target="../slideLayouts/slideLayout117.xml"/><Relationship Id="rId8" Type="http://schemas.openxmlformats.org/officeDocument/2006/relationships/slideLayout" Target="../slideLayouts/slideLayout56.xml"/><Relationship Id="rId51" Type="http://schemas.openxmlformats.org/officeDocument/2006/relationships/slideLayout" Target="../slideLayouts/slideLayout99.xml"/><Relationship Id="rId72" Type="http://schemas.openxmlformats.org/officeDocument/2006/relationships/slideLayout" Target="../slideLayouts/slideLayout120.xml"/><Relationship Id="rId3" Type="http://schemas.openxmlformats.org/officeDocument/2006/relationships/slideLayout" Target="../slideLayouts/slideLayout51.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5" Type="http://schemas.openxmlformats.org/officeDocument/2006/relationships/slideLayout" Target="../slideLayouts/slideLayout73.xml"/><Relationship Id="rId33" Type="http://schemas.openxmlformats.org/officeDocument/2006/relationships/slideLayout" Target="../slideLayouts/slideLayout81.xml"/><Relationship Id="rId38" Type="http://schemas.openxmlformats.org/officeDocument/2006/relationships/slideLayout" Target="../slideLayouts/slideLayout86.xml"/><Relationship Id="rId46" Type="http://schemas.openxmlformats.org/officeDocument/2006/relationships/slideLayout" Target="../slideLayouts/slideLayout94.xml"/><Relationship Id="rId59" Type="http://schemas.openxmlformats.org/officeDocument/2006/relationships/slideLayout" Target="../slideLayouts/slideLayout107.xml"/><Relationship Id="rId67" Type="http://schemas.openxmlformats.org/officeDocument/2006/relationships/slideLayout" Target="../slideLayouts/slideLayout115.xml"/><Relationship Id="rId20" Type="http://schemas.openxmlformats.org/officeDocument/2006/relationships/slideLayout" Target="../slideLayouts/slideLayout68.xml"/><Relationship Id="rId41" Type="http://schemas.openxmlformats.org/officeDocument/2006/relationships/slideLayout" Target="../slideLayouts/slideLayout89.xml"/><Relationship Id="rId54" Type="http://schemas.openxmlformats.org/officeDocument/2006/relationships/slideLayout" Target="../slideLayouts/slideLayout102.xml"/><Relationship Id="rId62" Type="http://schemas.openxmlformats.org/officeDocument/2006/relationships/slideLayout" Target="../slideLayouts/slideLayout110.xml"/><Relationship Id="rId70" Type="http://schemas.openxmlformats.org/officeDocument/2006/relationships/slideLayout" Target="../slideLayouts/slideLayout118.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5" Type="http://schemas.openxmlformats.org/officeDocument/2006/relationships/slideLayout" Target="../slideLayouts/slideLayout63.xml"/><Relationship Id="rId23" Type="http://schemas.openxmlformats.org/officeDocument/2006/relationships/slideLayout" Target="../slideLayouts/slideLayout71.xml"/><Relationship Id="rId28" Type="http://schemas.openxmlformats.org/officeDocument/2006/relationships/slideLayout" Target="../slideLayouts/slideLayout76.xml"/><Relationship Id="rId36" Type="http://schemas.openxmlformats.org/officeDocument/2006/relationships/slideLayout" Target="../slideLayouts/slideLayout84.xml"/><Relationship Id="rId49" Type="http://schemas.openxmlformats.org/officeDocument/2006/relationships/slideLayout" Target="../slideLayouts/slideLayout97.xml"/><Relationship Id="rId57" Type="http://schemas.openxmlformats.org/officeDocument/2006/relationships/slideLayout" Target="../slideLayouts/slideLayout105.xml"/><Relationship Id="rId10" Type="http://schemas.openxmlformats.org/officeDocument/2006/relationships/slideLayout" Target="../slideLayouts/slideLayout58.xml"/><Relationship Id="rId31" Type="http://schemas.openxmlformats.org/officeDocument/2006/relationships/slideLayout" Target="../slideLayouts/slideLayout79.xml"/><Relationship Id="rId44" Type="http://schemas.openxmlformats.org/officeDocument/2006/relationships/slideLayout" Target="../slideLayouts/slideLayout92.xml"/><Relationship Id="rId52" Type="http://schemas.openxmlformats.org/officeDocument/2006/relationships/slideLayout" Target="../slideLayouts/slideLayout100.xml"/><Relationship Id="rId60" Type="http://schemas.openxmlformats.org/officeDocument/2006/relationships/slideLayout" Target="../slideLayouts/slideLayout108.xml"/><Relationship Id="rId65" Type="http://schemas.openxmlformats.org/officeDocument/2006/relationships/slideLayout" Target="../slideLayouts/slideLayout113.xml"/><Relationship Id="rId73" Type="http://schemas.openxmlformats.org/officeDocument/2006/relationships/slideLayout" Target="../slideLayouts/slideLayout121.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9" Type="http://schemas.openxmlformats.org/officeDocument/2006/relationships/slideLayout" Target="../slideLayouts/slideLayout87.xml"/><Relationship Id="rId34" Type="http://schemas.openxmlformats.org/officeDocument/2006/relationships/slideLayout" Target="../slideLayouts/slideLayout82.xml"/><Relationship Id="rId50" Type="http://schemas.openxmlformats.org/officeDocument/2006/relationships/slideLayout" Target="../slideLayouts/slideLayout98.xml"/><Relationship Id="rId55" Type="http://schemas.openxmlformats.org/officeDocument/2006/relationships/slideLayout" Target="../slideLayouts/slideLayout103.xml"/><Relationship Id="rId7" Type="http://schemas.openxmlformats.org/officeDocument/2006/relationships/slideLayout" Target="../slideLayouts/slideLayout55.xml"/><Relationship Id="rId71" Type="http://schemas.openxmlformats.org/officeDocument/2006/relationships/slideLayout" Target="../slideLayouts/slideLayout119.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124.xml"/><Relationship Id="rId7" Type="http://schemas.openxmlformats.org/officeDocument/2006/relationships/image" Target="../media/image19.png"/><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image" Target="../media/image38.jpeg"/><Relationship Id="rId5" Type="http://schemas.openxmlformats.org/officeDocument/2006/relationships/theme" Target="../theme/theme9.xml"/><Relationship Id="rId4" Type="http://schemas.openxmlformats.org/officeDocument/2006/relationships/slideLayout" Target="../slideLayouts/slideLayout1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bwMode="auto">
        <a:xfrm>
          <a:off x="0" y="0"/>
          <a:ext cx="0" cy="0"/>
          <a:chOff x="0" y="0"/>
          <a:chExt cx="0" cy="0"/>
        </a:xfrm>
      </p:grpSpPr>
      <p:pic>
        <p:nvPicPr>
          <p:cNvPr id="20" name="Picture 19"/>
          <p:cNvPicPr>
            <a:picLocks noChangeAspect="1"/>
          </p:cNvPicPr>
          <p:nvPr userDrawn="1"/>
        </p:nvPicPr>
        <p:blipFill>
          <a:blip r:embed="rId12"/>
          <a:stretch/>
        </p:blipFill>
        <p:spPr bwMode="auto">
          <a:xfrm>
            <a:off x="0" y="0"/>
            <a:ext cx="12192000" cy="6858000"/>
          </a:xfrm>
          <a:prstGeom prst="rect">
            <a:avLst/>
          </a:prstGeom>
        </p:spPr>
      </p:pic>
      <p:sp>
        <p:nvSpPr>
          <p:cNvPr id="4" name="Rectangle 3"/>
          <p:cNvSpPr/>
          <p:nvPr userDrawn="1"/>
        </p:nvSpPr>
        <p:spPr bwMode="auto">
          <a:xfrm>
            <a:off x="0" y="0"/>
            <a:ext cx="12192000" cy="150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8" name="Rectangle 7"/>
          <p:cNvSpPr/>
          <p:nvPr userDrawn="1"/>
        </p:nvSpPr>
        <p:spPr bwMode="auto">
          <a:xfrm>
            <a:off x="0" y="1506677"/>
            <a:ext cx="12390120" cy="53548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 name="Rectangle 11"/>
          <p:cNvSpPr/>
          <p:nvPr userDrawn="1"/>
        </p:nvSpPr>
        <p:spPr bwMode="auto">
          <a:xfrm>
            <a:off x="9885128" y="-1"/>
            <a:ext cx="1738488" cy="2042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4" name="Picture 13" descr="A picture containing text, vector graphics&#10;&#10;Description automatically generated"/>
          <p:cNvPicPr>
            <a:picLocks noChangeAspect="1"/>
          </p:cNvPicPr>
          <p:nvPr userDrawn="1"/>
        </p:nvPicPr>
        <p:blipFill>
          <a:blip r:embed="rId13"/>
          <a:stretch/>
        </p:blipFill>
        <p:spPr bwMode="auto">
          <a:xfrm>
            <a:off x="9885128" y="334349"/>
            <a:ext cx="1738488" cy="1285605"/>
          </a:xfrm>
          <a:prstGeom prst="rect">
            <a:avLst/>
          </a:prstGeom>
        </p:spPr>
      </p:pic>
      <p:sp>
        <p:nvSpPr>
          <p:cNvPr id="15" name="TextBox 14"/>
          <p:cNvSpPr txBox="1"/>
          <p:nvPr userDrawn="1"/>
        </p:nvSpPr>
        <p:spPr bwMode="auto">
          <a:xfrm>
            <a:off x="9965100" y="1586089"/>
            <a:ext cx="1578543" cy="276999"/>
          </a:xfrm>
          <a:prstGeom prst="rect">
            <a:avLst/>
          </a:prstGeom>
          <a:noFill/>
        </p:spPr>
        <p:txBody>
          <a:bodyPr wrap="square" rtlCol="0">
            <a:spAutoFit/>
          </a:bodyPr>
          <a:lstStyle/>
          <a:p>
            <a:pPr algn="r">
              <a:defRPr/>
            </a:pPr>
            <a:r>
              <a:rPr lang="en-US" sz="1200" spc="-50">
                <a:solidFill>
                  <a:schemeClr val="bg1"/>
                </a:solidFill>
                <a:latin typeface="Montserrat Medium"/>
              </a:rPr>
              <a:t>canso.org</a:t>
            </a:r>
          </a:p>
        </p:txBody>
      </p:sp>
      <p:pic>
        <p:nvPicPr>
          <p:cNvPr id="9" name="Picture 8" descr="Shape, circle&#10;&#10;Description automatically generated"/>
          <p:cNvPicPr>
            <a:picLocks noChangeAspect="1"/>
          </p:cNvPicPr>
          <p:nvPr userDrawn="1"/>
        </p:nvPicPr>
        <p:blipFill>
          <a:blip r:embed="rId14"/>
          <a:srcRect l="32026"/>
          <a:stretch/>
        </p:blipFill>
        <p:spPr bwMode="auto">
          <a:xfrm rot="1901791" flipH="1">
            <a:off x="5440091" y="3325516"/>
            <a:ext cx="7008295" cy="589656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764DE79-268F-4C1A-8933-263129D2AF90}" type="datetimeFigureOut">
              <a:rPr lang="en-US"/>
              <a:t>8/27/2026</a:t>
            </a:fld>
            <a:endParaRPr lang="en-US"/>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8F63A3B-78C7-47BE-AE5E-E10140E04643}" type="slidenum">
              <a:rPr lang="en-US"/>
              <a:t>‹#›</a:t>
            </a:fld>
            <a:endParaRPr lang="en-US"/>
          </a:p>
        </p:txBody>
      </p:sp>
      <p:pic>
        <p:nvPicPr>
          <p:cNvPr id="7" name="Picture 6"/>
          <p:cNvPicPr>
            <a:picLocks noChangeAspect="1"/>
          </p:cNvPicPr>
          <p:nvPr userDrawn="1"/>
        </p:nvPicPr>
        <p:blipFill>
          <a:blip r:embed="rId13"/>
          <a:srcRect t="19484" b="19484"/>
          <a:stretch/>
        </p:blipFill>
        <p:spPr bwMode="auto">
          <a:xfrm>
            <a:off x="10219657" y="264372"/>
            <a:ext cx="1659583" cy="56980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a:blip r:embed="rId3">
            <a:lum/>
          </a:blip>
          <a:stretch/>
        </a:blipFill>
        <a:effectLst/>
      </p:bgPr>
    </p:bg>
    <p:spTree>
      <p:nvGrpSpPr>
        <p:cNvPr id="1" name=""/>
        <p:cNvGrpSpPr/>
        <p:nvPr/>
      </p:nvGrpSpPr>
      <p:grpSpPr bwMode="auto">
        <a:xfrm>
          <a:off x="0" y="0"/>
          <a:ext cx="0" cy="0"/>
          <a:chOff x="0" y="0"/>
          <a:chExt cx="0" cy="0"/>
        </a:xfrm>
      </p:grpSpPr>
      <p:pic>
        <p:nvPicPr>
          <p:cNvPr id="6" name="Picture 5" descr="Logo&#10;&#10;Description automatically generated"/>
          <p:cNvPicPr>
            <a:picLocks noChangeAspect="1"/>
          </p:cNvPicPr>
          <p:nvPr userDrawn="1"/>
        </p:nvPicPr>
        <p:blipFill>
          <a:blip r:embed="rId4"/>
          <a:stretch/>
        </p:blipFill>
        <p:spPr bwMode="auto">
          <a:xfrm>
            <a:off x="4862945" y="5233825"/>
            <a:ext cx="2466110" cy="1383569"/>
          </a:xfrm>
          <a:prstGeom prst="rect">
            <a:avLst/>
          </a:prstGeom>
        </p:spPr>
      </p:pic>
    </p:spTree>
  </p:cSld>
  <p:clrMap bg1="lt1" tx1="dk1" bg2="lt2" tx2="dk2" accent1="accent1" accent2="accent2" accent3="accent3" accent4="accent4" accent5="accent5" accent6="accent6" hlink="hlink" folHlink="folHlink"/>
  <p:sldLayoutIdLst>
    <p:sldLayoutId id="2147483672" r:id="rId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9"/>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33168836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81" r:id="rId5"/>
    <p:sldLayoutId id="2147483682" r:id="rId6"/>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9998764" y="5729840"/>
            <a:ext cx="2184400" cy="10922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32418941"/>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Lst>
  <p:transition spd="slow">
    <p:fade/>
  </p:transition>
  <p:txStyles>
    <p:titleStyle>
      <a:lvl1pPr algn="ctr" defTabSz="914400" rtl="0" eaLnBrk="1" latinLnBrk="0" hangingPunct="1">
        <a:spcBef>
          <a:spcPct val="0"/>
        </a:spcBef>
        <a:buNone/>
        <a:defRPr sz="2600" b="1" i="0" kern="1200">
          <a:solidFill>
            <a:srgbClr val="003366"/>
          </a:solidFill>
          <a:latin typeface="Tahoma"/>
          <a:ea typeface="+mj-ea"/>
          <a:cs typeface="Tahoma"/>
        </a:defRPr>
      </a:lvl1pPr>
    </p:titleStyle>
    <p:bodyStyle>
      <a:lvl1pPr marL="342900" indent="-342900" algn="l" defTabSz="914400"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50" indent="-285750" algn="l" defTabSz="914400" rtl="0" eaLnBrk="1" latinLnBrk="0" hangingPunct="1">
        <a:spcBef>
          <a:spcPct val="20000"/>
        </a:spcBef>
        <a:buFont typeface="Arial"/>
        <a:buChar char="•"/>
        <a:defRPr sz="2800" b="0" i="0" kern="1200">
          <a:solidFill>
            <a:srgbClr val="003366"/>
          </a:solidFill>
          <a:latin typeface="Tahoma"/>
          <a:ea typeface="+mn-ea"/>
          <a:cs typeface="Tahoma"/>
        </a:defRPr>
      </a:lvl2pPr>
      <a:lvl3pPr marL="1143000" indent="-228600" algn="l" defTabSz="914400"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2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4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EB8E9-B85D-486D-BE64-76D7D598AD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T"/>
          </a:p>
        </p:txBody>
      </p:sp>
      <p:sp>
        <p:nvSpPr>
          <p:cNvPr id="3" name="Text Placeholder 2">
            <a:extLst>
              <a:ext uri="{FF2B5EF4-FFF2-40B4-BE49-F238E27FC236}">
                <a16:creationId xmlns:a16="http://schemas.microsoft.com/office/drawing/2014/main" id="{52211B33-05EA-45D7-B8A1-DE7E19F58B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EE10DF81-3DDD-48CB-A489-2D413B5042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03577-4020-4094-BDBC-5DA44FEBDCBC}" type="datetimeFigureOut">
              <a:rPr lang="en-TT" smtClean="0"/>
              <a:t>27/08/2026</a:t>
            </a:fld>
            <a:endParaRPr lang="en-TT"/>
          </a:p>
        </p:txBody>
      </p:sp>
      <p:sp>
        <p:nvSpPr>
          <p:cNvPr id="5" name="Footer Placeholder 4">
            <a:extLst>
              <a:ext uri="{FF2B5EF4-FFF2-40B4-BE49-F238E27FC236}">
                <a16:creationId xmlns:a16="http://schemas.microsoft.com/office/drawing/2014/main" id="{65600294-BE4A-4742-A63C-209D914966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TT"/>
          </a:p>
        </p:txBody>
      </p:sp>
      <p:sp>
        <p:nvSpPr>
          <p:cNvPr id="6" name="Slide Number Placeholder 5">
            <a:extLst>
              <a:ext uri="{FF2B5EF4-FFF2-40B4-BE49-F238E27FC236}">
                <a16:creationId xmlns:a16="http://schemas.microsoft.com/office/drawing/2014/main" id="{E0485AAB-740D-4C8D-B4E2-C4B7BA96E0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ED0C4-6DC6-48DD-82BF-3FD0CC4CEFBC}" type="slidenum">
              <a:rPr lang="en-TT" smtClean="0"/>
              <a:t>‹#›</a:t>
            </a:fld>
            <a:endParaRPr lang="en-TT"/>
          </a:p>
        </p:txBody>
      </p:sp>
    </p:spTree>
    <p:extLst>
      <p:ext uri="{BB962C8B-B14F-4D97-AF65-F5344CB8AC3E}">
        <p14:creationId xmlns:p14="http://schemas.microsoft.com/office/powerpoint/2010/main" val="104673837"/>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8"/>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841055027"/>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95219" y="6404313"/>
            <a:ext cx="258582" cy="269199"/>
          </a:xfrm>
          <a:prstGeom prst="rect">
            <a:avLst/>
          </a:prstGeom>
          <a:ln w="12700">
            <a:miter lim="400000"/>
          </a:ln>
        </p:spPr>
        <p:txBody>
          <a:bodyPr wrap="none" lIns="45699" tIns="45699" rIns="45699" bIns="45699" anchor="ctr">
            <a:spAutoFit/>
          </a:bodyPr>
          <a:lstStyle>
            <a:lvl1pPr algn="r">
              <a:defRPr sz="12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354124864"/>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 id="2147483725" r:id="rId19"/>
    <p:sldLayoutId id="2147483726" r:id="rId20"/>
    <p:sldLayoutId id="2147483727" r:id="rId21"/>
    <p:sldLayoutId id="2147483728" r:id="rId22"/>
    <p:sldLayoutId id="2147483729" r:id="rId23"/>
    <p:sldLayoutId id="2147483730" r:id="rId24"/>
    <p:sldLayoutId id="2147483731" r:id="rId25"/>
    <p:sldLayoutId id="2147483732" r:id="rId26"/>
    <p:sldLayoutId id="2147483733" r:id="rId27"/>
    <p:sldLayoutId id="2147483734" r:id="rId28"/>
    <p:sldLayoutId id="2147483735" r:id="rId29"/>
    <p:sldLayoutId id="2147483736" r:id="rId30"/>
    <p:sldLayoutId id="2147483737" r:id="rId31"/>
    <p:sldLayoutId id="2147483738" r:id="rId32"/>
    <p:sldLayoutId id="2147483739" r:id="rId33"/>
    <p:sldLayoutId id="2147483740" r:id="rId34"/>
    <p:sldLayoutId id="2147483741" r:id="rId35"/>
    <p:sldLayoutId id="2147483742" r:id="rId36"/>
    <p:sldLayoutId id="2147483743" r:id="rId37"/>
    <p:sldLayoutId id="2147483744" r:id="rId38"/>
    <p:sldLayoutId id="2147483745" r:id="rId39"/>
    <p:sldLayoutId id="2147483746" r:id="rId40"/>
    <p:sldLayoutId id="2147483747" r:id="rId41"/>
    <p:sldLayoutId id="2147483748" r:id="rId42"/>
    <p:sldLayoutId id="2147483749" r:id="rId43"/>
    <p:sldLayoutId id="2147483750" r:id="rId44"/>
    <p:sldLayoutId id="2147483751" r:id="rId45"/>
    <p:sldLayoutId id="2147483752" r:id="rId46"/>
    <p:sldLayoutId id="2147483753" r:id="rId47"/>
    <p:sldLayoutId id="2147483754" r:id="rId48"/>
    <p:sldLayoutId id="2147483755" r:id="rId49"/>
    <p:sldLayoutId id="2147483756" r:id="rId50"/>
    <p:sldLayoutId id="2147483757" r:id="rId51"/>
    <p:sldLayoutId id="2147483758" r:id="rId52"/>
    <p:sldLayoutId id="2147483759" r:id="rId53"/>
    <p:sldLayoutId id="2147483760" r:id="rId54"/>
    <p:sldLayoutId id="2147483761" r:id="rId55"/>
    <p:sldLayoutId id="2147483762" r:id="rId56"/>
    <p:sldLayoutId id="2147483763" r:id="rId57"/>
    <p:sldLayoutId id="2147483764" r:id="rId58"/>
    <p:sldLayoutId id="2147483765" r:id="rId59"/>
    <p:sldLayoutId id="2147483766" r:id="rId60"/>
    <p:sldLayoutId id="2147483767" r:id="rId61"/>
    <p:sldLayoutId id="2147483768" r:id="rId62"/>
    <p:sldLayoutId id="2147483769" r:id="rId63"/>
    <p:sldLayoutId id="2147483770" r:id="rId64"/>
    <p:sldLayoutId id="2147483771" r:id="rId65"/>
    <p:sldLayoutId id="2147483772" r:id="rId66"/>
    <p:sldLayoutId id="2147483773" r:id="rId67"/>
    <p:sldLayoutId id="2147483774" r:id="rId68"/>
    <p:sldLayoutId id="2147483775" r:id="rId69"/>
    <p:sldLayoutId id="2147483776" r:id="rId70"/>
    <p:sldLayoutId id="2147483777" r:id="rId71"/>
    <p:sldLayoutId id="2147483778" r:id="rId72"/>
    <p:sldLayoutId id="2147483779" r:id="rId73"/>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9pPr>
    </p:titleStyle>
    <p:bodyStyle>
      <a:lvl1pPr marL="457200" marR="0" indent="-3429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1pPr>
      <a:lvl2pPr marL="971550" marR="0" indent="-40005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2pPr>
      <a:lvl3pPr marL="1508760" marR="0" indent="-48006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3pPr>
      <a:lvl4pPr marL="2019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4pPr>
      <a:lvl5pPr marL="24765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5pPr>
      <a:lvl6pPr marL="29337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6pPr>
      <a:lvl7pPr marL="33909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7pPr>
      <a:lvl8pPr marL="38481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8pPr>
      <a:lvl9pPr marL="4305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General CANSO PPT Template_new.jpg"/>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15439146"/>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Lst>
  <p:transition spd="slow">
    <p:fade/>
  </p:transition>
  <p:txStyles>
    <p:titleStyle>
      <a:lvl1pPr algn="ctr" defTabSz="914377" rtl="0" eaLnBrk="1" latinLnBrk="0" hangingPunct="1">
        <a:spcBef>
          <a:spcPct val="0"/>
        </a:spcBef>
        <a:buNone/>
        <a:defRPr sz="2600" b="1" i="0" kern="1200">
          <a:solidFill>
            <a:srgbClr val="003366"/>
          </a:solidFill>
          <a:latin typeface="Tahoma"/>
          <a:ea typeface="+mj-ea"/>
          <a:cs typeface="Tahoma"/>
        </a:defRPr>
      </a:lvl1pPr>
    </p:titleStyle>
    <p:bodyStyle>
      <a:lvl1pPr marL="342891" indent="-342891" algn="l" defTabSz="914377"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32" indent="-285744" algn="l" defTabSz="914377" rtl="0" eaLnBrk="1" latinLnBrk="0" hangingPunct="1">
        <a:spcBef>
          <a:spcPct val="20000"/>
        </a:spcBef>
        <a:buFont typeface="Arial"/>
        <a:buChar char="•"/>
        <a:defRPr sz="2800" b="0" i="0" kern="1200">
          <a:solidFill>
            <a:srgbClr val="003366"/>
          </a:solidFill>
          <a:latin typeface="Tahoma"/>
          <a:ea typeface="+mn-ea"/>
          <a:cs typeface="Tahoma"/>
        </a:defRPr>
      </a:lvl2pPr>
      <a:lvl3pPr marL="1142971" indent="-228594" algn="l" defTabSz="914377"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160"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349"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0.png"/><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ais.anac.gob.ar/notam" TargetMode="External"/><Relationship Id="rId2" Type="http://schemas.openxmlformats.org/officeDocument/2006/relationships/image" Target="../media/image42.png"/><Relationship Id="rId1" Type="http://schemas.openxmlformats.org/officeDocument/2006/relationships/slideLayout" Target="../slideLayouts/slideLayout17.xml"/><Relationship Id="rId6" Type="http://schemas.openxmlformats.org/officeDocument/2006/relationships/image" Target="../media/image43.png"/><Relationship Id="rId5" Type="http://schemas.openxmlformats.org/officeDocument/2006/relationships/hyperlink" Target="https://www.eana.com.ar/servicios#mensaje-atfm" TargetMode="External"/><Relationship Id="rId4" Type="http://schemas.openxmlformats.org/officeDocument/2006/relationships/hyperlink" Target="https://www.smn.gob.ar/meteorologia-aeronautica"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17.xml"/><Relationship Id="rId4" Type="http://schemas.openxmlformats.org/officeDocument/2006/relationships/image" Target="../media/image46.png"/></Relationships>
</file>

<file path=ppt/slides/_rels/slide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xml"/><Relationship Id="rId1" Type="http://schemas.openxmlformats.org/officeDocument/2006/relationships/slideLayout" Target="../slideLayouts/slideLayout39.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hyperlink" Target="https://caa.gov.tt/notices-to-operators-notification/#elf_l1_Lw"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8.xml"/></Relationships>
</file>

<file path=ppt/slides/_rels/slide1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48.xml"/><Relationship Id="rId4" Type="http://schemas.openxmlformats.org/officeDocument/2006/relationships/image" Target="../media/image64.png"/></Relationships>
</file>

<file path=ppt/slides/_rels/slide1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8.xml"/></Relationships>
</file>

<file path=ppt/slides/_rels/slide1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jpg"/><Relationship Id="rId7" Type="http://schemas.openxmlformats.org/officeDocument/2006/relationships/image" Target="../media/image71.png"/><Relationship Id="rId2" Type="http://schemas.openxmlformats.org/officeDocument/2006/relationships/notesSlide" Target="../notesSlides/notesSlide6.xml"/><Relationship Id="rId1" Type="http://schemas.openxmlformats.org/officeDocument/2006/relationships/slideLayout" Target="../slideLayouts/slideLayout39.xml"/><Relationship Id="rId6" Type="http://schemas.openxmlformats.org/officeDocument/2006/relationships/image" Target="../media/image70.png"/><Relationship Id="rId5" Type="http://schemas.microsoft.com/office/2007/relationships/hdphoto" Target="../media/hdphoto1.wdp"/><Relationship Id="rId4" Type="http://schemas.openxmlformats.org/officeDocument/2006/relationships/image" Target="../media/image69.png"/></Relationships>
</file>

<file path=ppt/slides/_rels/slide2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25.xml"/></Relationships>
</file>

<file path=ppt/slides/_rels/slide2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25.xml"/><Relationship Id="rId4" Type="http://schemas.openxmlformats.org/officeDocument/2006/relationships/image" Target="../media/image75.png"/></Relationships>
</file>

<file path=ppt/slides/_rels/slide2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25.xml"/></Relationships>
</file>

<file path=ppt/slides/_rels/slide2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25.xml"/></Relationships>
</file>

<file path=ppt/slides/_rels/slide2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7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77.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7.xml"/><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hyperlink" Target="https://notams.aim.faa.gov/" TargetMode="External"/><Relationship Id="rId2" Type="http://schemas.openxmlformats.org/officeDocument/2006/relationships/notesSlide" Target="../notesSlides/notesSlide7.xml"/><Relationship Id="rId1" Type="http://schemas.openxmlformats.org/officeDocument/2006/relationships/slideLayout" Target="../slideLayouts/slideLayout32.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hyperlink" Target="https://www.fly.faa.gov/ois/"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8.xml"/><Relationship Id="rId1" Type="http://schemas.openxmlformats.org/officeDocument/2006/relationships/slideLayout" Target="../slideLayouts/slideLayout32.xml"/><Relationship Id="rId5" Type="http://schemas.openxmlformats.org/officeDocument/2006/relationships/image" Target="../media/image84.png"/><Relationship Id="rId4" Type="http://schemas.openxmlformats.org/officeDocument/2006/relationships/image" Target="../media/image83.png"/></Relationships>
</file>

<file path=ppt/slides/_rels/slide3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85.jpg"/><Relationship Id="rId1" Type="http://schemas.openxmlformats.org/officeDocument/2006/relationships/slideLayout" Target="../slideLayouts/slideLayout17.xml"/><Relationship Id="rId4" Type="http://schemas.openxmlformats.org/officeDocument/2006/relationships/image" Target="../media/image61.png"/></Relationships>
</file>

<file path=ppt/slides/_rels/slide31.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32.xml"/></Relationships>
</file>

<file path=ppt/slides/_rels/slide32.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2.xml"/></Relationships>
</file>

<file path=ppt/slides/_rels/slide33.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32.xml"/></Relationships>
</file>

<file path=ppt/slides/_rels/slide34.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32.xml"/></Relationships>
</file>

<file path=ppt/slides/_rels/slide36.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32.xml"/></Relationships>
</file>

<file path=ppt/slides/_rels/slide37.xml.rels><?xml version="1.0" encoding="UTF-8" standalone="yes"?>
<Relationships xmlns="http://schemas.openxmlformats.org/package/2006/relationships"><Relationship Id="rId3" Type="http://schemas.openxmlformats.org/officeDocument/2006/relationships/image" Target="../media/image93.jpg"/><Relationship Id="rId2" Type="http://schemas.openxmlformats.org/officeDocument/2006/relationships/image" Target="../media/image92.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9.xml"/><Relationship Id="rId1" Type="http://schemas.openxmlformats.org/officeDocument/2006/relationships/slideLayout" Target="../slideLayouts/slideLayout48.xml"/><Relationship Id="rId6" Type="http://schemas.openxmlformats.org/officeDocument/2006/relationships/image" Target="../media/image96.emf"/><Relationship Id="rId5" Type="http://schemas.openxmlformats.org/officeDocument/2006/relationships/image" Target="../media/image95.png"/><Relationship Id="rId4" Type="http://schemas.openxmlformats.org/officeDocument/2006/relationships/image" Target="cid:image001.jpg@01D3482A.EE5DFE40"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10.xml"/><Relationship Id="rId1" Type="http://schemas.openxmlformats.org/officeDocument/2006/relationships/slideLayout" Target="../slideLayouts/slideLayout48.xml"/><Relationship Id="rId6" Type="http://schemas.openxmlformats.org/officeDocument/2006/relationships/image" Target="../media/image97.emf"/><Relationship Id="rId5" Type="http://schemas.openxmlformats.org/officeDocument/2006/relationships/image" Target="../media/image95.png"/><Relationship Id="rId4" Type="http://schemas.openxmlformats.org/officeDocument/2006/relationships/image" Target="cid:image001.jpg@01D3482A.EE5DFE40"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image" Target="../media/image98.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100.png"/><Relationship Id="rId7" Type="http://schemas.openxmlformats.org/officeDocument/2006/relationships/image" Target="../media/image104.png"/><Relationship Id="rId2" Type="http://schemas.openxmlformats.org/officeDocument/2006/relationships/notesSlide" Target="../notesSlides/notesSlide11.xml"/><Relationship Id="rId1" Type="http://schemas.openxmlformats.org/officeDocument/2006/relationships/slideLayout" Target="../slideLayouts/slideLayout48.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s>
</file>

<file path=ppt/slides/_rels/slide42.xml.rels><?xml version="1.0" encoding="UTF-8" standalone="yes"?>
<Relationships xmlns="http://schemas.openxmlformats.org/package/2006/relationships"><Relationship Id="rId3" Type="http://schemas.openxmlformats.org/officeDocument/2006/relationships/image" Target="../media/image107.jpg"/><Relationship Id="rId2" Type="http://schemas.openxmlformats.org/officeDocument/2006/relationships/image" Target="../media/image10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97.xml"/></Relationships>
</file>

<file path=ppt/slides/_rels/slide44.xml.rels><?xml version="1.0" encoding="UTF-8" standalone="yes"?>
<Relationships xmlns="http://schemas.openxmlformats.org/package/2006/relationships"><Relationship Id="rId3" Type="http://schemas.openxmlformats.org/officeDocument/2006/relationships/image" Target="../media/image109.png"/><Relationship Id="rId7" Type="http://schemas.openxmlformats.org/officeDocument/2006/relationships/image" Target="../media/image113.png"/><Relationship Id="rId2" Type="http://schemas.openxmlformats.org/officeDocument/2006/relationships/image" Target="../media/image108.png"/><Relationship Id="rId1" Type="http://schemas.openxmlformats.org/officeDocument/2006/relationships/slideLayout" Target="../slideLayouts/slideLayout97.xml"/><Relationship Id="rId6" Type="http://schemas.openxmlformats.org/officeDocument/2006/relationships/image" Target="../media/image112.png"/><Relationship Id="rId5" Type="http://schemas.openxmlformats.org/officeDocument/2006/relationships/image" Target="../media/image111.png"/><Relationship Id="rId4" Type="http://schemas.openxmlformats.org/officeDocument/2006/relationships/image" Target="../media/image110.png"/></Relationships>
</file>

<file path=ppt/slides/_rels/slide45.xml.rels><?xml version="1.0" encoding="UTF-8" standalone="yes"?>
<Relationships xmlns="http://schemas.openxmlformats.org/package/2006/relationships"><Relationship Id="rId3" Type="http://schemas.openxmlformats.org/officeDocument/2006/relationships/image" Target="../media/image109.png"/><Relationship Id="rId7" Type="http://schemas.openxmlformats.org/officeDocument/2006/relationships/image" Target="../media/image117.png"/><Relationship Id="rId2" Type="http://schemas.openxmlformats.org/officeDocument/2006/relationships/image" Target="../media/image108.png"/><Relationship Id="rId1" Type="http://schemas.openxmlformats.org/officeDocument/2006/relationships/slideLayout" Target="../slideLayouts/slideLayout97.xml"/><Relationship Id="rId6" Type="http://schemas.openxmlformats.org/officeDocument/2006/relationships/image" Target="../media/image116.png"/><Relationship Id="rId5" Type="http://schemas.openxmlformats.org/officeDocument/2006/relationships/image" Target="../media/image115.png"/><Relationship Id="rId4" Type="http://schemas.openxmlformats.org/officeDocument/2006/relationships/image" Target="../media/image114.png"/></Relationships>
</file>

<file path=ppt/slides/_rels/slide46.xml.rels><?xml version="1.0" encoding="UTF-8" standalone="yes"?>
<Relationships xmlns="http://schemas.openxmlformats.org/package/2006/relationships"><Relationship Id="rId3" Type="http://schemas.openxmlformats.org/officeDocument/2006/relationships/image" Target="../media/image119.jpg"/><Relationship Id="rId2" Type="http://schemas.openxmlformats.org/officeDocument/2006/relationships/image" Target="../media/image118.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121.emf"/><Relationship Id="rId2" Type="http://schemas.openxmlformats.org/officeDocument/2006/relationships/image" Target="../media/image120.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 Placeholder 1"/>
          <p:cNvSpPr>
            <a:spLocks noGrp="1"/>
          </p:cNvSpPr>
          <p:nvPr>
            <p:ph type="body" sz="quarter" idx="10"/>
          </p:nvPr>
        </p:nvSpPr>
        <p:spPr bwMode="auto">
          <a:xfrm>
            <a:off x="558700" y="2707666"/>
            <a:ext cx="6722633" cy="2487775"/>
          </a:xfrm>
        </p:spPr>
        <p:txBody>
          <a:bodyPr/>
          <a:lstStyle/>
          <a:p>
            <a:pPr>
              <a:defRPr/>
            </a:pPr>
            <a:r>
              <a:rPr lang="en-GB" sz="5400"/>
              <a:t>CADENA Operations Planning Web Conference</a:t>
            </a:r>
            <a:endParaRPr/>
          </a:p>
          <a:p>
            <a:pPr>
              <a:defRPr/>
            </a:pPr>
            <a:endParaRPr lang="en-GB"/>
          </a:p>
        </p:txBody>
      </p:sp>
      <p:sp>
        <p:nvSpPr>
          <p:cNvPr id="10" name="Text Placeholder 4"/>
          <p:cNvSpPr txBox="1"/>
          <p:nvPr/>
        </p:nvSpPr>
        <p:spPr bwMode="auto">
          <a:xfrm>
            <a:off x="550679" y="5660571"/>
            <a:ext cx="8835557" cy="613229"/>
          </a:xfrm>
          <a:prstGeom prst="rect">
            <a:avLst/>
          </a:prstGeom>
        </p:spPr>
        <p:txBody>
          <a:bodyPr lIns="0" tIns="0" rIns="0" bIns="0" anchor="b" anchorCtr="0"/>
          <a:lstStyle>
            <a:lvl1pPr marL="0" indent="0" algn="l" defTabSz="914400">
              <a:lnSpc>
                <a:spcPct val="90000"/>
              </a:lnSpc>
              <a:spcBef>
                <a:spcPts val="1000"/>
              </a:spcBef>
              <a:buFont typeface="Arial"/>
              <a:buNone/>
              <a:defRPr lang="en-GB" sz="1800" b="1" i="0">
                <a:solidFill>
                  <a:schemeClr val="accent1"/>
                </a:solidFill>
                <a:latin typeface="Montserra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r>
              <a:rPr lang="es-DO" sz="2400" b="0" dirty="0"/>
              <a:t>THURSDAY</a:t>
            </a:r>
            <a:r>
              <a:rPr lang="en-GB" sz="2400" b="0" dirty="0"/>
              <a:t>, August 27, 2026</a:t>
            </a:r>
            <a:endParaRPr dirty="0"/>
          </a:p>
          <a:p>
            <a:pPr>
              <a:defRPr/>
            </a:pPr>
            <a:r>
              <a:rPr lang="en-GB" sz="2400" b="0" dirty="0"/>
              <a:t>1400 UTC</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12" name="Diagram 11"/>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4" name="Picture 3">
            <a:extLst>
              <a:ext uri="{FF2B5EF4-FFF2-40B4-BE49-F238E27FC236}">
                <a16:creationId xmlns:a16="http://schemas.microsoft.com/office/drawing/2014/main" id="{387A6C99-E86A-4A72-AA56-01C532C6D208}"/>
              </a:ext>
            </a:extLst>
          </p:cNvPr>
          <p:cNvPicPr>
            <a:picLocks noChangeAspect="1"/>
          </p:cNvPicPr>
          <p:nvPr/>
        </p:nvPicPr>
        <p:blipFill>
          <a:blip r:embed="rId8"/>
          <a:stretch>
            <a:fillRect/>
          </a:stretch>
        </p:blipFill>
        <p:spPr>
          <a:xfrm>
            <a:off x="3130969" y="1180137"/>
            <a:ext cx="5930061" cy="567786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AC23EC4-55BD-9F6F-FA8A-377995162640}"/>
            </a:ext>
          </a:extLst>
        </p:cNvPr>
        <p:cNvGrpSpPr/>
        <p:nvPr/>
      </p:nvGrpSpPr>
      <p:grpSpPr bwMode="auto">
        <a:xfrm>
          <a:off x="0" y="0"/>
          <a:ext cx="0" cy="0"/>
          <a:chOff x="0" y="0"/>
          <a:chExt cx="0" cy="0"/>
        </a:xfrm>
      </p:grpSpPr>
      <p:graphicFrame>
        <p:nvGraphicFramePr>
          <p:cNvPr id="12" name="Diagram 11">
            <a:extLst>
              <a:ext uri="{FF2B5EF4-FFF2-40B4-BE49-F238E27FC236}">
                <a16:creationId xmlns:a16="http://schemas.microsoft.com/office/drawing/2014/main" id="{91333A23-0F3D-9537-E7A0-375D4BA72657}"/>
              </a:ext>
            </a:extLst>
          </p:cNvPr>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ángulo 1">
            <a:extLst>
              <a:ext uri="{FF2B5EF4-FFF2-40B4-BE49-F238E27FC236}">
                <a16:creationId xmlns:a16="http://schemas.microsoft.com/office/drawing/2014/main" id="{D66D8BE0-1BD4-6A3B-DCE1-EEF57AC08FEE}"/>
              </a:ext>
            </a:extLst>
          </p:cNvPr>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17" name="Picture 16">
            <a:extLst>
              <a:ext uri="{FF2B5EF4-FFF2-40B4-BE49-F238E27FC236}">
                <a16:creationId xmlns:a16="http://schemas.microsoft.com/office/drawing/2014/main" id="{E8EFD191-1CC7-4FEF-8D42-6CEC7FF0042E}"/>
              </a:ext>
            </a:extLst>
          </p:cNvPr>
          <p:cNvPicPr>
            <a:picLocks noChangeAspect="1"/>
          </p:cNvPicPr>
          <p:nvPr/>
        </p:nvPicPr>
        <p:blipFill>
          <a:blip r:embed="rId7"/>
          <a:stretch>
            <a:fillRect/>
          </a:stretch>
        </p:blipFill>
        <p:spPr>
          <a:xfrm>
            <a:off x="-1" y="1154233"/>
            <a:ext cx="12102353" cy="5387848"/>
          </a:xfrm>
          <a:prstGeom prst="rect">
            <a:avLst/>
          </a:prstGeom>
        </p:spPr>
      </p:pic>
      <p:cxnSp>
        <p:nvCxnSpPr>
          <p:cNvPr id="19" name="Straight Arrow Connector 18">
            <a:extLst>
              <a:ext uri="{FF2B5EF4-FFF2-40B4-BE49-F238E27FC236}">
                <a16:creationId xmlns:a16="http://schemas.microsoft.com/office/drawing/2014/main" id="{2C265063-80A3-45BB-BF57-58873610A0AC}"/>
              </a:ext>
            </a:extLst>
          </p:cNvPr>
          <p:cNvCxnSpPr/>
          <p:nvPr/>
        </p:nvCxnSpPr>
        <p:spPr>
          <a:xfrm flipV="1">
            <a:off x="2095500" y="3209925"/>
            <a:ext cx="1457325" cy="153352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B47F80FB-69C9-4844-9496-3C3EB85CE6D5}"/>
              </a:ext>
            </a:extLst>
          </p:cNvPr>
          <p:cNvCxnSpPr/>
          <p:nvPr/>
        </p:nvCxnSpPr>
        <p:spPr>
          <a:xfrm flipH="1" flipV="1">
            <a:off x="2514600" y="3209925"/>
            <a:ext cx="485775" cy="15335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29AFF5FD-286E-42FD-9412-6B067727EA86}"/>
              </a:ext>
            </a:extLst>
          </p:cNvPr>
          <p:cNvCxnSpPr/>
          <p:nvPr/>
        </p:nvCxnSpPr>
        <p:spPr>
          <a:xfrm flipH="1" flipV="1">
            <a:off x="4114800" y="3209925"/>
            <a:ext cx="1409700" cy="1533525"/>
          </a:xfrm>
          <a:prstGeom prst="straightConnector1">
            <a:avLst/>
          </a:prstGeom>
          <a:ln>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8425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C37AD51F-79E3-89ED-FD41-EF9E5EB156FD}"/>
              </a:ext>
            </a:extLst>
          </p:cNvPr>
          <p:cNvPicPr>
            <a:picLocks noChangeAspect="1"/>
          </p:cNvPicPr>
          <p:nvPr/>
        </p:nvPicPr>
        <p:blipFill>
          <a:blip r:embed="rId3"/>
          <a:stretch>
            <a:fillRect/>
          </a:stretch>
        </p:blipFill>
        <p:spPr>
          <a:xfrm>
            <a:off x="3620808" y="404445"/>
            <a:ext cx="4950381" cy="6596444"/>
          </a:xfrm>
          <a:prstGeom prst="rect">
            <a:avLst/>
          </a:prstGeom>
        </p:spPr>
      </p:pic>
      <p:sp>
        <p:nvSpPr>
          <p:cNvPr id="8" name="TextBox 3"/>
          <p:cNvSpPr txBox="1"/>
          <p:nvPr/>
        </p:nvSpPr>
        <p:spPr bwMode="auto">
          <a:xfrm>
            <a:off x="1904999" y="0"/>
            <a:ext cx="8382000"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2060"/>
                </a:solidFill>
                <a:effectLst/>
                <a:uLnTx/>
                <a:uFillTx/>
                <a:latin typeface="Calibri"/>
                <a:cs typeface="Arial"/>
              </a:rPr>
              <a:t>CADENA</a:t>
            </a:r>
            <a:endParaRPr kumimoji="0" lang="en-US" sz="3600" b="1" i="0" u="none" strike="noStrike" kern="0" cap="none" spc="0" normalizeH="0" baseline="0" noProof="0" dirty="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3745889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Tabla 34">
            <a:extLst>
              <a:ext uri="{FF2B5EF4-FFF2-40B4-BE49-F238E27FC236}">
                <a16:creationId xmlns:a16="http://schemas.microsoft.com/office/drawing/2014/main" id="{14858758-8F92-A6AB-C7A6-4932BA29AD8C}"/>
              </a:ext>
            </a:extLst>
          </p:cNvPr>
          <p:cNvGraphicFramePr>
            <a:graphicFrameLocks noGrp="1"/>
          </p:cNvGraphicFramePr>
          <p:nvPr>
            <p:extLst/>
          </p:nvPr>
        </p:nvGraphicFramePr>
        <p:xfrm>
          <a:off x="53345" y="942350"/>
          <a:ext cx="12110720" cy="5868276"/>
        </p:xfrm>
        <a:graphic>
          <a:graphicData uri="http://schemas.openxmlformats.org/drawingml/2006/table">
            <a:tbl>
              <a:tblPr firstRow="1" bandRow="1">
                <a:tableStyleId>{5C22544A-7EE6-4342-B048-85BDC9FD1C3A}</a:tableStyleId>
              </a:tblPr>
              <a:tblGrid>
                <a:gridCol w="2616200">
                  <a:extLst>
                    <a:ext uri="{9D8B030D-6E8A-4147-A177-3AD203B41FA5}">
                      <a16:colId xmlns:a16="http://schemas.microsoft.com/office/drawing/2014/main" val="3505724000"/>
                    </a:ext>
                  </a:extLst>
                </a:gridCol>
                <a:gridCol w="1751433">
                  <a:extLst>
                    <a:ext uri="{9D8B030D-6E8A-4147-A177-3AD203B41FA5}">
                      <a16:colId xmlns:a16="http://schemas.microsoft.com/office/drawing/2014/main" val="1820451916"/>
                    </a:ext>
                  </a:extLst>
                </a:gridCol>
                <a:gridCol w="4121042">
                  <a:extLst>
                    <a:ext uri="{9D8B030D-6E8A-4147-A177-3AD203B41FA5}">
                      <a16:colId xmlns:a16="http://schemas.microsoft.com/office/drawing/2014/main" val="197685727"/>
                    </a:ext>
                  </a:extLst>
                </a:gridCol>
                <a:gridCol w="3622045">
                  <a:extLst>
                    <a:ext uri="{9D8B030D-6E8A-4147-A177-3AD203B41FA5}">
                      <a16:colId xmlns:a16="http://schemas.microsoft.com/office/drawing/2014/main" val="665751223"/>
                    </a:ext>
                  </a:extLst>
                </a:gridCol>
              </a:tblGrid>
              <a:tr h="554403">
                <a:tc>
                  <a:txBody>
                    <a:bodyPr/>
                    <a:lstStyle/>
                    <a:p>
                      <a:pPr marL="0" indent="0" algn="ctr">
                        <a:lnSpc>
                          <a:spcPct val="100000"/>
                        </a:lnSpc>
                        <a:spcBef>
                          <a:spcPts val="0"/>
                        </a:spcBef>
                        <a:buFont typeface="Wingdings"/>
                        <a:buNone/>
                        <a:tabLst>
                          <a:tab pos="360363" algn="l"/>
                        </a:tabLst>
                      </a:pPr>
                      <a:r>
                        <a:rPr lang="en-GB" sz="1100" b="1" spc="-20" dirty="0">
                          <a:latin typeface="+mn-lt"/>
                          <a:ea typeface="Calibri" panose="020F0502020204030204" pitchFamily="34" charset="0"/>
                          <a:cs typeface="Arial" panose="020B0604020202020204" pitchFamily="34" charset="0"/>
                        </a:rPr>
                        <a:t>AIRPORT/AIRSPACE CONSTRAINTS </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SIGNIFICANT WEATHER</a:t>
                      </a: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s-AR" sz="1100" dirty="0">
                          <a:latin typeface="+mn-lt"/>
                          <a:cs typeface="Arial" panose="020B0604020202020204" pitchFamily="34" charset="0"/>
                        </a:rPr>
                        <a:t>ONGOING / RECURRENT  •  CNS + PASSBACK</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endParaRPr kumimoji="0" lang="es-AR"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DAILY / TACTICAL  •  DEMAND / WX</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590492110"/>
                  </a:ext>
                </a:extLst>
              </a:tr>
              <a:tr h="5313873">
                <a:tc>
                  <a:txBody>
                    <a:bodyPr/>
                    <a:lstStyle/>
                    <a:p>
                      <a:pPr>
                        <a:lnSpc>
                          <a:spcPct val="100000"/>
                        </a:lnSpc>
                        <a:spcAft>
                          <a:spcPts val="100"/>
                        </a:spcAft>
                      </a:pPr>
                      <a:r>
                        <a:rPr sz="900" b="1" i="0" dirty="0">
                          <a:solidFill>
                            <a:srgbClr val="DC0000"/>
                          </a:solidFill>
                          <a:latin typeface="Aptos"/>
                        </a:rPr>
                        <a:t>SAEZ – STAGE 2 STARTS 28 AUG</a:t>
                      </a:r>
                      <a:endParaRPr lang="es-AR" sz="900" b="1" i="0" dirty="0">
                        <a:solidFill>
                          <a:srgbClr val="DC0000"/>
                        </a:solidFill>
                        <a:latin typeface="Aptos"/>
                      </a:endParaRPr>
                    </a:p>
                    <a:p>
                      <a:pPr>
                        <a:lnSpc>
                          <a:spcPct val="100000"/>
                        </a:lnSpc>
                        <a:spcAft>
                          <a:spcPts val="100"/>
                        </a:spcAft>
                      </a:pPr>
                      <a:endParaRPr sz="400" b="1" i="0" dirty="0">
                        <a:solidFill>
                          <a:srgbClr val="DC0000"/>
                        </a:solidFill>
                        <a:latin typeface="Aptos"/>
                      </a:endParaRPr>
                    </a:p>
                    <a:p>
                      <a:pPr>
                        <a:lnSpc>
                          <a:spcPct val="100000"/>
                        </a:lnSpc>
                        <a:spcAft>
                          <a:spcPts val="50"/>
                        </a:spcAft>
                      </a:pPr>
                      <a:r>
                        <a:rPr sz="840" b="1" i="0" dirty="0">
                          <a:solidFill>
                            <a:srgbClr val="141414"/>
                          </a:solidFill>
                          <a:latin typeface="Aptos"/>
                        </a:rPr>
                        <a:t>AIP SUP A214/2026</a:t>
                      </a:r>
                    </a:p>
                    <a:p>
                      <a:pPr>
                        <a:lnSpc>
                          <a:spcPct val="100000"/>
                        </a:lnSpc>
                        <a:spcAft>
                          <a:spcPts val="50"/>
                        </a:spcAft>
                      </a:pPr>
                      <a:r>
                        <a:rPr sz="830" b="1" i="0" dirty="0">
                          <a:solidFill>
                            <a:srgbClr val="141414"/>
                          </a:solidFill>
                          <a:latin typeface="Aptos"/>
                        </a:rPr>
                        <a:t>RWY 17/35 CLSD – SINGLE RWY 11/29</a:t>
                      </a:r>
                    </a:p>
                    <a:p>
                      <a:pPr>
                        <a:lnSpc>
                          <a:spcPct val="100000"/>
                        </a:lnSpc>
                        <a:spcAft>
                          <a:spcPts val="50"/>
                        </a:spcAft>
                      </a:pPr>
                      <a:r>
                        <a:rPr sz="850" b="1" i="0" dirty="0">
                          <a:solidFill>
                            <a:srgbClr val="002D69"/>
                          </a:solidFill>
                          <a:latin typeface="Aptos"/>
                        </a:rPr>
                        <a:t>15 OPS/HR REF  •  8 ARR / 7 DEP</a:t>
                      </a:r>
                    </a:p>
                    <a:p>
                      <a:pPr>
                        <a:lnSpc>
                          <a:spcPct val="100000"/>
                        </a:lnSpc>
                        <a:spcAft>
                          <a:spcPts val="50"/>
                        </a:spcAft>
                      </a:pPr>
                      <a:r>
                        <a:rPr sz="819" b="1" i="0" dirty="0">
                          <a:solidFill>
                            <a:srgbClr val="141414"/>
                          </a:solidFill>
                          <a:latin typeface="Aptos"/>
                        </a:rPr>
                        <a:t>MIN 8 MIN ARR INTERVAL FROM IAF*</a:t>
                      </a:r>
                      <a:endParaRPr lang="es-AR" sz="819" b="1" i="0" dirty="0">
                        <a:solidFill>
                          <a:srgbClr val="141414"/>
                        </a:solidFill>
                        <a:latin typeface="Aptos"/>
                      </a:endParaRPr>
                    </a:p>
                    <a:p>
                      <a:pPr marL="0" marR="0" lvl="0" indent="0" algn="l" defTabSz="914400" eaLnBrk="1" fontAlgn="auto" latinLnBrk="0" hangingPunct="1">
                        <a:lnSpc>
                          <a:spcPct val="100000"/>
                        </a:lnSpc>
                        <a:spcBef>
                          <a:spcPts val="0"/>
                        </a:spcBef>
                        <a:spcAft>
                          <a:spcPts val="50"/>
                        </a:spcAft>
                        <a:buClrTx/>
                        <a:buSzTx/>
                        <a:buFontTx/>
                        <a:buNone/>
                        <a:tabLst/>
                        <a:defRPr/>
                      </a:pPr>
                      <a:r>
                        <a:rPr lang="en-US" sz="900" b="1" i="0" dirty="0">
                          <a:solidFill>
                            <a:srgbClr val="141414"/>
                          </a:solidFill>
                          <a:latin typeface="Aptos"/>
                        </a:rPr>
                        <a:t>ARR EXIT / BACKTRACK PROCEDURES IN EFFECT</a:t>
                      </a:r>
                    </a:p>
                    <a:p>
                      <a:pPr>
                        <a:lnSpc>
                          <a:spcPct val="100000"/>
                        </a:lnSpc>
                        <a:spcAft>
                          <a:spcPts val="50"/>
                        </a:spcAft>
                      </a:pPr>
                      <a:endParaRPr lang="es-AR" sz="400" b="1" i="0" dirty="0">
                        <a:solidFill>
                          <a:srgbClr val="141414"/>
                        </a:solidFill>
                        <a:latin typeface="Aptos"/>
                      </a:endParaRPr>
                    </a:p>
                    <a:p>
                      <a:pPr marL="0" marR="0" lvl="0" indent="0" algn="l" defTabSz="914400" eaLnBrk="1" fontAlgn="auto" latinLnBrk="0" hangingPunct="1">
                        <a:lnSpc>
                          <a:spcPct val="100000"/>
                        </a:lnSpc>
                        <a:spcBef>
                          <a:spcPts val="0"/>
                        </a:spcBef>
                        <a:spcAft>
                          <a:spcPts val="50"/>
                        </a:spcAft>
                        <a:buClrTx/>
                        <a:buSzTx/>
                        <a:buFontTx/>
                        <a:buNone/>
                        <a:tabLst/>
                        <a:defRPr/>
                      </a:pPr>
                      <a:r>
                        <a:rPr lang="es-AR" sz="819" b="1" i="0" u="sng" dirty="0" err="1">
                          <a:solidFill>
                            <a:srgbClr val="141414"/>
                          </a:solidFill>
                          <a:latin typeface="Aptos"/>
                        </a:rPr>
                        <a:t>NOTAMs</a:t>
                      </a:r>
                      <a:r>
                        <a:rPr lang="es-AR" sz="819" b="1" i="0" dirty="0">
                          <a:solidFill>
                            <a:srgbClr val="141414"/>
                          </a:solidFill>
                          <a:latin typeface="Aptos"/>
                        </a:rPr>
                        <a:t>:</a:t>
                      </a:r>
                      <a:br>
                        <a:rPr lang="es-AR" sz="819" b="1" i="0" dirty="0">
                          <a:solidFill>
                            <a:srgbClr val="141414"/>
                          </a:solidFill>
                          <a:latin typeface="Aptos"/>
                        </a:rPr>
                      </a:br>
                      <a:r>
                        <a:rPr lang="en-US" sz="800" b="1" i="0" dirty="0">
                          <a:solidFill>
                            <a:srgbClr val="141414"/>
                          </a:solidFill>
                          <a:latin typeface="Aptos"/>
                        </a:rPr>
                        <a:t>NOTAM A3212/26 –</a:t>
                      </a:r>
                      <a:r>
                        <a:rPr lang="en-US" sz="800" b="0" i="0" dirty="0">
                          <a:solidFill>
                            <a:srgbClr val="141414"/>
                          </a:solidFill>
                          <a:latin typeface="Aptos"/>
                        </a:rPr>
                        <a:t> TWY H BTN G AND THR 29 CLSD</a:t>
                      </a:r>
                    </a:p>
                    <a:p>
                      <a:pPr marL="0" marR="0" lvl="0" indent="0" algn="l" defTabSz="914400" eaLnBrk="1" fontAlgn="auto" latinLnBrk="0" hangingPunct="1">
                        <a:lnSpc>
                          <a:spcPct val="100000"/>
                        </a:lnSpc>
                        <a:spcBef>
                          <a:spcPts val="0"/>
                        </a:spcBef>
                        <a:spcAft>
                          <a:spcPts val="50"/>
                        </a:spcAft>
                        <a:buClrTx/>
                        <a:buSzTx/>
                        <a:buFontTx/>
                        <a:buNone/>
                        <a:tabLst/>
                        <a:defRPr/>
                      </a:pPr>
                      <a:r>
                        <a:rPr lang="en-US" sz="800" b="1" i="0" dirty="0">
                          <a:solidFill>
                            <a:srgbClr val="141414"/>
                          </a:solidFill>
                          <a:latin typeface="Aptos"/>
                        </a:rPr>
                        <a:t>NOTAM A3397/26 –  </a:t>
                      </a:r>
                      <a:r>
                        <a:rPr lang="en-US" sz="800" b="0" i="0" dirty="0">
                          <a:solidFill>
                            <a:srgbClr val="141414"/>
                          </a:solidFill>
                          <a:latin typeface="Aptos"/>
                        </a:rPr>
                        <a:t>RWY 11/29 CLSD WIP MAINT. FM </a:t>
                      </a:r>
                      <a:r>
                        <a:rPr lang="es-MX" sz="800" b="0" i="0" dirty="0">
                          <a:solidFill>
                            <a:srgbClr val="141414"/>
                          </a:solidFill>
                          <a:latin typeface="Aptos"/>
                        </a:rPr>
                        <a:t>2026-08-28 16:35 TO  2026-08-28 19:05</a:t>
                      </a:r>
                      <a:endParaRPr lang="en-US" sz="800" b="0" i="0" dirty="0">
                        <a:solidFill>
                          <a:srgbClr val="141414"/>
                        </a:solidFill>
                        <a:latin typeface="Aptos"/>
                      </a:endParaRPr>
                    </a:p>
                    <a:p>
                      <a:pPr>
                        <a:lnSpc>
                          <a:spcPct val="100000"/>
                        </a:lnSpc>
                        <a:spcAft>
                          <a:spcPts val="50"/>
                        </a:spcAft>
                      </a:pPr>
                      <a:r>
                        <a:rPr lang="es-AR" sz="819" b="1" i="0" dirty="0">
                          <a:solidFill>
                            <a:srgbClr val="141414"/>
                          </a:solidFill>
                          <a:latin typeface="Aptos"/>
                        </a:rPr>
                        <a:t>NOTAM A3503/26 – </a:t>
                      </a:r>
                      <a:r>
                        <a:rPr lang="en-US" sz="819" b="0" i="0" dirty="0">
                          <a:solidFill>
                            <a:srgbClr val="141414"/>
                          </a:solidFill>
                          <a:latin typeface="Aptos"/>
                        </a:rPr>
                        <a:t>TEMPO OPERATIONAL PROC WERE PUBLISHED IN SUP A214/26 DUE TO STAGE II WORKS AT THE MANEUVERING AREA TO OPTIMIZE THE FLUENCY OF AIR OPERATIONS</a:t>
                      </a:r>
                    </a:p>
                    <a:p>
                      <a:pPr>
                        <a:lnSpc>
                          <a:spcPct val="100000"/>
                        </a:lnSpc>
                        <a:spcAft>
                          <a:spcPts val="50"/>
                        </a:spcAft>
                      </a:pPr>
                      <a:endParaRPr sz="400" b="0" i="0" dirty="0">
                        <a:solidFill>
                          <a:srgbClr val="141414"/>
                        </a:solidFill>
                        <a:latin typeface="Aptos"/>
                      </a:endParaRPr>
                    </a:p>
                    <a:p>
                      <a:pPr>
                        <a:lnSpc>
                          <a:spcPct val="100000"/>
                        </a:lnSpc>
                        <a:spcAft>
                          <a:spcPts val="400"/>
                        </a:spcAft>
                      </a:pPr>
                      <a:r>
                        <a:rPr sz="740" b="0" i="1" dirty="0">
                          <a:solidFill>
                            <a:srgbClr val="505050"/>
                          </a:solidFill>
                          <a:latin typeface="Aptos"/>
                        </a:rPr>
                        <a:t>* NORMAL OPS / GOOD WX. CAT II/III INTERVAL TBD</a:t>
                      </a:r>
                    </a:p>
                    <a:p>
                      <a:pPr>
                        <a:lnSpc>
                          <a:spcPct val="100000"/>
                        </a:lnSpc>
                        <a:spcAft>
                          <a:spcPts val="50"/>
                        </a:spcAft>
                      </a:pPr>
                      <a:endParaRPr lang="es-AR" sz="819" b="1" i="0" dirty="0">
                        <a:solidFill>
                          <a:srgbClr val="141414"/>
                        </a:solidFill>
                        <a:latin typeface="Aptos"/>
                      </a:endParaRPr>
                    </a:p>
                    <a:p>
                      <a:pPr>
                        <a:lnSpc>
                          <a:spcPct val="100000"/>
                        </a:lnSpc>
                        <a:spcAft>
                          <a:spcPts val="50"/>
                        </a:spcAft>
                      </a:pPr>
                      <a:endParaRPr lang="es-AR" sz="819" b="1" i="0" dirty="0">
                        <a:solidFill>
                          <a:srgbClr val="141414"/>
                        </a:solidFill>
                        <a:latin typeface="Aptos"/>
                      </a:endParaRPr>
                    </a:p>
                    <a:p>
                      <a:pPr>
                        <a:lnSpc>
                          <a:spcPct val="100000"/>
                        </a:lnSpc>
                        <a:spcAft>
                          <a:spcPts val="50"/>
                        </a:spcAft>
                      </a:pPr>
                      <a:r>
                        <a:rPr sz="819" b="1" i="0" dirty="0">
                          <a:solidFill>
                            <a:srgbClr val="141414"/>
                          </a:solidFill>
                          <a:latin typeface="Aptos"/>
                        </a:rPr>
                        <a:t>SAME MENDOZA</a:t>
                      </a:r>
                    </a:p>
                    <a:p>
                      <a:pPr>
                        <a:lnSpc>
                          <a:spcPct val="100000"/>
                        </a:lnSpc>
                        <a:spcAft>
                          <a:spcPts val="50"/>
                        </a:spcAft>
                      </a:pPr>
                      <a:r>
                        <a:rPr sz="800" b="1" i="0" dirty="0">
                          <a:solidFill>
                            <a:srgbClr val="141414"/>
                          </a:solidFill>
                          <a:latin typeface="Aptos"/>
                        </a:rPr>
                        <a:t>NOTAM A3216/2026</a:t>
                      </a:r>
                    </a:p>
                    <a:p>
                      <a:pPr>
                        <a:lnSpc>
                          <a:spcPct val="100000"/>
                        </a:lnSpc>
                        <a:spcAft>
                          <a:spcPts val="50"/>
                        </a:spcAft>
                      </a:pPr>
                      <a:r>
                        <a:rPr sz="780" b="0" i="0" dirty="0">
                          <a:solidFill>
                            <a:srgbClr val="141414"/>
                          </a:solidFill>
                          <a:latin typeface="Aptos"/>
                        </a:rPr>
                        <a:t>RWY 18/36 LTD ONLY SAN, HUM AND STATE FLT</a:t>
                      </a:r>
                    </a:p>
                    <a:p>
                      <a:pPr>
                        <a:lnSpc>
                          <a:spcPct val="100000"/>
                        </a:lnSpc>
                        <a:spcAft>
                          <a:spcPts val="50"/>
                        </a:spcAft>
                      </a:pPr>
                      <a:r>
                        <a:rPr sz="770" b="0" i="0" dirty="0">
                          <a:solidFill>
                            <a:srgbClr val="141414"/>
                          </a:solidFill>
                          <a:latin typeface="Aptos"/>
                        </a:rPr>
                        <a:t>MON–SAT 0500–0900 | UNTIL 03 OCT 0900 UTC</a:t>
                      </a: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THURSDAY</a:t>
                      </a:r>
                      <a:endPar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ST over central-eastern Argentina / Río de la Plata region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TURB over central Argentina, extending offshore over the South Atlantic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ICE over central Argentina, with additional areas offshore south of Patagonia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MTW along the central-western Andes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FRIDAY: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AR" sz="800" b="0" i="0" u="none" strike="noStrike" kern="1200" cap="none" spc="0" normalizeH="0" baseline="0" dirty="0">
                          <a:ln>
                            <a:noFill/>
                          </a:ln>
                          <a:solidFill>
                            <a:srgbClr val="14213D"/>
                          </a:solidFill>
                          <a:effectLst/>
                          <a:uLnTx/>
                          <a:uFillTx/>
                          <a:latin typeface="+mn-lt"/>
                        </a:rPr>
                        <a:t>• S</a:t>
                      </a:r>
                      <a:r>
                        <a:rPr lang="es-AR" sz="800" dirty="0"/>
                        <a:t>T </a:t>
                      </a:r>
                      <a:r>
                        <a:rPr kumimoji="0" lang="es-AR" sz="800" b="0" i="0" u="none" strike="noStrike" kern="1200" cap="none" spc="0" normalizeH="0" baseline="0" dirty="0" err="1">
                          <a:ln>
                            <a:noFill/>
                          </a:ln>
                          <a:solidFill>
                            <a:srgbClr val="14213D"/>
                          </a:solidFill>
                          <a:effectLst/>
                          <a:uLnTx/>
                          <a:uFillTx/>
                          <a:latin typeface="+mn-lt"/>
                        </a:rPr>
                        <a:t>over</a:t>
                      </a:r>
                      <a:r>
                        <a:rPr kumimoji="0" lang="es-AR" sz="800" b="0" i="0" u="none" strike="noStrike" kern="1200" cap="none" spc="0" normalizeH="0" baseline="0" dirty="0">
                          <a:ln>
                            <a:noFill/>
                          </a:ln>
                          <a:solidFill>
                            <a:srgbClr val="14213D"/>
                          </a:solidFill>
                          <a:effectLst/>
                          <a:uLnTx/>
                          <a:uFillTx/>
                          <a:latin typeface="+mn-lt"/>
                        </a:rPr>
                        <a:t> central-</a:t>
                      </a:r>
                      <a:r>
                        <a:rPr kumimoji="0" lang="es-AR" sz="800" b="0" i="0" u="none" strike="noStrike" kern="1200" cap="none" spc="0" normalizeH="0" baseline="0" dirty="0" err="1">
                          <a:ln>
                            <a:noFill/>
                          </a:ln>
                          <a:solidFill>
                            <a:srgbClr val="14213D"/>
                          </a:solidFill>
                          <a:effectLst/>
                          <a:uLnTx/>
                          <a:uFillTx/>
                          <a:latin typeface="+mn-lt"/>
                        </a:rPr>
                        <a:t>eastern</a:t>
                      </a:r>
                      <a:r>
                        <a:rPr kumimoji="0" lang="es-AR" sz="800" b="0" i="0" u="none" strike="noStrike" kern="1200" cap="none" spc="0" normalizeH="0" baseline="0" dirty="0">
                          <a:ln>
                            <a:noFill/>
                          </a:ln>
                          <a:solidFill>
                            <a:srgbClr val="14213D"/>
                          </a:solidFill>
                          <a:effectLst/>
                          <a:uLnTx/>
                          <a:uFillTx/>
                          <a:latin typeface="+mn-lt"/>
                        </a:rPr>
                        <a:t> Argentina, </a:t>
                      </a:r>
                      <a:r>
                        <a:rPr kumimoji="0" lang="es-AR" sz="800" b="0" i="0" u="none" strike="noStrike" kern="1200" cap="none" spc="0" normalizeH="0" baseline="0" dirty="0" err="1">
                          <a:ln>
                            <a:noFill/>
                          </a:ln>
                          <a:solidFill>
                            <a:srgbClr val="14213D"/>
                          </a:solidFill>
                          <a:effectLst/>
                          <a:uLnTx/>
                          <a:uFillTx/>
                          <a:latin typeface="+mn-lt"/>
                        </a:rPr>
                        <a:t>mainly</a:t>
                      </a:r>
                      <a:r>
                        <a:rPr kumimoji="0" lang="es-AR" sz="800" b="0" i="0" u="none" strike="noStrike" kern="1200" cap="none" spc="0" normalizeH="0" baseline="0" dirty="0">
                          <a:ln>
                            <a:noFill/>
                          </a:ln>
                          <a:solidFill>
                            <a:srgbClr val="14213D"/>
                          </a:solidFill>
                          <a:effectLst/>
                          <a:uLnTx/>
                          <a:uFillTx/>
                          <a:latin typeface="+mn-lt"/>
                        </a:rPr>
                        <a:t> </a:t>
                      </a:r>
                      <a:r>
                        <a:rPr kumimoji="0" lang="es-AR" sz="800" b="0" i="0" u="none" strike="noStrike" kern="1200" cap="none" spc="0" normalizeH="0" baseline="0" dirty="0" err="1">
                          <a:ln>
                            <a:noFill/>
                          </a:ln>
                          <a:solidFill>
                            <a:srgbClr val="14213D"/>
                          </a:solidFill>
                          <a:effectLst/>
                          <a:uLnTx/>
                          <a:uFillTx/>
                          <a:latin typeface="+mn-lt"/>
                        </a:rPr>
                        <a:t>near</a:t>
                      </a:r>
                      <a:r>
                        <a:rPr kumimoji="0" lang="es-AR" sz="800" b="0" i="0" u="none" strike="noStrike" kern="1200" cap="none" spc="0" normalizeH="0" baseline="0" dirty="0">
                          <a:ln>
                            <a:noFill/>
                          </a:ln>
                          <a:solidFill>
                            <a:srgbClr val="14213D"/>
                          </a:solidFill>
                          <a:effectLst/>
                          <a:uLnTx/>
                          <a:uFillTx/>
                          <a:latin typeface="+mn-lt"/>
                        </a:rPr>
                        <a:t> </a:t>
                      </a:r>
                      <a:r>
                        <a:rPr kumimoji="0" lang="es-AR" sz="800" b="0" i="0" u="none" strike="noStrike" kern="1200" cap="none" spc="0" normalizeH="0" baseline="0" dirty="0" err="1">
                          <a:ln>
                            <a:noFill/>
                          </a:ln>
                          <a:solidFill>
                            <a:srgbClr val="14213D"/>
                          </a:solidFill>
                          <a:effectLst/>
                          <a:uLnTx/>
                          <a:uFillTx/>
                          <a:latin typeface="+mn-lt"/>
                        </a:rPr>
                        <a:t>the</a:t>
                      </a:r>
                      <a:r>
                        <a:rPr kumimoji="0" lang="es-AR" sz="800" b="0" i="0" u="none" strike="noStrike" kern="1200" cap="none" spc="0" normalizeH="0" baseline="0" dirty="0">
                          <a:ln>
                            <a:noFill/>
                          </a:ln>
                          <a:solidFill>
                            <a:srgbClr val="14213D"/>
                          </a:solidFill>
                          <a:effectLst/>
                          <a:uLnTx/>
                          <a:uFillTx/>
                          <a:latin typeface="+mn-lt"/>
                        </a:rPr>
                        <a:t> Río de la Plata </a:t>
                      </a:r>
                      <a:r>
                        <a:rPr kumimoji="0" lang="es-AR" sz="800" b="0" i="0" u="none" strike="noStrike" kern="1200" cap="none" spc="0" normalizeH="0" baseline="0" dirty="0" err="1">
                          <a:ln>
                            <a:noFill/>
                          </a:ln>
                          <a:solidFill>
                            <a:srgbClr val="14213D"/>
                          </a:solidFill>
                          <a:effectLst/>
                          <a:uLnTx/>
                          <a:uFillTx/>
                          <a:latin typeface="+mn-lt"/>
                        </a:rPr>
                        <a:t>region</a:t>
                      </a:r>
                      <a:endParaRPr kumimoji="0" lang="es-AR" sz="800" b="0" i="0" u="none" strike="noStrike" kern="1200" cap="none" spc="0" normalizeH="0" baseline="0" dirty="0">
                        <a:ln>
                          <a:noFill/>
                        </a:ln>
                        <a:solidFill>
                          <a:srgbClr val="14213D"/>
                        </a:solidFill>
                        <a:effectLst/>
                        <a:uLnTx/>
                        <a:uFillTx/>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SATURDAY /SUNDAY</a:t>
                      </a:r>
                      <a:endParaRPr kumimoji="0" lang="en-US" sz="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NO SIG </a:t>
                      </a:r>
                      <a:r>
                        <a:rPr kumimoji="0" lang="en-US" sz="800" b="0" i="0" u="none" strike="noStrike" kern="1200" cap="none" spc="0" normalizeH="0" baseline="0" noProof="0" dirty="0" err="1">
                          <a:ln>
                            <a:noFill/>
                          </a:ln>
                          <a:solidFill>
                            <a:srgbClr val="14213D"/>
                          </a:solidFill>
                          <a:effectLst/>
                          <a:uLnTx/>
                          <a:uFillTx/>
                          <a:latin typeface="+mn-lt"/>
                          <a:ea typeface="Aptos" pitchFamily="34" charset="-122"/>
                          <a:cs typeface="Aptos" pitchFamily="34" charset="-120"/>
                        </a:rPr>
                        <a:t>Wx</a:t>
                      </a:r>
                      <a:endParaRPr kumimoji="0" lang="en-US" sz="800" b="0" i="0" u="none" strike="noStrike" kern="1200" cap="none" spc="0" normalizeH="0" baseline="0" noProof="0" dirty="0">
                        <a:ln>
                          <a:noFill/>
                        </a:ln>
                        <a:solidFill>
                          <a:prstClr val="black"/>
                        </a:solidFill>
                        <a:effectLst/>
                        <a:uLnTx/>
                        <a:uFillTx/>
                        <a:latin typeface="+mn-lt"/>
                        <a:ea typeface="+mn-ea"/>
                        <a:cs typeface="+mn-cs"/>
                      </a:endParaRPr>
                    </a:p>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extLst>
                  <a:ext uri="{0D108BD9-81ED-4DB2-BD59-A6C34878D82A}">
                    <a16:rowId xmlns:a16="http://schemas.microsoft.com/office/drawing/2014/main" val="2077348808"/>
                  </a:ext>
                </a:extLst>
              </a:tr>
            </a:tbl>
          </a:graphicData>
        </a:graphic>
      </p:graphicFrame>
      <p:pic>
        <p:nvPicPr>
          <p:cNvPr id="4" name="Imagen 3">
            <a:extLst>
              <a:ext uri="{FF2B5EF4-FFF2-40B4-BE49-F238E27FC236}">
                <a16:creationId xmlns:a16="http://schemas.microsoft.com/office/drawing/2014/main" id="{7BE660B4-227F-56E9-A86C-4402A74A8137}"/>
              </a:ext>
            </a:extLst>
          </p:cNvPr>
          <p:cNvPicPr>
            <a:picLocks noChangeAspect="1"/>
          </p:cNvPicPr>
          <p:nvPr/>
        </p:nvPicPr>
        <p:blipFill>
          <a:blip r:embed="rId2"/>
          <a:stretch>
            <a:fillRect/>
          </a:stretch>
        </p:blipFill>
        <p:spPr>
          <a:xfrm>
            <a:off x="15433" y="94005"/>
            <a:ext cx="3616941" cy="588055"/>
          </a:xfrm>
          <a:prstGeom prst="rect">
            <a:avLst/>
          </a:prstGeom>
        </p:spPr>
      </p:pic>
      <p:sp>
        <p:nvSpPr>
          <p:cNvPr id="6" name="Rectángulo 10">
            <a:extLst>
              <a:ext uri="{FF2B5EF4-FFF2-40B4-BE49-F238E27FC236}">
                <a16:creationId xmlns:a16="http://schemas.microsoft.com/office/drawing/2014/main" id="{31F5E3B3-AF2C-8064-740E-E5B31FBA6CCC}"/>
              </a:ext>
            </a:extLst>
          </p:cNvPr>
          <p:cNvSpPr/>
          <p:nvPr/>
        </p:nvSpPr>
        <p:spPr>
          <a:xfrm>
            <a:off x="3122042" y="434053"/>
            <a:ext cx="7373199" cy="461665"/>
          </a:xfrm>
          <a:prstGeom prst="rect">
            <a:avLst/>
          </a:prstGeom>
        </p:spPr>
        <p:txBody>
          <a:bodyPr wrap="square" lIns="91440" tIns="45720" rIns="91440" bIns="45720" anchor="t">
            <a:spAutoFit/>
          </a:bodyPr>
          <a:lstStyle/>
          <a:p>
            <a:pPr marL="25400" marR="0" lvl="0" indent="0" algn="l" defTabSz="914400" rtl="0" eaLnBrk="1" fontAlgn="auto" latinLnBrk="0" hangingPunct="1">
              <a:lnSpc>
                <a:spcPct val="100000"/>
              </a:lnSpc>
              <a:spcBef>
                <a:spcPts val="100"/>
              </a:spcBef>
              <a:spcAft>
                <a:spcPts val="0"/>
              </a:spcAft>
              <a:buClrTx/>
              <a:buSzTx/>
              <a:buFontTx/>
              <a:buNone/>
              <a:tabLst>
                <a:tab pos="875665" algn="l"/>
              </a:tabLst>
              <a:defRPr/>
            </a:pPr>
            <a:r>
              <a:rPr kumimoji="0" lang="en-US" sz="2400" b="1" i="0" u="none" strike="noStrike" kern="1200" cap="none" spc="-5" normalizeH="0" baseline="0" noProof="0" dirty="0">
                <a:ln>
                  <a:noFill/>
                </a:ln>
                <a:solidFill>
                  <a:srgbClr val="FF0000"/>
                </a:solidFill>
                <a:effectLst/>
                <a:uLnTx/>
                <a:uFillTx/>
                <a:latin typeface="Calibri"/>
                <a:ea typeface="+mn-ea"/>
                <a:cs typeface="Calibri"/>
              </a:rPr>
              <a:t>EANA Argentina: </a:t>
            </a:r>
            <a:r>
              <a:rPr kumimoji="0" lang="en-US" sz="2400" b="1" i="1" u="none" strike="noStrike" kern="1200" cap="none" spc="-5" normalizeH="0" baseline="0" noProof="0" dirty="0">
                <a:ln>
                  <a:noFill/>
                </a:ln>
                <a:solidFill>
                  <a:srgbClr val="FF0000"/>
                </a:solidFill>
                <a:effectLst/>
                <a:uLnTx/>
                <a:uFillTx/>
                <a:latin typeface="Calibri"/>
                <a:cs typeface="Calibri"/>
              </a:rPr>
              <a:t>August 27</a:t>
            </a:r>
            <a:r>
              <a:rPr kumimoji="0" lang="en-US" sz="2400" b="1" i="1" u="none" strike="noStrike" kern="1200" cap="none" spc="-5" normalizeH="0" baseline="30000" noProof="0" dirty="0">
                <a:ln>
                  <a:noFill/>
                </a:ln>
                <a:solidFill>
                  <a:srgbClr val="FF0000"/>
                </a:solidFill>
                <a:effectLst/>
                <a:uLnTx/>
                <a:uFillTx/>
                <a:latin typeface="Calibri"/>
                <a:cs typeface="Calibri"/>
              </a:rPr>
              <a:t>th </a:t>
            </a:r>
            <a:r>
              <a:rPr kumimoji="0" lang="en-US" sz="2400" b="1" i="1" u="none" strike="noStrike" kern="1200" cap="none" spc="-5" normalizeH="0" baseline="0" noProof="0" dirty="0">
                <a:ln>
                  <a:noFill/>
                </a:ln>
                <a:solidFill>
                  <a:srgbClr val="FF0000"/>
                </a:solidFill>
                <a:effectLst/>
                <a:uLnTx/>
                <a:uFillTx/>
                <a:latin typeface="Calibri"/>
                <a:cs typeface="Calibri"/>
              </a:rPr>
              <a:t>– August 31</a:t>
            </a:r>
            <a:r>
              <a:rPr kumimoji="0" lang="en-US" sz="2400" b="1" i="1" u="none" strike="noStrike" kern="1200" cap="none" spc="-5" normalizeH="0" baseline="30000" noProof="0" dirty="0">
                <a:ln>
                  <a:noFill/>
                </a:ln>
                <a:solidFill>
                  <a:srgbClr val="FF0000"/>
                </a:solidFill>
                <a:effectLst/>
                <a:uLnTx/>
                <a:uFillTx/>
                <a:latin typeface="Calibri"/>
                <a:cs typeface="Calibri"/>
              </a:rPr>
              <a:t>st</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2026</a:t>
            </a:r>
            <a:endParaRPr kumimoji="0" lang="en-US" sz="2400" b="0" i="1" u="none" strike="noStrike" kern="1200" cap="none" spc="0" normalizeH="0" baseline="0" noProof="0" dirty="0">
              <a:ln>
                <a:noFill/>
              </a:ln>
              <a:solidFill>
                <a:prstClr val="black"/>
              </a:solidFill>
              <a:effectLst/>
              <a:uLnTx/>
              <a:uFillTx/>
              <a:latin typeface="Calibri"/>
              <a:ea typeface="+mn-ea"/>
              <a:cs typeface="Calibri"/>
            </a:endParaRPr>
          </a:p>
        </p:txBody>
      </p:sp>
      <p:sp>
        <p:nvSpPr>
          <p:cNvPr id="8" name="TextBox 3">
            <a:extLst>
              <a:ext uri="{FF2B5EF4-FFF2-40B4-BE49-F238E27FC236}">
                <a16:creationId xmlns:a16="http://schemas.microsoft.com/office/drawing/2014/main" id="{D9F251DD-A113-7A2E-AFFA-7CAB54A046FE}"/>
              </a:ext>
            </a:extLst>
          </p:cNvPr>
          <p:cNvSpPr txBox="1"/>
          <p:nvPr/>
        </p:nvSpPr>
        <p:spPr>
          <a:xfrm>
            <a:off x="5526854" y="-3798"/>
            <a:ext cx="1685752"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26" name="Text 44">
            <a:extLst>
              <a:ext uri="{FF2B5EF4-FFF2-40B4-BE49-F238E27FC236}">
                <a16:creationId xmlns:a16="http://schemas.microsoft.com/office/drawing/2014/main" id="{EB883CE4-05E9-8E5D-8101-EC87BDFE1D3F}"/>
              </a:ext>
            </a:extLst>
          </p:cNvPr>
          <p:cNvSpPr/>
          <p:nvPr/>
        </p:nvSpPr>
        <p:spPr>
          <a:xfrm>
            <a:off x="429768" y="4849290"/>
            <a:ext cx="182880" cy="201168"/>
          </a:xfrm>
          <a:prstGeom prst="rect">
            <a:avLst/>
          </a:prstGeom>
          <a:noFill/>
          <a:ln/>
        </p:spPr>
        <p:txBody>
          <a:bodyPr wrap="square" lIns="254" tIns="254" rIns="254" bIns="254"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latin typeface="Calibri"/>
              <a:cs typeface="Arial"/>
            </a:endParaRPr>
          </a:p>
        </p:txBody>
      </p:sp>
      <p:sp>
        <p:nvSpPr>
          <p:cNvPr id="31" name="Shape 29">
            <a:extLst>
              <a:ext uri="{FF2B5EF4-FFF2-40B4-BE49-F238E27FC236}">
                <a16:creationId xmlns:a16="http://schemas.microsoft.com/office/drawing/2014/main" id="{3A43363A-2CA5-D4AE-F28F-D3AABF1E6644}"/>
              </a:ext>
            </a:extLst>
          </p:cNvPr>
          <p:cNvSpPr/>
          <p:nvPr/>
        </p:nvSpPr>
        <p:spPr>
          <a:xfrm>
            <a:off x="415184" y="6347747"/>
            <a:ext cx="1804416" cy="256034"/>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Aptos" pitchFamily="34" charset="-122"/>
                <a:cs typeface="Aptos" pitchFamily="34" charset="-120"/>
                <a:hlinkClick r:id="rId3" tooltip="ANAC – NOTAM ARGENTINA">
                  <a:extLst>
                    <a:ext uri="{A12FA001-AC4F-418D-AE19-62706E023703}">
                      <ahyp:hlinkClr xmlns:ahyp="http://schemas.microsoft.com/office/drawing/2018/hyperlinkcolor" val="tx"/>
                    </a:ext>
                  </a:extLst>
                </a:hlinkClick>
              </a:rPr>
              <a:t>ANAC – NOTAM ARGENTINA</a:t>
            </a:r>
            <a:endParaRPr kumimoji="0" lang="en-US" sz="1050" b="0" i="0" u="none" strike="noStrike" kern="1200" cap="none" spc="0" normalizeH="0" baseline="0" noProof="0" dirty="0">
              <a:ln>
                <a:noFill/>
              </a:ln>
              <a:solidFill>
                <a:prstClr val="white"/>
              </a:solidFill>
              <a:effectLst/>
              <a:uLnTx/>
              <a:uFillTx/>
              <a:latin typeface="Calibri"/>
              <a:cs typeface="Arial"/>
            </a:endParaRPr>
          </a:p>
        </p:txBody>
      </p:sp>
      <p:sp>
        <p:nvSpPr>
          <p:cNvPr id="43" name="Shape 37">
            <a:extLst>
              <a:ext uri="{FF2B5EF4-FFF2-40B4-BE49-F238E27FC236}">
                <a16:creationId xmlns:a16="http://schemas.microsoft.com/office/drawing/2014/main" id="{60B3D865-E5C8-B7BA-BD73-1768B10FDD02}"/>
              </a:ext>
            </a:extLst>
          </p:cNvPr>
          <p:cNvSpPr/>
          <p:nvPr/>
        </p:nvSpPr>
        <p:spPr>
          <a:xfrm>
            <a:off x="2995710" y="6347749"/>
            <a:ext cx="1045638"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cs typeface="Arial"/>
                <a:hlinkClick r:id="rId4" tooltip="SMN source">
                  <a:extLst>
                    <a:ext uri="{A12FA001-AC4F-418D-AE19-62706E023703}">
                      <ahyp:hlinkClr xmlns:ahyp="http://schemas.microsoft.com/office/drawing/2018/hyperlinkcolor" val="tx"/>
                    </a:ext>
                  </a:extLst>
                </a:hlinkClick>
              </a:rPr>
              <a:t>SMN source</a:t>
            </a:r>
            <a:endParaRPr kumimoji="0" lang="en-US" sz="1050" b="1" i="0" u="none" strike="noStrike" kern="1200" cap="none" spc="0" normalizeH="0" baseline="0" noProof="0" dirty="0">
              <a:ln>
                <a:noFill/>
              </a:ln>
              <a:solidFill>
                <a:prstClr val="white"/>
              </a:solidFill>
              <a:effectLst/>
              <a:uLnTx/>
              <a:uFillTx/>
              <a:latin typeface="Calibri"/>
              <a:cs typeface="Arial"/>
            </a:endParaRPr>
          </a:p>
        </p:txBody>
      </p:sp>
      <p:sp>
        <p:nvSpPr>
          <p:cNvPr id="98" name="Text 40">
            <a:extLst>
              <a:ext uri="{FF2B5EF4-FFF2-40B4-BE49-F238E27FC236}">
                <a16:creationId xmlns:a16="http://schemas.microsoft.com/office/drawing/2014/main" id="{EA8F01D2-927B-E95F-C000-533258F77199}"/>
              </a:ext>
            </a:extLst>
          </p:cNvPr>
          <p:cNvSpPr/>
          <p:nvPr/>
        </p:nvSpPr>
        <p:spPr>
          <a:xfrm>
            <a:off x="4828032" y="1749552"/>
            <a:ext cx="1371600" cy="201168"/>
          </a:xfrm>
          <a:prstGeom prst="rect">
            <a:avLst/>
          </a:prstGeom>
          <a:noFill/>
          <a:ln/>
        </p:spPr>
        <p:txBody>
          <a:bodyPr wrap="square" lIns="508" tIns="508" rIns="508" bIns="508"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50" b="0" i="0" u="none" strike="noStrike" kern="1200" cap="none" spc="0" normalizeH="0" baseline="0" noProof="0" dirty="0">
              <a:ln>
                <a:noFill/>
              </a:ln>
              <a:solidFill>
                <a:prstClr val="black"/>
              </a:solidFill>
              <a:effectLst/>
              <a:uLnTx/>
              <a:uFillTx/>
              <a:latin typeface="Aptos"/>
              <a:ea typeface="+mn-ea"/>
              <a:cs typeface="Arial"/>
            </a:endParaRPr>
          </a:p>
        </p:txBody>
      </p:sp>
      <p:sp>
        <p:nvSpPr>
          <p:cNvPr id="137" name="Text 43">
            <a:extLst>
              <a:ext uri="{FF2B5EF4-FFF2-40B4-BE49-F238E27FC236}">
                <a16:creationId xmlns:a16="http://schemas.microsoft.com/office/drawing/2014/main" id="{AB0F3A00-2373-DDCD-C7A9-5C69CBCA3F6C}"/>
              </a:ext>
            </a:extLst>
          </p:cNvPr>
          <p:cNvSpPr/>
          <p:nvPr/>
        </p:nvSpPr>
        <p:spPr>
          <a:xfrm>
            <a:off x="6371845" y="1950720"/>
            <a:ext cx="1005840" cy="329184"/>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ptos"/>
              <a:cs typeface="Arial"/>
            </a:endParaRPr>
          </a:p>
        </p:txBody>
      </p:sp>
      <p:sp>
        <p:nvSpPr>
          <p:cNvPr id="159" name="Text 62">
            <a:extLst>
              <a:ext uri="{FF2B5EF4-FFF2-40B4-BE49-F238E27FC236}">
                <a16:creationId xmlns:a16="http://schemas.microsoft.com/office/drawing/2014/main" id="{C41C6A80-9AE2-D968-5B94-96462975C9C9}"/>
              </a:ext>
            </a:extLst>
          </p:cNvPr>
          <p:cNvSpPr/>
          <p:nvPr/>
        </p:nvSpPr>
        <p:spPr>
          <a:xfrm>
            <a:off x="4908418" y="4172575"/>
            <a:ext cx="3233928" cy="466372"/>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Full route/time details available in ATFM Measures link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Exceptions: SAR, humanitarian and state flights</a:t>
            </a:r>
          </a:p>
        </p:txBody>
      </p:sp>
      <p:graphicFrame>
        <p:nvGraphicFramePr>
          <p:cNvPr id="162" name="Tabla 161">
            <a:extLst>
              <a:ext uri="{FF2B5EF4-FFF2-40B4-BE49-F238E27FC236}">
                <a16:creationId xmlns:a16="http://schemas.microsoft.com/office/drawing/2014/main" id="{543BE59F-6AF5-482F-CB8D-2266CEB4AD68}"/>
              </a:ext>
            </a:extLst>
          </p:cNvPr>
          <p:cNvGraphicFramePr>
            <a:graphicFrameLocks noGrp="1"/>
          </p:cNvGraphicFramePr>
          <p:nvPr/>
        </p:nvGraphicFramePr>
        <p:xfrm>
          <a:off x="4458420" y="1561851"/>
          <a:ext cx="4042900" cy="400245"/>
        </p:xfrm>
        <a:graphic>
          <a:graphicData uri="http://schemas.openxmlformats.org/drawingml/2006/table">
            <a:tbl>
              <a:tblPr firstRow="1" bandRow="1">
                <a:tableStyleId>{5C22544A-7EE6-4342-B048-85BDC9FD1C3A}</a:tableStyleId>
              </a:tblPr>
              <a:tblGrid>
                <a:gridCol w="1116822">
                  <a:extLst>
                    <a:ext uri="{9D8B030D-6E8A-4147-A177-3AD203B41FA5}">
                      <a16:colId xmlns:a16="http://schemas.microsoft.com/office/drawing/2014/main" val="1466288893"/>
                    </a:ext>
                  </a:extLst>
                </a:gridCol>
                <a:gridCol w="960120">
                  <a:extLst>
                    <a:ext uri="{9D8B030D-6E8A-4147-A177-3AD203B41FA5}">
                      <a16:colId xmlns:a16="http://schemas.microsoft.com/office/drawing/2014/main" val="2292436552"/>
                    </a:ext>
                  </a:extLst>
                </a:gridCol>
                <a:gridCol w="1231900">
                  <a:extLst>
                    <a:ext uri="{9D8B030D-6E8A-4147-A177-3AD203B41FA5}">
                      <a16:colId xmlns:a16="http://schemas.microsoft.com/office/drawing/2014/main" val="2341122711"/>
                    </a:ext>
                  </a:extLst>
                </a:gridCol>
                <a:gridCol w="734058">
                  <a:extLst>
                    <a:ext uri="{9D8B030D-6E8A-4147-A177-3AD203B41FA5}">
                      <a16:colId xmlns:a16="http://schemas.microsoft.com/office/drawing/2014/main" val="2245040392"/>
                    </a:ext>
                  </a:extLst>
                </a:gridCol>
              </a:tblGrid>
              <a:tr h="400245">
                <a:tc>
                  <a:txBody>
                    <a:bodyPr/>
                    <a:lstStyle/>
                    <a:p>
                      <a:pPr algn="ctr"/>
                      <a:r>
                        <a:rPr lang="es-AR" sz="1050" dirty="0"/>
                        <a:t>CAUSE</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FLOW</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SPACING</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VALIDITY</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2437393457"/>
                  </a:ext>
                </a:extLst>
              </a:tr>
            </a:tbl>
          </a:graphicData>
        </a:graphic>
      </p:graphicFrame>
      <p:sp>
        <p:nvSpPr>
          <p:cNvPr id="164" name="Shape 39">
            <a:extLst>
              <a:ext uri="{FF2B5EF4-FFF2-40B4-BE49-F238E27FC236}">
                <a16:creationId xmlns:a16="http://schemas.microsoft.com/office/drawing/2014/main" id="{98572869-4E5C-36EF-60D2-07340DA3B6E9}"/>
              </a:ext>
            </a:extLst>
          </p:cNvPr>
          <p:cNvSpPr/>
          <p:nvPr/>
        </p:nvSpPr>
        <p:spPr>
          <a:xfrm>
            <a:off x="4458428" y="2145399"/>
            <a:ext cx="4042902" cy="557800"/>
          </a:xfrm>
          <a:prstGeom prst="roundRect">
            <a:avLst/>
          </a:prstGeom>
          <a:solidFill>
            <a:srgbClr val="FFFFFF"/>
          </a:solidFill>
          <a:ln w="8890">
            <a:solidFill>
              <a:srgbClr val="92CDDD"/>
            </a:solidFill>
            <a:prstDash val="solid"/>
          </a:ln>
        </p:spPr>
        <p:txBody>
          <a:bodyPr anchor="ctr"/>
          <a:lstStyle/>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SCEL PASSBACK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Flows to SCEL	</a:t>
            </a:r>
            <a:r>
              <a:rPr kumimoji="0" lang="en-US" sz="1100" b="1" i="0" u="none" strike="noStrike" kern="1200" cap="none" spc="0" normalizeH="0" baseline="0" noProof="0" dirty="0">
                <a:ln>
                  <a:noFill/>
                </a:ln>
                <a:solidFill>
                  <a:srgbClr val="1FAA59"/>
                </a:solidFill>
                <a:effectLst/>
                <a:uLnTx/>
                <a:uFillTx/>
                <a:latin typeface="Calibri"/>
                <a:cs typeface="Arial"/>
              </a:rPr>
              <a:t>3–7 MIN / 15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SEP 01</a:t>
            </a:r>
          </a:p>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				   </a:t>
            </a:r>
            <a:r>
              <a:rPr kumimoji="0" lang="en-US" sz="1000" b="1" i="0" u="none" strike="noStrike" kern="1200" cap="none" spc="0" normalizeH="0" baseline="0" noProof="0" dirty="0">
                <a:ln>
                  <a:noFill/>
                </a:ln>
                <a:solidFill>
                  <a:srgbClr val="1FAA59"/>
                </a:solidFill>
                <a:effectLst/>
                <a:uLnTx/>
                <a:uFillTx/>
                <a:latin typeface="Calibri"/>
                <a:cs typeface="Arial"/>
              </a:rPr>
              <a:t>Daily windows</a:t>
            </a:r>
          </a:p>
        </p:txBody>
      </p:sp>
      <p:sp>
        <p:nvSpPr>
          <p:cNvPr id="48" name="Shape 61">
            <a:extLst>
              <a:ext uri="{FF2B5EF4-FFF2-40B4-BE49-F238E27FC236}">
                <a16:creationId xmlns:a16="http://schemas.microsoft.com/office/drawing/2014/main" id="{AB62B6F5-4DB7-286B-4589-C7452934E623}"/>
              </a:ext>
            </a:extLst>
          </p:cNvPr>
          <p:cNvSpPr/>
          <p:nvPr/>
        </p:nvSpPr>
        <p:spPr>
          <a:xfrm>
            <a:off x="5086409" y="3683028"/>
            <a:ext cx="2877947" cy="350257"/>
          </a:xfrm>
          <a:prstGeom prst="roundRect">
            <a:avLst>
              <a:gd name="adj" fmla="val 9231"/>
            </a:avLst>
          </a:prstGeom>
          <a:solidFill>
            <a:srgbClr val="E6F5F7"/>
          </a:solidFill>
          <a:ln w="12700">
            <a:solidFill>
              <a:srgbClr val="65BBD0"/>
            </a:solidFill>
            <a:prstDash val="soli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Check affected flow.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Details remain in published ATFM measures.</a:t>
            </a:r>
            <a:endParaRPr kumimoji="0" lang="es-AR" sz="1800" b="0" i="0" u="none" strike="noStrike" kern="0" cap="none" spc="0" normalizeH="0" baseline="0" noProof="0" dirty="0">
              <a:ln>
                <a:noFill/>
              </a:ln>
              <a:solidFill>
                <a:prstClr val="black"/>
              </a:solidFill>
              <a:effectLst/>
              <a:uLnTx/>
              <a:uFillTx/>
              <a:latin typeface="Calibri"/>
              <a:cs typeface="Arial"/>
            </a:endParaRPr>
          </a:p>
        </p:txBody>
      </p:sp>
      <p:sp>
        <p:nvSpPr>
          <p:cNvPr id="58" name="Shape 37">
            <a:extLst>
              <a:ext uri="{FF2B5EF4-FFF2-40B4-BE49-F238E27FC236}">
                <a16:creationId xmlns:a16="http://schemas.microsoft.com/office/drawing/2014/main" id="{4154671B-CF8F-3C3E-4455-23A4B23FE552}"/>
              </a:ext>
            </a:extLst>
          </p:cNvPr>
          <p:cNvSpPr/>
          <p:nvPr/>
        </p:nvSpPr>
        <p:spPr>
          <a:xfrm>
            <a:off x="9804361" y="6492240"/>
            <a:ext cx="1381760" cy="219456"/>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cs typeface="Arial"/>
                <a:hlinkClick r:id="rId5" tooltip="ATFM Measures link">
                  <a:extLst>
                    <a:ext uri="{A12FA001-AC4F-418D-AE19-62706E023703}">
                      <ahyp:hlinkClr xmlns:ahyp="http://schemas.microsoft.com/office/drawing/2018/hyperlinkcolor" val="tx"/>
                    </a:ext>
                  </a:extLst>
                </a:hlinkClick>
              </a:rPr>
              <a:t>ATFM Measures link</a:t>
            </a:r>
            <a:r>
              <a:rPr kumimoji="0" lang="en-US" sz="1050" b="1" i="0" u="none" strike="noStrike" kern="1200" cap="none" spc="0" normalizeH="0" baseline="0" noProof="0" dirty="0">
                <a:ln>
                  <a:noFill/>
                </a:ln>
                <a:solidFill>
                  <a:prstClr val="white"/>
                </a:solidFill>
                <a:effectLst/>
                <a:uLnTx/>
                <a:uFillTx/>
                <a:latin typeface="Calibri"/>
                <a:cs typeface="Arial"/>
              </a:rPr>
              <a:t> </a:t>
            </a:r>
          </a:p>
        </p:txBody>
      </p:sp>
      <p:sp>
        <p:nvSpPr>
          <p:cNvPr id="20" name="Shape 23">
            <a:extLst>
              <a:ext uri="{FF2B5EF4-FFF2-40B4-BE49-F238E27FC236}">
                <a16:creationId xmlns:a16="http://schemas.microsoft.com/office/drawing/2014/main" id="{359FE2F6-EBF8-53BF-148B-36330594D195}"/>
              </a:ext>
            </a:extLst>
          </p:cNvPr>
          <p:cNvSpPr/>
          <p:nvPr/>
        </p:nvSpPr>
        <p:spPr>
          <a:xfrm>
            <a:off x="471572" y="4033621"/>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sp>
        <p:nvSpPr>
          <p:cNvPr id="5" name="Shape 39">
            <a:extLst>
              <a:ext uri="{FF2B5EF4-FFF2-40B4-BE49-F238E27FC236}">
                <a16:creationId xmlns:a16="http://schemas.microsoft.com/office/drawing/2014/main" id="{3B12E46F-C1C6-605C-EBDC-003BF75CCD86}"/>
              </a:ext>
            </a:extLst>
          </p:cNvPr>
          <p:cNvSpPr/>
          <p:nvPr/>
        </p:nvSpPr>
        <p:spPr>
          <a:xfrm>
            <a:off x="4458423" y="2817274"/>
            <a:ext cx="4042902" cy="557800"/>
          </a:xfrm>
          <a:prstGeom prst="roundRect">
            <a:avLst/>
          </a:prstGeom>
          <a:solidFill>
            <a:srgbClr val="FFFFFF"/>
          </a:solidFill>
          <a:ln w="8890">
            <a:solidFill>
              <a:srgbClr val="92CDDD"/>
            </a:solidFill>
            <a:prstDash val="solid"/>
          </a:ln>
        </p:spPr>
        <p:txBody>
          <a:bodyPr anchor="ctr"/>
          <a:lstStyle/>
          <a:p>
            <a:pPr marL="803275" marR="0" lvl="0" indent="-803275" algn="ctr"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05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DEP SAEZ: NO LOCAL ATFM DEPARTURE MEASURE FOR STAGE 2</a:t>
            </a:r>
          </a:p>
          <a:p>
            <a:pPr marL="803275" marR="0" lvl="0" indent="-803275" algn="ctr"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000" b="0" i="1"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Network/route /destination measures remain applicable to affected flows.</a:t>
            </a:r>
            <a:endParaRPr kumimoji="0" lang="en-US" sz="800" b="1" i="1" u="none" strike="noStrike" kern="1200" cap="none" spc="0" normalizeH="0" baseline="0" noProof="0" dirty="0">
              <a:ln>
                <a:noFill/>
              </a:ln>
              <a:solidFill>
                <a:srgbClr val="1FAA59"/>
              </a:solidFill>
              <a:effectLst/>
              <a:uLnTx/>
              <a:uFillTx/>
              <a:latin typeface="Calibri"/>
              <a:cs typeface="Arial"/>
            </a:endParaRPr>
          </a:p>
        </p:txBody>
      </p:sp>
      <p:pic>
        <p:nvPicPr>
          <p:cNvPr id="9" name="Imagen 8">
            <a:extLst>
              <a:ext uri="{FF2B5EF4-FFF2-40B4-BE49-F238E27FC236}">
                <a16:creationId xmlns:a16="http://schemas.microsoft.com/office/drawing/2014/main" id="{1D466C07-B83D-163C-E431-FA252B5A616A}"/>
              </a:ext>
            </a:extLst>
          </p:cNvPr>
          <p:cNvPicPr>
            <a:picLocks noChangeAspect="1"/>
          </p:cNvPicPr>
          <p:nvPr/>
        </p:nvPicPr>
        <p:blipFill>
          <a:blip r:embed="rId6"/>
          <a:stretch>
            <a:fillRect/>
          </a:stretch>
        </p:blipFill>
        <p:spPr>
          <a:xfrm>
            <a:off x="2827010" y="1561851"/>
            <a:ext cx="1400636" cy="2600729"/>
          </a:xfrm>
          <a:prstGeom prst="rect">
            <a:avLst/>
          </a:prstGeom>
        </p:spPr>
      </p:pic>
      <p:sp>
        <p:nvSpPr>
          <p:cNvPr id="165" name="Rounded Rectangle 164"/>
          <p:cNvSpPr/>
          <p:nvPr/>
        </p:nvSpPr>
        <p:spPr>
          <a:xfrm>
            <a:off x="8577072" y="1572768"/>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eaLnBrk="1" fontAlgn="auto" latinLnBrk="0" hangingPunct="1">
              <a:lnSpc>
                <a:spcPct val="90000"/>
              </a:lnSpc>
              <a:spcBef>
                <a:spcPts val="0"/>
              </a:spcBef>
              <a:spcAft>
                <a:spcPts val="0"/>
              </a:spcAft>
              <a:buClrTx/>
              <a:buSzTx/>
              <a:buFontTx/>
              <a:buNone/>
              <a:tabLst/>
              <a:defRPr/>
            </a:pPr>
            <a:r>
              <a:rPr kumimoji="0" sz="840" b="1" i="0" u="none" strike="noStrike" kern="0" cap="none" spc="0" normalizeH="0" baseline="0" noProof="0" dirty="0">
                <a:ln>
                  <a:noFill/>
                </a:ln>
                <a:solidFill>
                  <a:srgbClr val="E20000"/>
                </a:solidFill>
                <a:effectLst/>
                <a:uLnTx/>
                <a:uFillTx/>
                <a:latin typeface="Aptos"/>
                <a:cs typeface="Arial"/>
              </a:rPr>
              <a:t>SABE</a:t>
            </a:r>
            <a:r>
              <a:rPr kumimoji="0" sz="800" b="1" i="0" u="none" strike="noStrike" kern="0" cap="none" spc="0" normalizeH="0" baseline="0" noProof="0" dirty="0">
                <a:ln>
                  <a:noFill/>
                </a:ln>
                <a:solidFill>
                  <a:srgbClr val="14213D"/>
                </a:solidFill>
                <a:effectLst/>
                <a:uLnTx/>
                <a:uFillTx/>
                <a:latin typeface="Aptos"/>
                <a:cs typeface="Arial"/>
              </a:rPr>
              <a:t>  MDI 3 MIN → TMA Baires  </a:t>
            </a:r>
            <a:r>
              <a:rPr kumimoji="0" sz="800" b="1" i="0" u="none" strike="noStrike" kern="0" cap="none" spc="0" normalizeH="0" baseline="0" noProof="0" dirty="0">
                <a:ln>
                  <a:noFill/>
                </a:ln>
                <a:solidFill>
                  <a:srgbClr val="00AA55"/>
                </a:solidFill>
                <a:effectLst/>
                <a:uLnTx/>
                <a:uFillTx/>
                <a:latin typeface="Aptos"/>
                <a:cs typeface="Arial"/>
              </a:rPr>
              <a:t>1900–0200</a:t>
            </a:r>
          </a:p>
        </p:txBody>
      </p:sp>
      <p:sp>
        <p:nvSpPr>
          <p:cNvPr id="166" name="Rounded Rectangle 165"/>
          <p:cNvSpPr/>
          <p:nvPr/>
        </p:nvSpPr>
        <p:spPr>
          <a:xfrm>
            <a:off x="8577072" y="2153412"/>
            <a:ext cx="3557016" cy="71323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eaLnBrk="1" fontAlgn="auto" latinLnBrk="0" hangingPunct="1">
              <a:lnSpc>
                <a:spcPct val="90000"/>
              </a:lnSpc>
              <a:spcBef>
                <a:spcPts val="0"/>
              </a:spcBef>
              <a:spcAft>
                <a:spcPts val="0"/>
              </a:spcAft>
              <a:buClrTx/>
              <a:buSzTx/>
              <a:buFontTx/>
              <a:buNone/>
              <a:tabLst/>
              <a:defRPr/>
            </a:pPr>
            <a:r>
              <a:rPr kumimoji="0" sz="800" b="1" i="0" u="none" strike="noStrike" kern="0" cap="none" spc="0" normalizeH="0" baseline="0" noProof="0" dirty="0">
                <a:ln>
                  <a:noFill/>
                </a:ln>
                <a:solidFill>
                  <a:srgbClr val="E20000"/>
                </a:solidFill>
                <a:effectLst/>
                <a:uLnTx/>
                <a:uFillTx/>
                <a:latin typeface="Aptos"/>
                <a:cs typeface="Arial"/>
              </a:rPr>
              <a:t>FIR EZE → SAEZ  |  MIT AT SAEF ENTRY</a:t>
            </a:r>
          </a:p>
          <a:p>
            <a:pPr marL="0" marR="0" lvl="0" indent="0" algn="l" defTabSz="914400" eaLnBrk="1" fontAlgn="auto" latinLnBrk="0" hangingPunct="1">
              <a:lnSpc>
                <a:spcPct val="90000"/>
              </a:lnSpc>
              <a:spcBef>
                <a:spcPts val="0"/>
              </a:spcBef>
              <a:spcAft>
                <a:spcPts val="0"/>
              </a:spcAft>
              <a:buClrTx/>
              <a:buSzTx/>
              <a:buFontTx/>
              <a:buNone/>
              <a:tabLst/>
              <a:defRPr/>
            </a:pPr>
            <a:r>
              <a:rPr kumimoji="0" sz="725" b="0" i="0" u="none" strike="noStrike" kern="0" cap="none" spc="0" normalizeH="0" baseline="0" noProof="0" dirty="0">
                <a:ln>
                  <a:noFill/>
                </a:ln>
                <a:solidFill>
                  <a:srgbClr val="14213D"/>
                </a:solidFill>
                <a:effectLst/>
                <a:uLnTx/>
                <a:uFillTx/>
                <a:latin typeface="Aptos"/>
                <a:cs typeface="Arial"/>
              </a:rPr>
              <a:t>CTA IV via ASADA: 60 NM to 1900 | 40 NM 1700–2200</a:t>
            </a:r>
          </a:p>
          <a:p>
            <a:pPr marL="0" marR="0" lvl="0" indent="0" algn="l" defTabSz="914400" eaLnBrk="1" fontAlgn="auto" latinLnBrk="0" hangingPunct="1">
              <a:lnSpc>
                <a:spcPct val="90000"/>
              </a:lnSpc>
              <a:spcBef>
                <a:spcPts val="0"/>
              </a:spcBef>
              <a:spcAft>
                <a:spcPts val="0"/>
              </a:spcAft>
              <a:buClrTx/>
              <a:buSzTx/>
              <a:buFontTx/>
              <a:buNone/>
              <a:tabLst/>
              <a:defRPr/>
            </a:pPr>
            <a:r>
              <a:rPr kumimoji="0" sz="710" b="0" i="0" u="none" strike="noStrike" kern="0" cap="none" spc="0" normalizeH="0" baseline="0" noProof="0" dirty="0">
                <a:ln>
                  <a:noFill/>
                </a:ln>
                <a:solidFill>
                  <a:srgbClr val="14213D"/>
                </a:solidFill>
                <a:effectLst/>
                <a:uLnTx/>
                <a:uFillTx/>
                <a:latin typeface="Aptos"/>
                <a:cs typeface="Arial"/>
              </a:rPr>
              <a:t>CTA I via PAGON/SNT + CTA II via ASADA/VALOS: 30 NM to 1900</a:t>
            </a:r>
          </a:p>
        </p:txBody>
      </p:sp>
      <p:sp>
        <p:nvSpPr>
          <p:cNvPr id="167" name="Rounded Rectangle 166"/>
          <p:cNvSpPr/>
          <p:nvPr/>
        </p:nvSpPr>
        <p:spPr>
          <a:xfrm>
            <a:off x="8577072" y="2926080"/>
            <a:ext cx="3557016" cy="71323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eaLnBrk="1" fontAlgn="auto" latinLnBrk="0" hangingPunct="1">
              <a:lnSpc>
                <a:spcPct val="90000"/>
              </a:lnSpc>
              <a:spcBef>
                <a:spcPts val="0"/>
              </a:spcBef>
              <a:spcAft>
                <a:spcPts val="0"/>
              </a:spcAft>
              <a:buClrTx/>
              <a:buSzTx/>
              <a:buFontTx/>
              <a:buNone/>
              <a:tabLst/>
              <a:defRPr/>
            </a:pPr>
            <a:r>
              <a:rPr kumimoji="0" sz="810" b="1" i="0" u="none" strike="noStrike" kern="0" cap="none" spc="0" normalizeH="0" baseline="0" noProof="0">
                <a:ln>
                  <a:noFill/>
                </a:ln>
                <a:solidFill>
                  <a:srgbClr val="E20000"/>
                </a:solidFill>
                <a:effectLst/>
                <a:uLnTx/>
                <a:uFillTx/>
                <a:latin typeface="Aptos"/>
                <a:cs typeface="Arial"/>
              </a:rPr>
              <a:t>SACF → SAEZ</a:t>
            </a:r>
          </a:p>
          <a:p>
            <a:pPr marL="0" marR="0" lvl="0" indent="0" algn="l" defTabSz="914400" eaLnBrk="1" fontAlgn="auto" latinLnBrk="0" hangingPunct="1">
              <a:lnSpc>
                <a:spcPct val="90000"/>
              </a:lnSpc>
              <a:spcBef>
                <a:spcPts val="0"/>
              </a:spcBef>
              <a:spcAft>
                <a:spcPts val="0"/>
              </a:spcAft>
              <a:buClrTx/>
              <a:buSzTx/>
              <a:buFontTx/>
              <a:buNone/>
              <a:tabLst/>
              <a:defRPr/>
            </a:pPr>
            <a:r>
              <a:rPr kumimoji="0" sz="715" b="0" i="0" u="none" strike="noStrike" kern="0" cap="none" spc="0" normalizeH="0" baseline="0" noProof="0">
                <a:ln>
                  <a:noFill/>
                </a:ln>
                <a:solidFill>
                  <a:srgbClr val="14213D"/>
                </a:solidFill>
                <a:effectLst/>
                <a:uLnTx/>
                <a:uFillTx/>
                <a:latin typeface="Aptos"/>
                <a:cs typeface="Arial"/>
              </a:rPr>
              <a:t>via ROS: 60 NM NTL / 40 NM INT to 1900; 50 / 20 NM 2200–0300</a:t>
            </a:r>
          </a:p>
          <a:p>
            <a:pPr marL="0" marR="0" lvl="0" indent="0" algn="l" defTabSz="914400" eaLnBrk="1" fontAlgn="auto" latinLnBrk="0" hangingPunct="1">
              <a:lnSpc>
                <a:spcPct val="90000"/>
              </a:lnSpc>
              <a:spcBef>
                <a:spcPts val="0"/>
              </a:spcBef>
              <a:spcAft>
                <a:spcPts val="0"/>
              </a:spcAft>
              <a:buClrTx/>
              <a:buSzTx/>
              <a:buFontTx/>
              <a:buNone/>
              <a:tabLst/>
              <a:defRPr/>
            </a:pPr>
            <a:r>
              <a:rPr kumimoji="0" sz="725" b="0" i="0" u="none" strike="noStrike" kern="0" cap="none" spc="0" normalizeH="0" baseline="0" noProof="0">
                <a:ln>
                  <a:noFill/>
                </a:ln>
                <a:solidFill>
                  <a:srgbClr val="14213D"/>
                </a:solidFill>
                <a:effectLst/>
                <a:uLnTx/>
                <a:uFillTx/>
                <a:latin typeface="Aptos"/>
                <a:cs typeface="Arial"/>
              </a:rPr>
              <a:t>via MJZ: 60 NM to 1900; 30 NM 2200–0300</a:t>
            </a:r>
          </a:p>
        </p:txBody>
      </p:sp>
      <p:sp>
        <p:nvSpPr>
          <p:cNvPr id="168" name="Rounded Rectangle 167"/>
          <p:cNvSpPr/>
          <p:nvPr/>
        </p:nvSpPr>
        <p:spPr>
          <a:xfrm>
            <a:off x="8577072" y="3698748"/>
            <a:ext cx="3557016" cy="731520"/>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eaLnBrk="1" fontAlgn="auto" latinLnBrk="0" hangingPunct="1">
              <a:lnSpc>
                <a:spcPct val="90000"/>
              </a:lnSpc>
              <a:spcBef>
                <a:spcPts val="0"/>
              </a:spcBef>
              <a:spcAft>
                <a:spcPts val="0"/>
              </a:spcAft>
              <a:buClrTx/>
              <a:buSzTx/>
              <a:buFontTx/>
              <a:buNone/>
              <a:tabLst/>
              <a:defRPr/>
            </a:pPr>
            <a:r>
              <a:rPr kumimoji="0" sz="810" b="1" i="0" u="none" strike="noStrike" kern="0" cap="none" spc="0" normalizeH="0" baseline="0" noProof="0">
                <a:ln>
                  <a:noFill/>
                </a:ln>
                <a:solidFill>
                  <a:srgbClr val="E20000"/>
                </a:solidFill>
                <a:effectLst/>
                <a:uLnTx/>
                <a:uFillTx/>
                <a:latin typeface="Aptos"/>
                <a:cs typeface="Arial"/>
              </a:rPr>
              <a:t>SAMF / SAVF → SAEZ</a:t>
            </a:r>
          </a:p>
          <a:p>
            <a:pPr marL="0" marR="0" lvl="0" indent="0" algn="l" defTabSz="914400" eaLnBrk="1" fontAlgn="auto" latinLnBrk="0" hangingPunct="1">
              <a:lnSpc>
                <a:spcPct val="90000"/>
              </a:lnSpc>
              <a:spcBef>
                <a:spcPts val="0"/>
              </a:spcBef>
              <a:spcAft>
                <a:spcPts val="0"/>
              </a:spcAft>
              <a:buClrTx/>
              <a:buSzTx/>
              <a:buFontTx/>
              <a:buNone/>
              <a:tabLst/>
              <a:defRPr/>
            </a:pPr>
            <a:r>
              <a:rPr kumimoji="0" sz="705" b="0" i="0" u="none" strike="noStrike" kern="0" cap="none" spc="0" normalizeH="0" baseline="0" noProof="0">
                <a:ln>
                  <a:noFill/>
                </a:ln>
                <a:solidFill>
                  <a:srgbClr val="14213D"/>
                </a:solidFill>
                <a:effectLst/>
                <a:uLnTx/>
                <a:uFillTx/>
                <a:latin typeface="Aptos"/>
                <a:cs typeface="Arial"/>
              </a:rPr>
              <a:t>SAMF via LOLAS/SINAL + ELABO/RAXUR: 60/40 NM to 1900; 50/20 NM 2000–0300</a:t>
            </a:r>
          </a:p>
          <a:p>
            <a:pPr marL="0" marR="0" lvl="0" indent="0" algn="l" defTabSz="914400" eaLnBrk="1" fontAlgn="auto" latinLnBrk="0" hangingPunct="1">
              <a:lnSpc>
                <a:spcPct val="90000"/>
              </a:lnSpc>
              <a:spcBef>
                <a:spcPts val="0"/>
              </a:spcBef>
              <a:spcAft>
                <a:spcPts val="0"/>
              </a:spcAft>
              <a:buClrTx/>
              <a:buSzTx/>
              <a:buFontTx/>
              <a:buNone/>
              <a:tabLst/>
              <a:defRPr/>
            </a:pPr>
            <a:r>
              <a:rPr kumimoji="0" sz="720" b="0" i="0" u="none" strike="noStrike" kern="0" cap="none" spc="0" normalizeH="0" baseline="0" noProof="0">
                <a:ln>
                  <a:noFill/>
                </a:ln>
                <a:solidFill>
                  <a:srgbClr val="14213D"/>
                </a:solidFill>
                <a:effectLst/>
                <a:uLnTx/>
                <a:uFillTx/>
                <a:latin typeface="Aptos"/>
                <a:cs typeface="Arial"/>
              </a:rPr>
              <a:t>SAVF via KIMID/SANBU + PUGLI/PULNA: 60 NM to 1900</a:t>
            </a:r>
          </a:p>
        </p:txBody>
      </p:sp>
      <p:sp>
        <p:nvSpPr>
          <p:cNvPr id="169" name="Rounded Rectangle 168"/>
          <p:cNvSpPr/>
          <p:nvPr/>
        </p:nvSpPr>
        <p:spPr>
          <a:xfrm>
            <a:off x="8577072" y="4489704"/>
            <a:ext cx="3557016" cy="768096"/>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eaLnBrk="1" fontAlgn="auto" latinLnBrk="0" hangingPunct="1">
              <a:lnSpc>
                <a:spcPct val="90000"/>
              </a:lnSpc>
              <a:spcBef>
                <a:spcPts val="0"/>
              </a:spcBef>
              <a:spcAft>
                <a:spcPts val="0"/>
              </a:spcAft>
              <a:buClrTx/>
              <a:buSzTx/>
              <a:buFontTx/>
              <a:buNone/>
              <a:tabLst/>
              <a:defRPr/>
            </a:pPr>
            <a:r>
              <a:rPr kumimoji="0" sz="810" b="1" i="0" u="none" strike="noStrike" kern="0" cap="none" spc="0" normalizeH="0" baseline="0" noProof="0">
                <a:ln>
                  <a:noFill/>
                </a:ln>
                <a:solidFill>
                  <a:srgbClr val="E20000"/>
                </a:solidFill>
                <a:effectLst/>
                <a:uLnTx/>
                <a:uFillTx/>
                <a:latin typeface="Aptos"/>
                <a:cs typeface="Arial"/>
              </a:rPr>
              <a:t>SARR / SUEO → SAEZ</a:t>
            </a:r>
          </a:p>
          <a:p>
            <a:pPr marL="0" marR="0" lvl="0" indent="0" algn="l" defTabSz="914400" eaLnBrk="1" fontAlgn="auto" latinLnBrk="0" hangingPunct="1">
              <a:lnSpc>
                <a:spcPct val="90000"/>
              </a:lnSpc>
              <a:spcBef>
                <a:spcPts val="0"/>
              </a:spcBef>
              <a:spcAft>
                <a:spcPts val="0"/>
              </a:spcAft>
              <a:buClrTx/>
              <a:buSzTx/>
              <a:buFontTx/>
              <a:buNone/>
              <a:tabLst/>
              <a:defRPr/>
            </a:pPr>
            <a:r>
              <a:rPr kumimoji="0" sz="700" b="0" i="0" u="none" strike="noStrike" kern="0" cap="none" spc="0" normalizeH="0" baseline="0" noProof="0">
                <a:ln>
                  <a:noFill/>
                </a:ln>
                <a:solidFill>
                  <a:srgbClr val="14213D"/>
                </a:solidFill>
                <a:effectLst/>
                <a:uLnTx/>
                <a:uFillTx/>
                <a:latin typeface="Aptos"/>
                <a:cs typeface="Arial"/>
              </a:rPr>
              <a:t>SARR via TODES/RIOKA/KORTA–GEGUS: 60/40 NM to 1900; 50 NM 0100–0300</a:t>
            </a:r>
          </a:p>
          <a:p>
            <a:pPr marL="0" marR="0" lvl="0" indent="0" algn="l" defTabSz="914400" eaLnBrk="1" fontAlgn="auto" latinLnBrk="0" hangingPunct="1">
              <a:lnSpc>
                <a:spcPct val="90000"/>
              </a:lnSpc>
              <a:spcBef>
                <a:spcPts val="0"/>
              </a:spcBef>
              <a:spcAft>
                <a:spcPts val="0"/>
              </a:spcAft>
              <a:buClrTx/>
              <a:buSzTx/>
              <a:buFontTx/>
              <a:buNone/>
              <a:tabLst/>
              <a:defRPr/>
            </a:pPr>
            <a:r>
              <a:rPr kumimoji="0" sz="700" b="0" i="0" u="none" strike="noStrike" kern="0" cap="none" spc="0" normalizeH="0" baseline="0" noProof="0">
                <a:ln>
                  <a:noFill/>
                </a:ln>
                <a:solidFill>
                  <a:srgbClr val="14213D"/>
                </a:solidFill>
                <a:effectLst/>
                <a:uLnTx/>
                <a:uFillTx/>
                <a:latin typeface="Aptos"/>
                <a:cs typeface="Arial"/>
              </a:rPr>
              <a:t>SUEO PAPIX/KUKEN: 50 NM to 1900; 35 NM 2000–0300 | UGIMI: 40 NM to 1900</a:t>
            </a:r>
          </a:p>
        </p:txBody>
      </p:sp>
      <p:sp>
        <p:nvSpPr>
          <p:cNvPr id="170" name="Rounded Rectangle 169"/>
          <p:cNvSpPr/>
          <p:nvPr/>
        </p:nvSpPr>
        <p:spPr>
          <a:xfrm>
            <a:off x="8577072" y="5317236"/>
            <a:ext cx="3557016" cy="62179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eaLnBrk="1" fontAlgn="auto" latinLnBrk="0" hangingPunct="1">
              <a:lnSpc>
                <a:spcPct val="90000"/>
              </a:lnSpc>
              <a:spcBef>
                <a:spcPts val="0"/>
              </a:spcBef>
              <a:spcAft>
                <a:spcPts val="0"/>
              </a:spcAft>
              <a:buClrTx/>
              <a:buSzTx/>
              <a:buFontTx/>
              <a:buNone/>
              <a:tabLst/>
              <a:defRPr/>
            </a:pPr>
            <a:r>
              <a:rPr kumimoji="0" sz="810" b="1" i="0" u="none" strike="noStrike" kern="0" cap="none" spc="0" normalizeH="0" baseline="0" noProof="0">
                <a:ln>
                  <a:noFill/>
                </a:ln>
                <a:solidFill>
                  <a:srgbClr val="E20000"/>
                </a:solidFill>
                <a:effectLst/>
                <a:uLnTx/>
                <a:uFillTx/>
                <a:latin typeface="Aptos"/>
                <a:cs typeface="Arial"/>
              </a:rPr>
              <a:t>INTL FLOWS → SAEZ</a:t>
            </a:r>
          </a:p>
          <a:p>
            <a:pPr marL="0" marR="0" lvl="0" indent="0" algn="l" defTabSz="914400" eaLnBrk="1" fontAlgn="auto" latinLnBrk="0" hangingPunct="1">
              <a:lnSpc>
                <a:spcPct val="90000"/>
              </a:lnSpc>
              <a:spcBef>
                <a:spcPts val="0"/>
              </a:spcBef>
              <a:spcAft>
                <a:spcPts val="0"/>
              </a:spcAft>
              <a:buClrTx/>
              <a:buSzTx/>
              <a:buFontTx/>
              <a:buNone/>
              <a:tabLst/>
              <a:defRPr/>
            </a:pPr>
            <a:r>
              <a:rPr kumimoji="0" sz="745" b="1" i="0" u="none" strike="noStrike" kern="0" cap="none" spc="0" normalizeH="0" baseline="0" noProof="0">
                <a:ln>
                  <a:noFill/>
                </a:ln>
                <a:solidFill>
                  <a:srgbClr val="14213D"/>
                </a:solidFill>
                <a:effectLst/>
                <a:uLnTx/>
                <a:uFillTx/>
                <a:latin typeface="Aptos"/>
                <a:cs typeface="Arial"/>
              </a:rPr>
              <a:t>SCFZ 5 MIN  |  SLLF 5 MIN  |  SCEZ 6 MIN  |  SGFA 5 MIN</a:t>
            </a:r>
          </a:p>
          <a:p>
            <a:pPr marL="0" marR="0" lvl="0" indent="0" algn="l" defTabSz="914400" eaLnBrk="1" fontAlgn="auto" latinLnBrk="0" hangingPunct="1">
              <a:lnSpc>
                <a:spcPct val="90000"/>
              </a:lnSpc>
              <a:spcBef>
                <a:spcPts val="0"/>
              </a:spcBef>
              <a:spcAft>
                <a:spcPts val="0"/>
              </a:spcAft>
              <a:buClrTx/>
              <a:buSzTx/>
              <a:buFontTx/>
              <a:buNone/>
              <a:tabLst/>
              <a:defRPr/>
            </a:pPr>
            <a:r>
              <a:rPr kumimoji="0" sz="745" b="1" i="0" u="none" strike="noStrike" kern="0" cap="none" spc="0" normalizeH="0" baseline="0" noProof="0">
                <a:ln>
                  <a:noFill/>
                </a:ln>
                <a:solidFill>
                  <a:srgbClr val="00AA55"/>
                </a:solidFill>
                <a:effectLst/>
                <a:uLnTx/>
                <a:uFillTx/>
                <a:latin typeface="Aptos"/>
                <a:cs typeface="Arial"/>
              </a:rPr>
              <a:t>Valid until 27 AUG 1700 UTC</a:t>
            </a:r>
          </a:p>
        </p:txBody>
      </p:sp>
    </p:spTree>
    <p:extLst>
      <p:ext uri="{BB962C8B-B14F-4D97-AF65-F5344CB8AC3E}">
        <p14:creationId xmlns:p14="http://schemas.microsoft.com/office/powerpoint/2010/main" val="3587976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6" name="Picture 5"/>
          <p:cNvPicPr>
            <a:picLocks noChangeAspect="1"/>
          </p:cNvPicPr>
          <p:nvPr/>
        </p:nvPicPr>
        <p:blipFill>
          <a:blip r:embed="rId2"/>
          <a:stretch/>
        </p:blipFill>
        <p:spPr bwMode="auto">
          <a:xfrm>
            <a:off x="1504551" y="1447800"/>
            <a:ext cx="1733550" cy="1066800"/>
          </a:xfrm>
          <a:prstGeom prst="rect">
            <a:avLst/>
          </a:prstGeom>
        </p:spPr>
      </p:pic>
      <p:pic>
        <p:nvPicPr>
          <p:cNvPr id="8" name="Picture 7"/>
          <p:cNvPicPr>
            <a:picLocks noChangeAspect="1"/>
          </p:cNvPicPr>
          <p:nvPr/>
        </p:nvPicPr>
        <p:blipFill>
          <a:blip r:embed="rId3"/>
          <a:stretch/>
        </p:blipFill>
        <p:spPr bwMode="auto">
          <a:xfrm>
            <a:off x="3238101" y="1981200"/>
            <a:ext cx="5715798" cy="4286848"/>
          </a:xfrm>
          <a:prstGeom prst="rect">
            <a:avLst/>
          </a:prstGeom>
        </p:spPr>
      </p:pic>
      <p:pic>
        <p:nvPicPr>
          <p:cNvPr id="7" name="Picture 6"/>
          <p:cNvPicPr>
            <a:picLocks noChangeAspect="1"/>
          </p:cNvPicPr>
          <p:nvPr/>
        </p:nvPicPr>
        <p:blipFill>
          <a:blip r:embed="rId4"/>
          <a:stretch/>
        </p:blipFill>
        <p:spPr bwMode="auto">
          <a:xfrm>
            <a:off x="1380582" y="3171825"/>
            <a:ext cx="1990725" cy="5143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6"/>
          <p:cNvPicPr>
            <a:picLocks noChangeAspect="1"/>
          </p:cNvPicPr>
          <p:nvPr/>
        </p:nvPicPr>
        <p:blipFill>
          <a:blip r:embed="rId2"/>
          <a:stretch/>
        </p:blipFill>
        <p:spPr bwMode="auto">
          <a:xfrm>
            <a:off x="2538398" y="1685925"/>
            <a:ext cx="7115205" cy="3810000"/>
          </a:xfrm>
          <a:prstGeom prst="rect">
            <a:avLst/>
          </a:prstGeom>
        </p:spPr>
      </p:pic>
      <p:pic>
        <p:nvPicPr>
          <p:cNvPr id="3" name="Picture 2"/>
          <p:cNvPicPr>
            <a:picLocks noChangeAspect="1"/>
          </p:cNvPicPr>
          <p:nvPr/>
        </p:nvPicPr>
        <p:blipFill>
          <a:blip r:embed="rId3"/>
          <a:stretch/>
        </p:blipFill>
        <p:spPr bwMode="auto">
          <a:xfrm>
            <a:off x="1905001" y="1676400"/>
            <a:ext cx="1530191" cy="16002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2"/>
          <a:srcRect r="825"/>
          <a:stretch/>
        </p:blipFill>
        <p:spPr bwMode="auto">
          <a:xfrm>
            <a:off x="3352800" y="2364028"/>
            <a:ext cx="6493590" cy="3583008"/>
          </a:xfrm>
          <a:prstGeom prst="rect">
            <a:avLst/>
          </a:prstGeom>
        </p:spPr>
      </p:pic>
      <p:pic>
        <p:nvPicPr>
          <p:cNvPr id="2" name="Picture 1"/>
          <p:cNvPicPr>
            <a:picLocks noChangeAspect="1"/>
          </p:cNvPicPr>
          <p:nvPr/>
        </p:nvPicPr>
        <p:blipFill>
          <a:blip r:embed="rId3"/>
          <a:stretch/>
        </p:blipFill>
        <p:spPr bwMode="auto">
          <a:xfrm>
            <a:off x="1807369" y="1217232"/>
            <a:ext cx="2276475" cy="114679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Imagen 2"/>
          <p:cNvPicPr>
            <a:picLocks noChangeAspect="1"/>
          </p:cNvPicPr>
          <p:nvPr/>
        </p:nvPicPr>
        <p:blipFill>
          <a:blip r:embed="rId2"/>
          <a:srcRect r="1248"/>
          <a:stretch/>
        </p:blipFill>
        <p:spPr bwMode="auto">
          <a:xfrm>
            <a:off x="2442817" y="1447800"/>
            <a:ext cx="7306365" cy="5230644"/>
          </a:xfrm>
          <a:prstGeom prst="rect">
            <a:avLst/>
          </a:prstGeom>
          <a:ln w="3175">
            <a:solidFill>
              <a:schemeClr val="tx1"/>
            </a:solidFill>
          </a:ln>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2" descr="CNES launches a space investment fund to be managed by CapDecisif  Management - Cosmicapital"/>
          <p:cNvPicPr>
            <a:picLocks noChangeAspect="1" noChangeArrowheads="1"/>
          </p:cNvPicPr>
          <p:nvPr/>
        </p:nvPicPr>
        <p:blipFill>
          <a:blip r:embed="rId3"/>
          <a:stretch/>
        </p:blipFill>
        <p:spPr bwMode="auto">
          <a:xfrm>
            <a:off x="2442817" y="1020160"/>
            <a:ext cx="2661353" cy="1752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Picture 3"/>
          <p:cNvPicPr>
            <a:picLocks noChangeAspect="1"/>
          </p:cNvPicPr>
          <p:nvPr/>
        </p:nvPicPr>
        <p:blipFill>
          <a:blip r:embed="rId2"/>
          <a:srcRect l="11230" t="16644" r="10959" b="-7397"/>
          <a:stretch/>
        </p:blipFill>
        <p:spPr bwMode="auto">
          <a:xfrm>
            <a:off x="3246495" y="1676400"/>
            <a:ext cx="5699010" cy="42672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990600" y="1219200"/>
            <a:ext cx="2057400" cy="6191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2"/>
          <a:stretch/>
        </p:blipFill>
        <p:spPr bwMode="auto">
          <a:xfrm>
            <a:off x="3733801" y="1447800"/>
            <a:ext cx="6044431" cy="45720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2057401" y="1447801"/>
            <a:ext cx="1514333" cy="151433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ext uri="{D42A27DB-BD31-4B8C-83A1-F6EECF244321}">
                <p14:modId xmlns:p14="http://schemas.microsoft.com/office/powerpoint/2010/main" val="2963893295"/>
              </p:ext>
            </p:extLst>
          </p:nvPr>
        </p:nvGraphicFramePr>
        <p:xfrm>
          <a:off x="54031" y="719271"/>
          <a:ext cx="12057531" cy="5952462"/>
        </p:xfrm>
        <a:graphic>
          <a:graphicData uri="http://schemas.openxmlformats.org/drawingml/2006/table">
            <a:tbl>
              <a:tblPr firstRow="1" bandRow="1"/>
              <a:tblGrid>
                <a:gridCol w="9601200">
                  <a:extLst>
                    <a:ext uri="{9D8B030D-6E8A-4147-A177-3AD203B41FA5}">
                      <a16:colId xmlns:a16="http://schemas.microsoft.com/office/drawing/2014/main" val="20000"/>
                    </a:ext>
                  </a:extLst>
                </a:gridCol>
                <a:gridCol w="1270000">
                  <a:extLst>
                    <a:ext uri="{9D8B030D-6E8A-4147-A177-3AD203B41FA5}">
                      <a16:colId xmlns:a16="http://schemas.microsoft.com/office/drawing/2014/main" val="414455015"/>
                    </a:ext>
                  </a:extLst>
                </a:gridCol>
                <a:gridCol w="1186331">
                  <a:extLst>
                    <a:ext uri="{9D8B030D-6E8A-4147-A177-3AD203B41FA5}">
                      <a16:colId xmlns:a16="http://schemas.microsoft.com/office/drawing/2014/main" val="2846535691"/>
                    </a:ext>
                  </a:extLst>
                </a:gridCol>
              </a:tblGrid>
              <a:tr h="426325">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SIGNIFICANT WEATHER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300" b="1" kern="1200" spc="-20" dirty="0">
                          <a:solidFill>
                            <a:schemeClr val="tx1"/>
                          </a:solidFill>
                          <a:latin typeface="Calibri"/>
                          <a:ea typeface="+mn-ea"/>
                          <a:cs typeface="Calibri"/>
                        </a:rPr>
                        <a:t>OTHER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TAPA</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i="0" kern="1200" spc="-5" baseline="0" dirty="0">
                          <a:solidFill>
                            <a:schemeClr val="tx1"/>
                          </a:solidFill>
                          <a:latin typeface="Calibri"/>
                          <a:ea typeface="+mn-ea"/>
                          <a:cs typeface="Calibri"/>
                        </a:rPr>
                        <a:t>A1270/26 </a:t>
                      </a:r>
                      <a:r>
                        <a:rPr lang="en-US" sz="1400" b="0" i="0" kern="1200" spc="-5" baseline="0" dirty="0">
                          <a:solidFill>
                            <a:schemeClr val="tx1"/>
                          </a:solidFill>
                          <a:latin typeface="Calibri"/>
                          <a:ea typeface="+mn-ea"/>
                          <a:cs typeface="Calibri"/>
                        </a:rPr>
                        <a:t>RWY 07/25 CLSD DUE CONSTRUCTION </a:t>
                      </a:r>
                      <a:r>
                        <a:rPr lang="en-US" sz="1400" b="1" i="0" kern="1200" spc="-5" baseline="0" dirty="0">
                          <a:solidFill>
                            <a:schemeClr val="tx1"/>
                          </a:solidFill>
                          <a:latin typeface="Calibri"/>
                          <a:ea typeface="+mn-ea"/>
                          <a:cs typeface="Calibri"/>
                        </a:rPr>
                        <a:t>0200 – 1000 </a:t>
                      </a:r>
                      <a:r>
                        <a:rPr lang="en-US" sz="1400" b="0" i="0" kern="1200" spc="-5" baseline="0" dirty="0">
                          <a:solidFill>
                            <a:schemeClr val="tx1"/>
                          </a:solidFill>
                          <a:latin typeface="Calibri"/>
                          <a:ea typeface="+mn-ea"/>
                          <a:cs typeface="Calibri"/>
                        </a:rPr>
                        <a:t>UTC  UNTIL </a:t>
                      </a:r>
                      <a:r>
                        <a:rPr lang="en-US" sz="1400" b="1" i="0" kern="1200" spc="-5" baseline="0" dirty="0">
                          <a:solidFill>
                            <a:schemeClr val="tx1"/>
                          </a:solidFill>
                          <a:latin typeface="Calibri"/>
                          <a:ea typeface="+mn-ea"/>
                          <a:cs typeface="Calibri"/>
                        </a:rPr>
                        <a:t>31 AUG.</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TFFF</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A0874/26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RFFS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LEVEL 7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BETWEEN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0100 – 1500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UTC AND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LEVEL 9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BETWEEN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1500 – 0100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UTC UNTIL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12 SEP</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t>A1178/26</a:t>
                      </a:r>
                      <a:r>
                        <a:rPr lang="en-US" sz="1400" b="0" dirty="0"/>
                        <a:t> DUE TO STAFF SHORTAGE ATFM WILL ALSO BE IMPLEMENTED </a:t>
                      </a:r>
                      <a:r>
                        <a:rPr lang="en-US" sz="1400" b="1" dirty="0"/>
                        <a:t>1030 - 1600 </a:t>
                      </a:r>
                      <a:r>
                        <a:rPr lang="en-US" sz="1400" b="0" dirty="0"/>
                        <a:t>UTC ON </a:t>
                      </a:r>
                      <a:r>
                        <a:rPr lang="en-US" sz="1400" b="1" dirty="0"/>
                        <a:t>29 </a:t>
                      </a:r>
                      <a:r>
                        <a:rPr lang="en-US" sz="1400" b="0" dirty="0"/>
                        <a:t>AND</a:t>
                      </a:r>
                      <a:r>
                        <a:rPr lang="en-US" sz="1400" b="1" dirty="0"/>
                        <a:t> 31 AUG</a:t>
                      </a:r>
                      <a:r>
                        <a:rPr lang="en-US" sz="1400" b="0" dirty="0"/>
                        <a:t>.</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t>A1295/26 &amp; A1300/26</a:t>
                      </a:r>
                      <a:r>
                        <a:rPr lang="en-US" sz="1400" b="0" dirty="0"/>
                        <a:t> DANGER ZONE TFD3 ACTIVE </a:t>
                      </a:r>
                      <a:r>
                        <a:rPr lang="en-US" sz="1400" b="1" dirty="0"/>
                        <a:t>1200-1600</a:t>
                      </a:r>
                      <a:r>
                        <a:rPr lang="en-US" sz="1400" b="0" dirty="0"/>
                        <a:t> UTC AND </a:t>
                      </a:r>
                      <a:r>
                        <a:rPr lang="en-US" sz="1400" b="1" dirty="0"/>
                        <a:t>1700 – 2100 </a:t>
                      </a:r>
                      <a:r>
                        <a:rPr lang="en-US" sz="1400" b="0" dirty="0"/>
                        <a:t>UTC; SFC – F430 UNTIL </a:t>
                      </a:r>
                      <a:r>
                        <a:rPr lang="en-US" sz="1400" b="1" dirty="0"/>
                        <a:t>30 AUG</a:t>
                      </a:r>
                      <a:r>
                        <a:rPr lang="en-US" sz="1400" b="0" dirty="0"/>
                        <a:t>.</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dirty="0">
                          <a:solidFill>
                            <a:srgbClr val="FF0000"/>
                          </a:solidFill>
                        </a:rPr>
                        <a:t>TVSC</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solidFill>
                            <a:schemeClr val="tx1"/>
                          </a:solidFill>
                        </a:rPr>
                        <a:t>A1210/26 </a:t>
                      </a:r>
                      <a:r>
                        <a:rPr lang="en-US" sz="1400" b="0" dirty="0">
                          <a:solidFill>
                            <a:schemeClr val="tx1"/>
                          </a:solidFill>
                        </a:rPr>
                        <a:t>RWY 13/31 LIMITED TO MAXIMUM TAKE-OFF MASS  (MTOM) NOT EXCEEDING 75,000 </a:t>
                      </a:r>
                      <a:r>
                        <a:rPr lang="en-US" sz="1400" b="0" dirty="0" err="1">
                          <a:solidFill>
                            <a:schemeClr val="tx1"/>
                          </a:solidFill>
                        </a:rPr>
                        <a:t>lbs</a:t>
                      </a:r>
                      <a:r>
                        <a:rPr lang="en-US" sz="1400" b="0" dirty="0">
                          <a:solidFill>
                            <a:schemeClr val="tx1"/>
                          </a:solidFill>
                        </a:rPr>
                        <a:t> UNTIL </a:t>
                      </a:r>
                      <a:r>
                        <a:rPr lang="en-US" sz="1400" b="1" dirty="0">
                          <a:solidFill>
                            <a:schemeClr val="tx1"/>
                          </a:solidFill>
                        </a:rPr>
                        <a:t>7 NOV</a:t>
                      </a:r>
                      <a:r>
                        <a:rPr lang="en-US" sz="1400" b="0" dirty="0">
                          <a:solidFill>
                            <a:schemeClr val="tx1"/>
                          </a:solidFill>
                        </a:rPr>
                        <a:t>.</a:t>
                      </a:r>
                      <a:endParaRPr lang="en-US" sz="1400" b="0" dirty="0"/>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TTZP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Calibri"/>
                          <a:ea typeface="+mn-ea"/>
                          <a:cs typeface="Calibri"/>
                        </a:rPr>
                        <a:t>A0793/26 </a:t>
                      </a:r>
                      <a:r>
                        <a:rPr lang="en-US" sz="1400" b="0" i="0" kern="1200" spc="-5" baseline="0" dirty="0">
                          <a:solidFill>
                            <a:schemeClr val="tx1"/>
                          </a:solidFill>
                          <a:latin typeface="Calibri"/>
                          <a:ea typeface="+mn-ea"/>
                          <a:cs typeface="Calibri"/>
                        </a:rPr>
                        <a:t>DUE LIMITED VHF COVERAGE IN TTZP FIR, ACFT ARE REQUESTED TO LOG ON TTZP FOR CPDLC OR RELAY REPORTS VIA NY HF VALID UNTIL </a:t>
                      </a:r>
                      <a:r>
                        <a:rPr lang="en-US" sz="1400" b="1" i="0" kern="1200" spc="-5" baseline="0" dirty="0">
                          <a:solidFill>
                            <a:schemeClr val="tx1"/>
                          </a:solidFill>
                          <a:latin typeface="Calibri"/>
                          <a:ea typeface="+mn-ea"/>
                          <a:cs typeface="Calibri"/>
                        </a:rPr>
                        <a:t>30 AUG. </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3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TTZP:</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8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mn-lt"/>
                          <a:ea typeface="+mn-ea"/>
                          <a:cs typeface="Calibri"/>
                        </a:rPr>
                        <a:t>NO SIG WX</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DEMAND: MODERATE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8" name="TextBox 7"/>
          <p:cNvSpPr txBox="1"/>
          <p:nvPr/>
        </p:nvSpPr>
        <p:spPr>
          <a:xfrm>
            <a:off x="2213357" y="6488668"/>
            <a:ext cx="578223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D1A36"/>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D1A36"/>
                </a:solidFill>
                <a:effectLst/>
                <a:uLnTx/>
                <a:uFillTx/>
                <a:latin typeface="Arial" panose="020B0604020202020204"/>
                <a:ea typeface="+mn-ea"/>
                <a:cs typeface="Arial"/>
              </a:rPr>
              <a:t>ALL CURRENT NOTAMs: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hlinkClick r:id="rId4"/>
              </a:rPr>
              <a:t>https://caa.gov.tt/notices-to-operators-notification/#elf_l1_Lw</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endParaRPr kumimoji="0" lang="en-US" sz="1000" b="1" i="0" u="none" strike="noStrike" kern="1200" cap="none" spc="0" normalizeH="0" baseline="0" noProof="0" dirty="0">
              <a:ln>
                <a:noFill/>
              </a:ln>
              <a:solidFill>
                <a:srgbClr val="1D9A78"/>
              </a:solidFill>
              <a:effectLst/>
              <a:uLnTx/>
              <a:uFillTx/>
              <a:latin typeface="Arial" panose="020B0604020202020204"/>
              <a:ea typeface="+mn-ea"/>
              <a:cs typeface="Arial"/>
            </a:endParaRPr>
          </a:p>
        </p:txBody>
      </p:sp>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a:t>
            </a:r>
            <a:r>
              <a:rPr kumimoji="0" lang="en-US" sz="1800" b="1" i="0" u="none" strike="noStrike" kern="1200" cap="none" spc="0" normalizeH="0" baseline="0" noProof="0">
                <a:ln>
                  <a:noFill/>
                </a:ln>
                <a:solidFill>
                  <a:srgbClr val="FF0000"/>
                </a:solidFill>
                <a:effectLst/>
                <a:uLnTx/>
                <a:uFillTx/>
                <a:latin typeface="Arial" panose="020B0604020202020204"/>
                <a:ea typeface="+mn-ea"/>
                <a:cs typeface="Arial"/>
              </a:rPr>
              <a:t>– 27 </a:t>
            </a: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AUGUST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5"/>
          <a:stretch>
            <a:fillRect/>
          </a:stretch>
        </p:blipFill>
        <p:spPr>
          <a:xfrm>
            <a:off x="9777046" y="0"/>
            <a:ext cx="2352200" cy="724329"/>
          </a:xfrm>
          <a:prstGeom prst="rect">
            <a:avLst/>
          </a:prstGeom>
        </p:spPr>
      </p:pic>
      <p:pic>
        <p:nvPicPr>
          <p:cNvPr id="9" name="Picture 8">
            <a:extLst>
              <a:ext uri="{FF2B5EF4-FFF2-40B4-BE49-F238E27FC236}">
                <a16:creationId xmlns:a16="http://schemas.microsoft.com/office/drawing/2014/main" id="{06C4C5A6-3568-477E-B68A-A2971DFDB99D}"/>
              </a:ext>
            </a:extLst>
          </p:cNvPr>
          <p:cNvPicPr>
            <a:picLocks noChangeAspect="1"/>
          </p:cNvPicPr>
          <p:nvPr/>
        </p:nvPicPr>
        <p:blipFill>
          <a:blip r:embed="rId6"/>
          <a:stretch>
            <a:fillRect/>
          </a:stretch>
        </p:blipFill>
        <p:spPr>
          <a:xfrm>
            <a:off x="2471498" y="3929148"/>
            <a:ext cx="7123493" cy="2578913"/>
          </a:xfrm>
          <a:prstGeom prst="rect">
            <a:avLst/>
          </a:prstGeom>
        </p:spPr>
      </p:pic>
    </p:spTree>
    <p:extLst>
      <p:ext uri="{BB962C8B-B14F-4D97-AF65-F5344CB8AC3E}">
        <p14:creationId xmlns:p14="http://schemas.microsoft.com/office/powerpoint/2010/main" val="2812698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7" name="Picture 6"/>
          <p:cNvPicPr>
            <a:picLocks noChangeAspect="1"/>
          </p:cNvPicPr>
          <p:nvPr/>
        </p:nvPicPr>
        <p:blipFill>
          <a:blip r:embed="rId2"/>
          <a:stretch/>
        </p:blipFill>
        <p:spPr bwMode="auto">
          <a:xfrm>
            <a:off x="3886094" y="1461824"/>
            <a:ext cx="4419812" cy="4501111"/>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2BFE2"/>
        </a:solidFill>
        <a:effectLst/>
      </p:bgPr>
    </p:bg>
    <p:spTree>
      <p:nvGrpSpPr>
        <p:cNvPr id="1" name=""/>
        <p:cNvGrpSpPr/>
        <p:nvPr/>
      </p:nvGrpSpPr>
      <p:grpSpPr>
        <a:xfrm>
          <a:off x="0" y="0"/>
          <a:ext cx="0" cy="0"/>
          <a:chOff x="0" y="0"/>
          <a:chExt cx="0" cy="0"/>
        </a:xfrm>
      </p:grpSpPr>
      <p:sp>
        <p:nvSpPr>
          <p:cNvPr id="4" name="TextBox 3"/>
          <p:cNvSpPr txBox="1"/>
          <p:nvPr/>
        </p:nvSpPr>
        <p:spPr>
          <a:xfrm>
            <a:off x="3009900" y="227069"/>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734900"/>
            <a:ext cx="5630636" cy="830997"/>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ZSU – 04MAY26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420565" y="734900"/>
          <a:ext cx="11465170" cy="5349538"/>
        </p:xfrm>
        <a:graphic>
          <a:graphicData uri="http://schemas.openxmlformats.org/drawingml/2006/table">
            <a:tbl>
              <a:tblPr firstRow="1" bandRow="1"/>
              <a:tblGrid>
                <a:gridCol w="3350059">
                  <a:extLst>
                    <a:ext uri="{9D8B030D-6E8A-4147-A177-3AD203B41FA5}">
                      <a16:colId xmlns:a16="http://schemas.microsoft.com/office/drawing/2014/main" val="20000"/>
                    </a:ext>
                  </a:extLst>
                </a:gridCol>
                <a:gridCol w="3010812">
                  <a:extLst>
                    <a:ext uri="{9D8B030D-6E8A-4147-A177-3AD203B41FA5}">
                      <a16:colId xmlns:a16="http://schemas.microsoft.com/office/drawing/2014/main" val="20001"/>
                    </a:ext>
                  </a:extLst>
                </a:gridCol>
                <a:gridCol w="5104299">
                  <a:extLst>
                    <a:ext uri="{9D8B030D-6E8A-4147-A177-3AD203B41FA5}">
                      <a16:colId xmlns:a16="http://schemas.microsoft.com/office/drawing/2014/main" val="3692319164"/>
                    </a:ext>
                  </a:extLst>
                </a:gridCol>
              </a:tblGrid>
              <a:tr h="920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42869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2000" b="1" dirty="0">
                          <a:solidFill>
                            <a:schemeClr val="tx1"/>
                          </a:solidFill>
                          <a:latin typeface="Calibri"/>
                          <a:cs typeface="Calibri"/>
                        </a:rPr>
                        <a:t>TJSJ:</a:t>
                      </a:r>
                      <a:endParaRPr lang="en-US" sz="200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0" i="0" kern="1200" dirty="0">
                          <a:solidFill>
                            <a:schemeClr val="tx1"/>
                          </a:solidFill>
                          <a:effectLst/>
                          <a:latin typeface="Calibri" panose="020F0502020204030204"/>
                          <a:ea typeface="+mn-ea"/>
                          <a:cs typeface="+mn-cs"/>
                        </a:rPr>
                        <a:t>TWY S7 BTN RWY 08/26 AND TWY S CLSD  - 01/17-10/01 (07/161)</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600" b="0" i="0" kern="1200" dirty="0">
                        <a:solidFill>
                          <a:schemeClr val="tx1"/>
                        </a:solidFill>
                        <a:effectLst/>
                        <a:latin typeface="Calibri" panose="020F0502020204030204"/>
                        <a:ea typeface="+mn-ea"/>
                        <a:cs typeface="+mn-cs"/>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0" i="0" kern="1200" dirty="0">
                          <a:solidFill>
                            <a:schemeClr val="tx1"/>
                          </a:solidFill>
                          <a:effectLst/>
                          <a:latin typeface="Calibri" panose="020F0502020204030204"/>
                          <a:ea typeface="+mn-ea"/>
                          <a:cs typeface="+mn-cs"/>
                        </a:rPr>
                        <a:t>TWY S BTN TWY D AND TWY N1 CLSD -07/10-09/30 (07/092)</a:t>
                      </a:r>
                    </a:p>
                    <a:p>
                      <a:pPr marL="266700" marR="0" lvl="0" indent="0" algn="l" defTabSz="914400" rtl="0" eaLnBrk="1" fontAlgn="base" latinLnBrk="0" hangingPunct="1">
                        <a:lnSpc>
                          <a:spcPct val="100000"/>
                        </a:lnSpc>
                        <a:spcBef>
                          <a:spcPts val="0"/>
                        </a:spcBef>
                        <a:spcAft>
                          <a:spcPts val="0"/>
                        </a:spcAft>
                        <a:buClrTx/>
                        <a:buSzTx/>
                        <a:buFontTx/>
                        <a:buNone/>
                        <a:tabLst/>
                        <a:defRPr/>
                      </a:pPr>
                      <a:r>
                        <a:rPr lang="sv-SE" sz="1600" b="0" i="0" kern="1200" dirty="0">
                          <a:solidFill>
                            <a:schemeClr val="tx1"/>
                          </a:solidFill>
                          <a:effectLst/>
                          <a:latin typeface="Calibri" panose="020F0502020204030204"/>
                          <a:ea typeface="+mn-ea"/>
                          <a:cs typeface="+mn-cs"/>
                        </a:rPr>
                        <a:t> </a:t>
                      </a:r>
                      <a:endParaRPr lang="en-US" sz="1600" dirty="0">
                        <a:solidFill>
                          <a:schemeClr val="tx1"/>
                        </a:solidFill>
                        <a:latin typeface="Calibri"/>
                        <a:cs typeface="Calibri"/>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2000" b="1" dirty="0">
                          <a:solidFill>
                            <a:schemeClr val="tx1"/>
                          </a:solidFill>
                          <a:latin typeface="Calibri"/>
                          <a:cs typeface="Calibri"/>
                        </a:rPr>
                        <a:t>TIST:</a:t>
                      </a:r>
                      <a:endParaRPr lang="en-US" sz="200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0" i="0" kern="1200" dirty="0">
                          <a:solidFill>
                            <a:schemeClr val="tx1"/>
                          </a:solidFill>
                          <a:effectLst/>
                          <a:latin typeface="Calibri" panose="020F0502020204030204"/>
                          <a:ea typeface="+mn-ea"/>
                          <a:cs typeface="+mn-cs"/>
                        </a:rPr>
                        <a:t>RWY 10/28 CLSD DLY 0200-0900 – 05/05–05/09 (05/001) </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600" b="0" i="0" kern="1200" dirty="0">
                        <a:solidFill>
                          <a:schemeClr val="tx1"/>
                        </a:solidFill>
                        <a:effectLst/>
                        <a:latin typeface="Calibri" panose="020F0502020204030204"/>
                        <a:ea typeface="+mn-ea"/>
                        <a:cs typeface="+mn-cs"/>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2000" b="1" dirty="0">
                          <a:solidFill>
                            <a:schemeClr val="tx1"/>
                          </a:solidFill>
                          <a:latin typeface="Calibri"/>
                          <a:cs typeface="Calibri"/>
                        </a:rPr>
                        <a:t>TNCM:</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0" i="0" kern="1200" dirty="0">
                          <a:solidFill>
                            <a:schemeClr val="tx1"/>
                          </a:solidFill>
                          <a:effectLst/>
                          <a:latin typeface="Calibri" panose="020F0502020204030204"/>
                          <a:ea typeface="+mn-ea"/>
                          <a:cs typeface="+mn-cs"/>
                        </a:rPr>
                        <a:t>TWY SECTION FM B3 PARKING STAND TO TWY B CLSD. ACFT ON THE MAIN APN ARE REQUIRED TO BACKTRACK RWY 10/28 VIA TWY C, D OR E. -08/17-11/14 (A0479/26)</a:t>
                      </a:r>
                      <a:endParaRPr lang="en-US" sz="1600" b="1" dirty="0">
                        <a:solidFill>
                          <a:schemeClr val="tx1"/>
                        </a:solidFill>
                        <a:latin typeface="Calibri"/>
                        <a:cs typeface="Calibri"/>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4488" marR="0" lvl="0" indent="-342900" algn="l" defTabSz="914400" rtl="0" eaLnBrk="1" fontAlgn="base" latinLnBrk="0" hangingPunct="1">
                        <a:lnSpc>
                          <a:spcPct val="100000"/>
                        </a:lnSpc>
                        <a:spcBef>
                          <a:spcPts val="0"/>
                        </a:spcBef>
                        <a:spcAft>
                          <a:spcPts val="0"/>
                        </a:spcAft>
                        <a:buClrTx/>
                        <a:buSzTx/>
                        <a:buFontTx/>
                        <a:buChar char="-"/>
                        <a:tabLst/>
                        <a:defRPr/>
                      </a:pPr>
                      <a:r>
                        <a:rPr lang="en-US" sz="2400" baseline="0" dirty="0">
                          <a:solidFill>
                            <a:schemeClr val="tx1"/>
                          </a:solidFill>
                          <a:latin typeface="Calibri"/>
                          <a:cs typeface="Calibri"/>
                        </a:rPr>
                        <a:t>Mostly VFR with TS in north half of airspace</a:t>
                      </a:r>
                    </a:p>
                    <a:p>
                      <a:pPr marL="1588" marR="0" lvl="0" indent="0" algn="l" defTabSz="914400" rtl="0" eaLnBrk="1" fontAlgn="base" latinLnBrk="0" hangingPunct="1">
                        <a:lnSpc>
                          <a:spcPct val="100000"/>
                        </a:lnSpc>
                        <a:spcBef>
                          <a:spcPts val="0"/>
                        </a:spcBef>
                        <a:spcAft>
                          <a:spcPts val="0"/>
                        </a:spcAft>
                        <a:buClrTx/>
                        <a:buSzTx/>
                        <a:buFontTx/>
                        <a:buNone/>
                        <a:tabLst/>
                        <a:defRPr/>
                      </a:pPr>
                      <a:endParaRPr lang="en-US" sz="2400" baseline="0" dirty="0">
                        <a:solidFill>
                          <a:schemeClr val="tx1"/>
                        </a:solidFill>
                        <a:latin typeface="Calibri"/>
                        <a:cs typeface="Calibri"/>
                      </a:endParaRPr>
                    </a:p>
                    <a:p>
                      <a:pPr marL="344488" marR="0" lvl="0" indent="-342900" algn="l" defTabSz="914400" rtl="0" eaLnBrk="1" fontAlgn="base" latinLnBrk="0" hangingPunct="1">
                        <a:lnSpc>
                          <a:spcPct val="100000"/>
                        </a:lnSpc>
                        <a:spcBef>
                          <a:spcPts val="0"/>
                        </a:spcBef>
                        <a:spcAft>
                          <a:spcPts val="0"/>
                        </a:spcAft>
                        <a:buClrTx/>
                        <a:buSzTx/>
                        <a:buFontTx/>
                        <a:buChar char="-"/>
                        <a:tabLst/>
                        <a:defRPr/>
                      </a:pPr>
                      <a:r>
                        <a:rPr lang="en-US" sz="2400" baseline="0" dirty="0">
                          <a:solidFill>
                            <a:schemeClr val="tx1"/>
                          </a:solidFill>
                          <a:latin typeface="Calibri"/>
                          <a:cs typeface="Calibri"/>
                        </a:rPr>
                        <a:t>Afternoon isolated TSRA over PR with brief MVFR</a:t>
                      </a: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2400" baseline="0" dirty="0">
                          <a:solidFill>
                            <a:schemeClr val="tx1"/>
                          </a:solidFill>
                          <a:latin typeface="Calibri"/>
                          <a:cs typeface="Calibri"/>
                        </a:rPr>
                        <a:t>- Expected Traffic Demand: LOW</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240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2400" baseline="0" dirty="0">
                          <a:solidFill>
                            <a:schemeClr val="tx1"/>
                          </a:solidFill>
                          <a:latin typeface="Calibri"/>
                          <a:cs typeface="Calibri"/>
                        </a:rPr>
                        <a:t>- Expected TMI’s: NONE</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2400" baseline="0" dirty="0">
                        <a:solidFill>
                          <a:schemeClr val="tx1"/>
                        </a:solidFill>
                        <a:latin typeface="Calibri"/>
                        <a:cs typeface="Calibri"/>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2400" baseline="0" dirty="0">
                          <a:solidFill>
                            <a:schemeClr val="tx1"/>
                          </a:solidFill>
                          <a:latin typeface="Calibri"/>
                          <a:cs typeface="Calibri"/>
                        </a:rPr>
                        <a:t>Check NOTAMs for SUA</a:t>
                      </a:r>
                    </a:p>
                    <a:p>
                      <a:pPr marL="609600" marR="0" lvl="0" indent="-342900" algn="l" defTabSz="914400" rtl="0" eaLnBrk="1" fontAlgn="base" latinLnBrk="0" hangingPunct="1">
                        <a:lnSpc>
                          <a:spcPct val="100000"/>
                        </a:lnSpc>
                        <a:spcBef>
                          <a:spcPts val="0"/>
                        </a:spcBef>
                        <a:spcAft>
                          <a:spcPts val="0"/>
                        </a:spcAft>
                        <a:buClrTx/>
                        <a:buSzTx/>
                        <a:buFontTx/>
                        <a:buChar char="-"/>
                        <a:tabLst/>
                        <a:defRPr/>
                      </a:pPr>
                      <a:endParaRPr lang="en-US" sz="2400" baseline="0" dirty="0">
                        <a:solidFill>
                          <a:schemeClr val="tx1"/>
                        </a:solidFill>
                        <a:latin typeface="Calibri"/>
                        <a:cs typeface="Calibri"/>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2400" baseline="0" dirty="0">
                          <a:solidFill>
                            <a:schemeClr val="tx1"/>
                          </a:solidFill>
                          <a:latin typeface="Calibri"/>
                          <a:cs typeface="Calibri"/>
                        </a:rPr>
                        <a:t>Starlink X3726 Launch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2400" baseline="0" dirty="0">
                          <a:solidFill>
                            <a:schemeClr val="tx1"/>
                          </a:solidFill>
                          <a:latin typeface="Calibri"/>
                          <a:cs typeface="Calibri"/>
                        </a:rPr>
                        <a:t>         AUG 30 1110-1216</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2400" baseline="0" dirty="0">
                        <a:solidFill>
                          <a:schemeClr val="tx1"/>
                        </a:solidFill>
                        <a:latin typeface="Calibri"/>
                        <a:cs typeface="Calibri"/>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271346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9527FCEA-6143-4C5E-8C45-8AC9237AD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2" name="Rectangle 81">
            <a:extLst>
              <a:ext uri="{FF2B5EF4-FFF2-40B4-BE49-F238E27FC236}">
                <a16:creationId xmlns:a16="http://schemas.microsoft.com/office/drawing/2014/main" id="{1A9F23AD-7A55-49F3-A3EC-743F47F36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7090"/>
            <a:ext cx="6741849" cy="5897880"/>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0" name="Picture 9">
            <a:extLst>
              <a:ext uri="{FF2B5EF4-FFF2-40B4-BE49-F238E27FC236}">
                <a16:creationId xmlns:a16="http://schemas.microsoft.com/office/drawing/2014/main" id="{8625092B-8FBD-0096-0E9F-07C778BB0A0F}"/>
              </a:ext>
            </a:extLst>
          </p:cNvPr>
          <p:cNvPicPr>
            <a:picLocks noChangeAspect="1"/>
          </p:cNvPicPr>
          <p:nvPr/>
        </p:nvPicPr>
        <p:blipFill>
          <a:blip r:embed="rId2"/>
          <a:stretch>
            <a:fillRect/>
          </a:stretch>
        </p:blipFill>
        <p:spPr>
          <a:xfrm>
            <a:off x="641180" y="1008211"/>
            <a:ext cx="6410084" cy="4855638"/>
          </a:xfrm>
          <a:prstGeom prst="rect">
            <a:avLst/>
          </a:prstGeom>
        </p:spPr>
      </p:pic>
      <p:sp>
        <p:nvSpPr>
          <p:cNvPr id="84" name="Rectangle 83">
            <a:extLst>
              <a:ext uri="{FF2B5EF4-FFF2-40B4-BE49-F238E27FC236}">
                <a16:creationId xmlns:a16="http://schemas.microsoft.com/office/drawing/2014/main" id="{D7D9F91F-72C9-4DB9-ABD0-A8180D826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480060"/>
            <a:ext cx="4180332" cy="2788074"/>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7" name="Picture 6">
            <a:extLst>
              <a:ext uri="{FF2B5EF4-FFF2-40B4-BE49-F238E27FC236}">
                <a16:creationId xmlns:a16="http://schemas.microsoft.com/office/drawing/2014/main" id="{69CB7074-FB57-35E9-8FD2-2B39A2D0C7E7}"/>
              </a:ext>
            </a:extLst>
          </p:cNvPr>
          <p:cNvPicPr>
            <a:picLocks noChangeAspect="1"/>
          </p:cNvPicPr>
          <p:nvPr/>
        </p:nvPicPr>
        <p:blipFill>
          <a:blip r:embed="rId3"/>
          <a:stretch>
            <a:fillRect/>
          </a:stretch>
        </p:blipFill>
        <p:spPr>
          <a:xfrm>
            <a:off x="7695873" y="782634"/>
            <a:ext cx="3854945" cy="2197318"/>
          </a:xfrm>
          <a:prstGeom prst="rect">
            <a:avLst/>
          </a:prstGeom>
        </p:spPr>
      </p:pic>
      <p:sp>
        <p:nvSpPr>
          <p:cNvPr id="86" name="Rectangle 85">
            <a:extLst>
              <a:ext uri="{FF2B5EF4-FFF2-40B4-BE49-F238E27FC236}">
                <a16:creationId xmlns:a16="http://schemas.microsoft.com/office/drawing/2014/main" id="{BE016956-CE9F-4946-8834-A8BC3529D0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603670"/>
            <a:ext cx="4180332" cy="2788074"/>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5" name="Picture 4">
            <a:extLst>
              <a:ext uri="{FF2B5EF4-FFF2-40B4-BE49-F238E27FC236}">
                <a16:creationId xmlns:a16="http://schemas.microsoft.com/office/drawing/2014/main" id="{B31019FD-F365-37AC-8CF2-409E2F985EFC}"/>
              </a:ext>
            </a:extLst>
          </p:cNvPr>
          <p:cNvPicPr>
            <a:picLocks noChangeAspect="1"/>
          </p:cNvPicPr>
          <p:nvPr/>
        </p:nvPicPr>
        <p:blipFill>
          <a:blip r:embed="rId4"/>
          <a:stretch>
            <a:fillRect/>
          </a:stretch>
        </p:blipFill>
        <p:spPr>
          <a:xfrm>
            <a:off x="7695873" y="3928718"/>
            <a:ext cx="3854945" cy="2110582"/>
          </a:xfrm>
          <a:prstGeom prst="rect">
            <a:avLst/>
          </a:prstGeom>
        </p:spPr>
      </p:pic>
      <p:sp>
        <p:nvSpPr>
          <p:cNvPr id="2" name="Date Placeholder 1">
            <a:extLst>
              <a:ext uri="{FF2B5EF4-FFF2-40B4-BE49-F238E27FC236}">
                <a16:creationId xmlns:a16="http://schemas.microsoft.com/office/drawing/2014/main" id="{5591E0E9-A2F5-FD73-164D-CE7B456C953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TT" sz="1800" b="0" i="0" u="none" strike="noStrike" kern="1200" cap="none" spc="0" normalizeH="0" baseline="0" noProof="0">
                <a:ln>
                  <a:noFill/>
                </a:ln>
                <a:solidFill>
                  <a:srgbClr val="1D1A36"/>
                </a:solidFill>
                <a:effectLst/>
                <a:uLnTx/>
                <a:uFillTx/>
                <a:latin typeface="Arial" panose="020B0604020202020204"/>
                <a:ea typeface="+mn-ea"/>
                <a:cs typeface="+mn-cs"/>
              </a:rPr>
              <a:t>8/27/2026</a:t>
            </a:r>
          </a:p>
        </p:txBody>
      </p:sp>
    </p:spTree>
    <p:extLst>
      <p:ext uri="{BB962C8B-B14F-4D97-AF65-F5344CB8AC3E}">
        <p14:creationId xmlns:p14="http://schemas.microsoft.com/office/powerpoint/2010/main" val="4211678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5" name="Picture 4"/>
          <p:cNvPicPr>
            <a:picLocks noChangeAspect="1"/>
          </p:cNvPicPr>
          <p:nvPr/>
        </p:nvPicPr>
        <p:blipFill>
          <a:blip r:embed="rId2"/>
          <a:stretch/>
        </p:blipFill>
        <p:spPr bwMode="auto">
          <a:xfrm>
            <a:off x="4572000" y="1655928"/>
            <a:ext cx="3554506" cy="4308492"/>
          </a:xfrm>
          <a:prstGeom prst="rect">
            <a:avLst/>
          </a:prstGeom>
        </p:spPr>
      </p:pic>
      <p:sp>
        <p:nvSpPr>
          <p:cNvPr id="6" name="TextBox 5"/>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057400" y="1655929"/>
            <a:ext cx="2286000" cy="1135811"/>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7300" y="148188"/>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                              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814221" y="909935"/>
            <a:ext cx="6340665"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a:ea typeface="+mn-ea"/>
                <a:cs typeface="+mn-cs"/>
              </a:rPr>
              <a:t> </a:t>
            </a:r>
            <a:r>
              <a:rPr kumimoji="0" lang="en-US" sz="1800" b="1" i="0" u="none" strike="noStrike" kern="1200" cap="none" spc="0" normalizeH="0" baseline="0" noProof="0" dirty="0">
                <a:ln>
                  <a:noFill/>
                </a:ln>
                <a:solidFill>
                  <a:srgbClr val="FF0000"/>
                </a:solidFill>
                <a:effectLst/>
                <a:uLnTx/>
                <a:uFillTx/>
                <a:latin typeface="Arial"/>
                <a:ea typeface="+mn-ea"/>
                <a:cs typeface="+mn-cs"/>
              </a:rPr>
              <a:t>SANTO DOMINGO TMU- AUG 27 2026</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0" y="1649640"/>
          <a:ext cx="12147299" cy="55795759"/>
        </p:xfrm>
        <a:graphic>
          <a:graphicData uri="http://schemas.openxmlformats.org/drawingml/2006/table">
            <a:tbl>
              <a:tblPr firstRow="1" bandRow="1"/>
              <a:tblGrid>
                <a:gridCol w="5534512">
                  <a:extLst>
                    <a:ext uri="{9D8B030D-6E8A-4147-A177-3AD203B41FA5}">
                      <a16:colId xmlns:a16="http://schemas.microsoft.com/office/drawing/2014/main" val="20000"/>
                    </a:ext>
                  </a:extLst>
                </a:gridCol>
                <a:gridCol w="2081044">
                  <a:extLst>
                    <a:ext uri="{9D8B030D-6E8A-4147-A177-3AD203B41FA5}">
                      <a16:colId xmlns:a16="http://schemas.microsoft.com/office/drawing/2014/main" val="20001"/>
                    </a:ext>
                  </a:extLst>
                </a:gridCol>
                <a:gridCol w="4531743">
                  <a:extLst>
                    <a:ext uri="{9D8B030D-6E8A-4147-A177-3AD203B41FA5}">
                      <a16:colId xmlns:a16="http://schemas.microsoft.com/office/drawing/2014/main" val="3692319164"/>
                    </a:ext>
                  </a:extLst>
                </a:gridCol>
              </a:tblGrid>
              <a:tr h="89611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a:t>
                      </a:r>
                      <a:r>
                        <a:rPr lang="en-US" sz="1600" b="1" spc="-20" dirty="0">
                          <a:latin typeface="Calibri"/>
                          <a:cs typeface="Calibri"/>
                        </a:rPr>
                        <a:t>(Equipment Outages/Significant NOTAMS/Special Events)  </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2700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endParaRPr lang="en-US" sz="1400" b="1" kern="1200" dirty="0">
                        <a:solidFill>
                          <a:schemeClr val="tx1"/>
                        </a:solidFill>
                        <a:effectLst/>
                        <a:latin typeface="Calibri" panose="020F0502020204030204"/>
                        <a:ea typeface="+mn-ea"/>
                        <a:cs typeface="+mn-cs"/>
                      </a:endParaRPr>
                    </a:p>
                    <a:p>
                      <a:endParaRPr lang="en-US" sz="1400" b="1" baseline="0" dirty="0">
                        <a:solidFill>
                          <a:srgbClr val="FF0000"/>
                        </a:solidFill>
                      </a:endParaRPr>
                    </a:p>
                    <a:p>
                      <a:r>
                        <a:rPr lang="en-US" sz="1400" b="1" baseline="0" dirty="0">
                          <a:solidFill>
                            <a:srgbClr val="FF0000"/>
                          </a:solidFill>
                        </a:rPr>
                        <a:t>MDSD-</a:t>
                      </a:r>
                      <a:endParaRPr lang="en-US" sz="1400" dirty="0"/>
                    </a:p>
                    <a:p>
                      <a:r>
                        <a:rPr lang="en-US" sz="1400" b="1" dirty="0"/>
                        <a:t> (A0473/26 </a:t>
                      </a:r>
                      <a:r>
                        <a:rPr lang="en-US" sz="1400" dirty="0"/>
                        <a:t>NOTAMR A0336/26 A) MDSD B) 2608061525 C) 2610202359 E) MULTIPLE OBST ERECTED IN LOCATIONS: CRANE 1 PSN 182534.61N0694021.47W ELEV 55.6M HGT 37.6M CRANE 2 PSN 182530.77N0694019.91W ELEV 64.6M HGT 46.6M CRANE 3 PSN 182532.57N0694026.87W ELEV 73.2M HGT 55.2M CRANE 4 PSN 182529.19N0694026.55W ELEV 55.6M</a:t>
                      </a:r>
                      <a:endParaRPr lang="en-US" sz="1400" b="0" baseline="0" dirty="0">
                        <a:solidFill>
                          <a:schemeClr val="tx1"/>
                        </a:solidFill>
                      </a:endParaRPr>
                    </a:p>
                    <a:p>
                      <a:endParaRPr lang="en-US" sz="1400" b="1" baseline="0" dirty="0">
                        <a:solidFill>
                          <a:srgbClr val="FF0000"/>
                        </a:solidFill>
                      </a:endParaRPr>
                    </a:p>
                    <a:p>
                      <a:r>
                        <a:rPr lang="en-US" sz="1400" b="1" baseline="0" dirty="0">
                          <a:solidFill>
                            <a:srgbClr val="FF0000"/>
                          </a:solidFill>
                        </a:rPr>
                        <a:t>MDJB-</a:t>
                      </a:r>
                    </a:p>
                    <a:p>
                      <a:r>
                        <a:rPr lang="pt-BR" sz="1400" b="1" dirty="0"/>
                        <a:t>(A0510/26 </a:t>
                      </a:r>
                      <a:r>
                        <a:rPr lang="pt-BR" sz="1400" dirty="0"/>
                        <a:t>NOTAMN A) MDJB B) 2608261700 C) 2608271600 E) DHG VOR/DME 116.600MHZ U/S)</a:t>
                      </a:r>
                      <a:endParaRPr lang="en-US" sz="1400" b="0" baseline="0" dirty="0">
                        <a:solidFill>
                          <a:schemeClr val="tx1"/>
                        </a:solidFill>
                      </a:endParaRPr>
                    </a:p>
                    <a:p>
                      <a:endParaRPr lang="pt-BR" sz="1400" b="1" dirty="0">
                        <a:solidFill>
                          <a:srgbClr val="FF0000"/>
                        </a:solidFill>
                      </a:endParaRPr>
                    </a:p>
                    <a:p>
                      <a:r>
                        <a:rPr lang="en-US" sz="1400" b="1" dirty="0">
                          <a:solidFill>
                            <a:srgbClr val="FF0000"/>
                          </a:solidFill>
                        </a:rPr>
                        <a:t>MDPC-</a:t>
                      </a:r>
                      <a:r>
                        <a:rPr lang="en-US" sz="1400" dirty="0"/>
                        <a:t> </a:t>
                      </a:r>
                    </a:p>
                    <a:p>
                      <a:r>
                        <a:rPr lang="en-US" sz="1400" b="1" dirty="0"/>
                        <a:t>A0508/26</a:t>
                      </a:r>
                      <a:r>
                        <a:rPr lang="en-US" sz="1400" dirty="0"/>
                        <a:t> NOTAMN A) MDPC B) 2608252330 C) 2609250000 E) MDPC GBAS 117.500MHZ ON TEST) </a:t>
                      </a:r>
                    </a:p>
                    <a:p>
                      <a:endParaRPr lang="en-US" sz="1400" b="1" dirty="0">
                        <a:solidFill>
                          <a:srgbClr val="FF0000"/>
                        </a:solidFill>
                      </a:endParaRPr>
                    </a:p>
                    <a:p>
                      <a:r>
                        <a:rPr lang="en-US" sz="1400" b="1" dirty="0"/>
                        <a:t>(A0474/26 </a:t>
                      </a:r>
                      <a:r>
                        <a:rPr lang="en-US" sz="1400" dirty="0"/>
                        <a:t>NOTAMN A) MDPC B) 2608091100 C) 2609202200 E) RWY 09/27 LTD TO TAX)</a:t>
                      </a:r>
                      <a:endParaRPr lang="pt-BR" sz="1400" b="1" dirty="0">
                        <a:solidFill>
                          <a:srgbClr val="FF0000"/>
                        </a:solidFill>
                      </a:endParaRPr>
                    </a:p>
                    <a:p>
                      <a:endParaRPr lang="pt-BR" sz="1400" b="1" dirty="0">
                        <a:solidFill>
                          <a:srgbClr val="FF0000"/>
                        </a:solidFill>
                      </a:endParaRPr>
                    </a:p>
                    <a:p>
                      <a:r>
                        <a:rPr lang="en-US" sz="1400" b="1" baseline="0" dirty="0">
                          <a:solidFill>
                            <a:srgbClr val="FF0000"/>
                          </a:solidFill>
                        </a:rPr>
                        <a:t>MDST-</a:t>
                      </a:r>
                    </a:p>
                    <a:p>
                      <a:r>
                        <a:rPr lang="en-US" sz="1400" b="1" dirty="0"/>
                        <a:t>(A0491/26 </a:t>
                      </a:r>
                      <a:r>
                        <a:rPr lang="en-US" sz="1400" dirty="0"/>
                        <a:t>NOTAMR A0415/26 A) MDST B) 2608141540 C) 2610062300 E) RWY 29 PAPI ON TEST)</a:t>
                      </a:r>
                      <a:endParaRPr lang="en-US" sz="1400" b="1" baseline="0" dirty="0">
                        <a:solidFill>
                          <a:srgbClr val="FF0000"/>
                        </a:solidFill>
                      </a:endParaRPr>
                    </a:p>
                    <a:p>
                      <a:endParaRPr lang="pt-BR" sz="1400" b="1" dirty="0">
                        <a:solidFill>
                          <a:srgbClr val="FF0000"/>
                        </a:solidFill>
                      </a:endParaRPr>
                    </a:p>
                    <a:p>
                      <a:r>
                        <a:rPr lang="pt-BR" sz="1400" b="1" dirty="0">
                          <a:solidFill>
                            <a:srgbClr val="FF0000"/>
                          </a:solidFill>
                        </a:rPr>
                        <a:t>MDCY-</a:t>
                      </a:r>
                      <a:r>
                        <a:rPr lang="en-US" sz="1400" dirty="0"/>
                        <a:t>   </a:t>
                      </a:r>
                    </a:p>
                    <a:p>
                      <a:r>
                        <a:rPr lang="en-US" sz="1400" b="1" dirty="0"/>
                        <a:t>(A0362/26 </a:t>
                      </a:r>
                      <a:r>
                        <a:rPr lang="en-US" sz="1400" dirty="0"/>
                        <a:t>NOTAMN A) MDCY B) 2606030030 C) 2608281230 D) SUN-FRI 0030-1230 E) RWY 07 ALS MALS U/S) </a:t>
                      </a:r>
                    </a:p>
                    <a:p>
                      <a:endParaRPr lang="en-US" sz="1400" dirty="0"/>
                    </a:p>
                    <a:p>
                      <a:r>
                        <a:rPr lang="en-US" sz="1400" b="1" dirty="0">
                          <a:solidFill>
                            <a:srgbClr val="FF0000"/>
                          </a:solidFill>
                        </a:rPr>
                        <a:t>MDLR-</a:t>
                      </a:r>
                      <a:r>
                        <a:rPr lang="en-US" sz="1400" dirty="0"/>
                        <a:t>                                                                                                            </a:t>
                      </a:r>
                    </a:p>
                    <a:p>
                      <a:r>
                        <a:rPr lang="en-US" sz="1400" b="1" dirty="0"/>
                        <a:t>(A0503/26 </a:t>
                      </a:r>
                      <a:r>
                        <a:rPr lang="en-US" sz="1400" dirty="0"/>
                        <a:t>NOTAMN A) MDLR B) 2608261500 C) 2608282200 D) 1500-2200 E) DEMOLITION OF EXPLOSIVES WILL TAKE PLACE WI RADIUS 01NM CENTRE 182653.64N0685946.62W, 4.3NM WEST OF AD F) SFC G) 1000FT AGL) </a:t>
                      </a:r>
                    </a:p>
                    <a:p>
                      <a:endParaRPr lang="en-US" sz="1400" dirty="0"/>
                    </a:p>
                    <a:p>
                      <a:endParaRPr lang="en-US" sz="1400" dirty="0"/>
                    </a:p>
                    <a:p>
                      <a:endParaRPr lang="en-US" sz="1400" dirty="0"/>
                    </a:p>
                    <a:p>
                      <a:r>
                        <a:rPr lang="en-US" sz="1400" dirty="0"/>
                        <a:t> </a:t>
                      </a:r>
                      <a:r>
                        <a:rPr lang="pt-BR" sz="1400" b="1" dirty="0">
                          <a:solidFill>
                            <a:schemeClr val="tx1"/>
                          </a:solidFill>
                        </a:rPr>
                        <a:t>CHECK</a:t>
                      </a:r>
                      <a:r>
                        <a:rPr lang="pt-BR" sz="1400" b="1" baseline="0" dirty="0">
                          <a:solidFill>
                            <a:schemeClr val="tx1"/>
                          </a:solidFill>
                        </a:rPr>
                        <a:t> NOTAM INFO FOR MORE DETAILS.</a:t>
                      </a:r>
                      <a:endParaRPr lang="en-US" sz="1400" kern="1200" dirty="0">
                        <a:solidFill>
                          <a:srgbClr val="FF0000"/>
                        </a:solidFill>
                        <a:effectLst/>
                        <a:latin typeface="Calibri" panose="020F0502020204030204"/>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endParaRPr lang="en-US" sz="1400" b="1" kern="1200" dirty="0">
                        <a:solidFill>
                          <a:srgbClr val="FF0000"/>
                        </a:solidFill>
                        <a:effectLst/>
                        <a:latin typeface="Calibri" panose="020F0502020204030204"/>
                        <a:ea typeface="+mn-ea"/>
                        <a:cs typeface="+mn-cs"/>
                      </a:endParaRPr>
                    </a:p>
                    <a:p>
                      <a:endParaRPr lang="en-US" sz="1400" b="1" kern="1200" dirty="0">
                        <a:solidFill>
                          <a:schemeClr val="tx1"/>
                        </a:solidFill>
                        <a:effectLst/>
                        <a:latin typeface="Calibri" panose="020F0502020204030204"/>
                        <a:ea typeface="+mn-ea"/>
                        <a:cs typeface="+mn-cs"/>
                      </a:endParaRPr>
                    </a:p>
                    <a:p>
                      <a:endParaRPr lang="en-US" sz="1400" b="1" kern="1200" dirty="0">
                        <a:solidFill>
                          <a:srgbClr val="FF0000"/>
                        </a:solidFill>
                        <a:effectLst/>
                        <a:latin typeface="Calibri" panose="020F0502020204030204"/>
                        <a:ea typeface="+mn-ea"/>
                        <a:cs typeface="+mn-cs"/>
                      </a:endParaRPr>
                    </a:p>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dirty="0">
                          <a:solidFill>
                            <a:srgbClr val="FF0000"/>
                          </a:solidFill>
                          <a:latin typeface="Calibri"/>
                          <a:cs typeface="Calibri"/>
                        </a:rPr>
                        <a:t>SANTO</a:t>
                      </a:r>
                      <a:r>
                        <a:rPr lang="en-US" sz="1800" b="1" baseline="0" dirty="0">
                          <a:solidFill>
                            <a:srgbClr val="FF0000"/>
                          </a:solidFill>
                          <a:latin typeface="Calibri"/>
                          <a:cs typeface="Calibri"/>
                        </a:rPr>
                        <a:t> DOMINGO </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rgbClr val="FF0000"/>
                          </a:solidFill>
                          <a:latin typeface="Calibri"/>
                          <a:cs typeface="Calibri"/>
                        </a:rPr>
                        <a:t>FIR</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chemeClr val="tx1"/>
                          </a:solidFill>
                          <a:latin typeface="Calibri"/>
                          <a:cs typeface="Calibri"/>
                        </a:rPr>
                        <a:t>NO SIG WX.</a:t>
                      </a:r>
                    </a:p>
                  </a:txBody>
                  <a:tcPr marL="0" marR="0" marT="0" marB="0">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rgbClr val="FF0000"/>
                          </a:solidFill>
                          <a:latin typeface="Calibri"/>
                          <a:cs typeface="Calibri"/>
                        </a:rPr>
                        <a:t>              STAFFING: </a:t>
                      </a:r>
                      <a:r>
                        <a:rPr lang="en-US" sz="1400" b="1" baseline="0" dirty="0">
                          <a:solidFill>
                            <a:schemeClr val="tx1"/>
                          </a:solidFill>
                          <a:latin typeface="Calibri"/>
                          <a:cs typeface="Calibri"/>
                        </a:rPr>
                        <a:t>ADEQUATE</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r>
                        <a:rPr lang="en-US" sz="1400" b="1" baseline="0" dirty="0">
                          <a:solidFill>
                            <a:srgbClr val="FF0000"/>
                          </a:solidFill>
                          <a:latin typeface="Calibri"/>
                          <a:cs typeface="Calibri"/>
                        </a:rPr>
                        <a:t>DAYLY</a:t>
                      </a:r>
                      <a:r>
                        <a:rPr lang="en-US" sz="1400" b="1" baseline="0" dirty="0">
                          <a:solidFill>
                            <a:schemeClr val="tx1"/>
                          </a:solidFill>
                          <a:latin typeface="Calibri"/>
                          <a:cs typeface="Calibri"/>
                        </a:rPr>
                        <a:t> </a:t>
                      </a:r>
                      <a:r>
                        <a:rPr lang="en-US" sz="1400" b="1" baseline="0" dirty="0">
                          <a:solidFill>
                            <a:srgbClr val="FF0000"/>
                          </a:solidFill>
                          <a:latin typeface="Calibri"/>
                          <a:cs typeface="Calibri"/>
                        </a:rPr>
                        <a:t>DEMAND:  </a:t>
                      </a:r>
                      <a:r>
                        <a:rPr lang="en-US" sz="1400" b="1" baseline="0" dirty="0">
                          <a:solidFill>
                            <a:schemeClr val="tx1"/>
                          </a:solidFill>
                          <a:latin typeface="Calibri"/>
                          <a:cs typeface="Calibri"/>
                        </a:rPr>
                        <a:t>MEDIUM</a:t>
                      </a:r>
                      <a:endParaRPr lang="es-DO" sz="1400" b="1" baseline="0" dirty="0">
                        <a:solidFill>
                          <a:srgbClr val="FF0000"/>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TMM:  </a:t>
                      </a:r>
                      <a:r>
                        <a:rPr lang="es-DO" sz="1400" b="1" baseline="0" dirty="0">
                          <a:solidFill>
                            <a:schemeClr val="tx1"/>
                          </a:solidFill>
                          <a:latin typeface="Calibri"/>
                          <a:cs typeface="Calibri"/>
                        </a:rPr>
                        <a:t> 20 MIT FROM MIAMI AIRSPACE  VIA POKEG/JUELE ARRIVALS TO MDSD FROM 1500UTC/2000 UTC DUE TO  RUNWAY CONF. AND VOLUME </a:t>
                      </a: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1"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400" b="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0" baseline="0" dirty="0">
                          <a:solidFill>
                            <a:schemeClr val="tx1"/>
                          </a:solidFill>
                          <a:latin typeface="Calibri"/>
                          <a:cs typeface="Calibri"/>
                        </a:rPr>
                        <a:t>.</a:t>
                      </a:r>
                      <a:endParaRPr lang="es-DO" sz="1400" b="0" baseline="0" dirty="0">
                        <a:solidFill>
                          <a:schemeClr val="tx1"/>
                        </a:solidFill>
                        <a:latin typeface="Calibri"/>
                        <a:cs typeface="Calibri"/>
                      </a:endParaRPr>
                    </a:p>
                  </a:txBody>
                  <a:tcPr marL="0" marR="0" marT="0" marB="0">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651161456"/>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55269646"/>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2039341028"/>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010295670"/>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43898997"/>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900482889"/>
                  </a:ext>
                </a:extLst>
              </a:tr>
            </a:tbl>
          </a:graphicData>
        </a:graphic>
      </p:graphicFrame>
      <p:sp>
        <p:nvSpPr>
          <p:cNvPr id="5" name="Rectángulo 4"/>
          <p:cNvSpPr/>
          <p:nvPr/>
        </p:nvSpPr>
        <p:spPr>
          <a:xfrm>
            <a:off x="3048000" y="2967335"/>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D1A36"/>
              </a:solidFill>
              <a:effectLst/>
              <a:uLnTx/>
              <a:uFillTx/>
              <a:latin typeface="Arial"/>
              <a:ea typeface="+mn-ea"/>
              <a:cs typeface="+mn-cs"/>
            </a:endParaRPr>
          </a:p>
        </p:txBody>
      </p:sp>
    </p:spTree>
    <p:extLst>
      <p:ext uri="{BB962C8B-B14F-4D97-AF65-F5344CB8AC3E}">
        <p14:creationId xmlns:p14="http://schemas.microsoft.com/office/powerpoint/2010/main" val="1589751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 name="TextBox 5"/>
          <p:cNvSpPr txBox="1"/>
          <p:nvPr/>
        </p:nvSpPr>
        <p:spPr bwMode="auto">
          <a:xfrm>
            <a:off x="108154" y="3257147"/>
            <a:ext cx="4191000" cy="2062103"/>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endParaRPr lang="en-US" sz="3200" b="1" i="1" u="none" strike="noStrike" cap="none" spc="0">
              <a:ln>
                <a:noFill/>
              </a:ln>
              <a:solidFill>
                <a:srgbClr val="002060"/>
              </a:solidFill>
              <a:latin typeface="Calibri"/>
              <a:ea typeface="+mn-ea"/>
              <a:cs typeface="+mn-cs"/>
            </a:endParaRPr>
          </a:p>
          <a:p>
            <a:pPr marL="0" marR="0" lvl="0" indent="0" algn="ctr" defTabSz="914400">
              <a:lnSpc>
                <a:spcPct val="100000"/>
              </a:lnSpc>
              <a:spcBef>
                <a:spcPts val="0"/>
              </a:spcBef>
              <a:spcAft>
                <a:spcPts val="0"/>
              </a:spcAft>
              <a:buClrTx/>
              <a:buSzTx/>
              <a:buFontTx/>
              <a:buNone/>
              <a:defRPr/>
            </a:pPr>
            <a:r>
              <a:rPr lang="en-US" sz="3200" b="1" i="1" u="none" strike="noStrike" cap="none" spc="0">
                <a:ln>
                  <a:noFill/>
                </a:ln>
                <a:solidFill>
                  <a:srgbClr val="002060"/>
                </a:solidFill>
                <a:latin typeface="Calibri"/>
                <a:ea typeface="+mn-ea"/>
                <a:cs typeface="+mn-cs"/>
              </a:rPr>
              <a:t>Direction Navigation Aerienne</a:t>
            </a:r>
            <a:br>
              <a:rPr lang="en-US" sz="3200" b="1" i="0" u="none" strike="noStrike" cap="none" spc="0">
                <a:ln>
                  <a:noFill/>
                </a:ln>
                <a:solidFill>
                  <a:srgbClr val="002060"/>
                </a:solidFill>
                <a:latin typeface="Calibri"/>
                <a:ea typeface="+mn-ea"/>
                <a:cs typeface="+mn-cs"/>
              </a:rPr>
            </a:br>
            <a:r>
              <a:rPr lang="en-US" sz="3200" b="1" i="1" u="none" strike="noStrike" cap="none" spc="0">
                <a:ln>
                  <a:noFill/>
                </a:ln>
                <a:solidFill>
                  <a:srgbClr val="002060"/>
                </a:solidFill>
                <a:latin typeface="Calibri"/>
                <a:ea typeface="+mn-ea"/>
                <a:cs typeface="+mn-cs"/>
              </a:rPr>
              <a:t>ATS</a:t>
            </a:r>
            <a:endParaRPr lang="en-US" sz="3200" b="1" i="1" u="none" strike="noStrike" cap="none" spc="0">
              <a:ln>
                <a:noFill/>
              </a:ln>
              <a:solidFill>
                <a:prstClr val="black"/>
              </a:solidFill>
              <a:latin typeface="Calibri"/>
              <a:ea typeface="+mn-ea"/>
              <a:cs typeface="+mn-cs"/>
            </a:endParaRPr>
          </a:p>
        </p:txBody>
      </p:sp>
      <p:pic>
        <p:nvPicPr>
          <p:cNvPr id="4" name="Picture 3"/>
          <p:cNvPicPr>
            <a:picLocks noChangeAspect="1"/>
          </p:cNvPicPr>
          <p:nvPr/>
        </p:nvPicPr>
        <p:blipFill>
          <a:blip r:embed="rId2"/>
          <a:stretch/>
        </p:blipFill>
        <p:spPr bwMode="auto">
          <a:xfrm>
            <a:off x="1591259" y="1538750"/>
            <a:ext cx="1187922" cy="1890250"/>
          </a:xfrm>
          <a:prstGeom prst="rect">
            <a:avLst/>
          </a:prstGeom>
        </p:spPr>
      </p:pic>
      <p:pic>
        <p:nvPicPr>
          <p:cNvPr id="3" name="Picture 2" descr="Map&#10;&#10;Description automatically generated"/>
          <p:cNvPicPr>
            <a:picLocks noChangeAspect="1"/>
          </p:cNvPicPr>
          <p:nvPr/>
        </p:nvPicPr>
        <p:blipFill>
          <a:blip r:embed="rId3"/>
          <a:stretch/>
        </p:blipFill>
        <p:spPr bwMode="auto">
          <a:xfrm>
            <a:off x="4643899" y="951132"/>
            <a:ext cx="6784258" cy="5501640"/>
          </a:xfrm>
          <a:prstGeom prst="rect">
            <a:avLst/>
          </a:prstGeom>
        </p:spPr>
      </p:pic>
      <p:sp>
        <p:nvSpPr>
          <p:cNvPr id="7" name="TextBox 6"/>
          <p:cNvSpPr txBox="1"/>
          <p:nvPr/>
        </p:nvSpPr>
        <p:spPr bwMode="auto">
          <a:xfrm>
            <a:off x="396055" y="306906"/>
            <a:ext cx="3438526" cy="584775"/>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r>
              <a:rPr lang="en-US" sz="3200" b="1" i="0" u="none" strike="noStrike" cap="none" spc="0">
                <a:ln>
                  <a:noFill/>
                </a:ln>
                <a:solidFill>
                  <a:srgbClr val="002060"/>
                </a:solidFill>
                <a:latin typeface="Calibri"/>
                <a:ea typeface="+mn-ea"/>
                <a:cs typeface="+mn-cs"/>
              </a:rPr>
              <a:t>CADENA</a:t>
            </a:r>
            <a:endParaRPr lang="en-US" sz="3200" b="1" i="0" u="none" strike="noStrike" cap="none" spc="0">
              <a:ln>
                <a:noFill/>
              </a:ln>
              <a:solidFill>
                <a:prstClr val="black"/>
              </a:solidFill>
              <a:latin typeface="Calibri"/>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384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0" y="895913"/>
          <a:ext cx="12174573" cy="6234092"/>
        </p:xfrm>
        <a:graphic>
          <a:graphicData uri="http://schemas.openxmlformats.org/drawingml/2006/table">
            <a:tbl>
              <a:tblPr firstRow="1" bandRow="1"/>
              <a:tblGrid>
                <a:gridCol w="5427442">
                  <a:extLst>
                    <a:ext uri="{9D8B030D-6E8A-4147-A177-3AD203B41FA5}">
                      <a16:colId xmlns:a16="http://schemas.microsoft.com/office/drawing/2014/main" val="20000"/>
                    </a:ext>
                  </a:extLst>
                </a:gridCol>
                <a:gridCol w="5326009">
                  <a:extLst>
                    <a:ext uri="{9D8B030D-6E8A-4147-A177-3AD203B41FA5}">
                      <a16:colId xmlns:a16="http://schemas.microsoft.com/office/drawing/2014/main" val="414455015"/>
                    </a:ext>
                  </a:extLst>
                </a:gridCol>
                <a:gridCol w="1421122">
                  <a:extLst>
                    <a:ext uri="{9D8B030D-6E8A-4147-A177-3AD203B41FA5}">
                      <a16:colId xmlns:a16="http://schemas.microsoft.com/office/drawing/2014/main" val="2846535691"/>
                    </a:ext>
                  </a:extLst>
                </a:gridCol>
              </a:tblGrid>
              <a:tr h="512901">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Airport/Airspace Constraints</a:t>
                      </a:r>
                    </a:p>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 </a:t>
                      </a:r>
                      <a:r>
                        <a:rPr lang="en-US" sz="16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91620">
                <a:tc>
                  <a:txBody>
                    <a:bodyPr/>
                    <a:lstStyle/>
                    <a:p>
                      <a:pPr marL="85725" indent="0" algn="ctr" defTabSz="914400" rtl="0" eaLnBrk="1" latinLnBrk="0" hangingPunct="1">
                        <a:lnSpc>
                          <a:spcPct val="100000"/>
                        </a:lnSpc>
                        <a:spcBef>
                          <a:spcPts val="5"/>
                        </a:spcBef>
                        <a:buFont typeface="Wingdings"/>
                        <a:buNone/>
                      </a:pPr>
                      <a:r>
                        <a:rPr lang="en-US" sz="16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SIGNIFICANT WEATHER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600" b="1" kern="1200" spc="-20" dirty="0">
                          <a:solidFill>
                            <a:schemeClr val="tx1"/>
                          </a:solidFill>
                          <a:latin typeface="Calibri"/>
                          <a:ea typeface="+mn-ea"/>
                          <a:cs typeface="Calibri"/>
                        </a:rPr>
                        <a:t>OTHER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42957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u="sng" kern="1200" spc="-5" baseline="0" dirty="0">
                          <a:solidFill>
                            <a:srgbClr val="FF0000"/>
                          </a:solidFill>
                          <a:latin typeface="Calibri"/>
                          <a:ea typeface="+mn-ea"/>
                          <a:cs typeface="Calibri"/>
                        </a:rPr>
                        <a:t>MTPP</a:t>
                      </a:r>
                    </a:p>
                    <a:p>
                      <a:pPr marL="5080" marR="0" lvl="0" indent="0" algn="just"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kern="1200" spc="-5" baseline="0" dirty="0">
                          <a:solidFill>
                            <a:schemeClr val="tx1"/>
                          </a:solidFill>
                          <a:latin typeface="Calibri"/>
                          <a:ea typeface="+mn-ea"/>
                          <a:cs typeface="Calibri"/>
                        </a:rPr>
                        <a:t>   </a:t>
                      </a:r>
                      <a:endParaRPr lang="en-US" sz="1400" b="1" i="0" kern="1200" spc="-5" baseline="0" dirty="0">
                        <a:solidFill>
                          <a:schemeClr val="tx1"/>
                        </a:solidFill>
                        <a:latin typeface="Calibri"/>
                        <a:ea typeface="+mn-ea"/>
                        <a:cs typeface="Calibri"/>
                      </a:endParaRPr>
                    </a:p>
                    <a:p>
                      <a:pPr marL="290830" marR="0" lvl="0" indent="-285750" algn="just"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latin typeface="Calibri"/>
                          <a:ea typeface="+mn-ea"/>
                          <a:cs typeface="Calibri"/>
                        </a:rPr>
                        <a:t>  NOTAM A0022/26 - </a:t>
                      </a:r>
                      <a:r>
                        <a:rPr lang="en-US" sz="1800" b="0" i="1" kern="1200" dirty="0">
                          <a:solidFill>
                            <a:schemeClr val="tx1"/>
                          </a:solidFill>
                          <a:effectLst/>
                          <a:latin typeface="Calibri" panose="020F0502020204030204"/>
                          <a:ea typeface="+mn-ea"/>
                          <a:cs typeface="+mn-cs"/>
                        </a:rPr>
                        <a:t>ILS RWY 10 U/S.</a:t>
                      </a:r>
                      <a:endParaRPr lang="en-US" sz="1800" b="1" i="1"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1"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u="sng" kern="1200" spc="-5" baseline="0" dirty="0">
                          <a:solidFill>
                            <a:srgbClr val="FF0000"/>
                          </a:solidFill>
                          <a:latin typeface="Calibri"/>
                          <a:ea typeface="+mn-ea"/>
                          <a:cs typeface="Calibri"/>
                        </a:rPr>
                        <a:t>MTCH</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none"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u="none" kern="1200" spc="-5" baseline="0" dirty="0">
                          <a:solidFill>
                            <a:schemeClr val="tx1"/>
                          </a:solidFill>
                          <a:latin typeface="Calibri"/>
                          <a:ea typeface="+mn-ea"/>
                          <a:cs typeface="Calibri"/>
                        </a:rPr>
                        <a:t>NOTAM A0039/26  - </a:t>
                      </a:r>
                      <a:r>
                        <a:rPr lang="en-US" sz="1800" b="0" i="0" kern="1200" dirty="0">
                          <a:solidFill>
                            <a:schemeClr val="tx1"/>
                          </a:solidFill>
                          <a:effectLst/>
                          <a:latin typeface="Calibri" panose="020F0502020204030204"/>
                          <a:ea typeface="+mn-ea"/>
                          <a:cs typeface="+mn-cs"/>
                        </a:rPr>
                        <a:t>CONSTRUCTION WORK IN PROGRESS ON THE APRON AT NORTHWESTERN END</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36576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l" defTabSz="914400" rtl="0" eaLnBrk="1" fontAlgn="auto" latinLnBrk="0" hangingPunct="1">
                        <a:lnSpc>
                          <a:spcPct val="100000"/>
                        </a:lnSpc>
                        <a:spcBef>
                          <a:spcPts val="5"/>
                        </a:spcBef>
                        <a:spcAft>
                          <a:spcPts val="0"/>
                        </a:spcAft>
                        <a:buClrTx/>
                        <a:buSzTx/>
                        <a:buFont typeface="Wingdings" panose="05000000000000000000" pitchFamily="2" charset="2"/>
                        <a:buNone/>
                        <a:tabLst/>
                        <a:defRPr/>
                      </a:pPr>
                      <a:r>
                        <a:rPr lang="en-US" sz="1300" b="1" i="1" kern="1200" spc="-20" dirty="0">
                          <a:solidFill>
                            <a:schemeClr val="tx1"/>
                          </a:solidFill>
                          <a:latin typeface="Calibri"/>
                          <a:ea typeface="+mn-ea"/>
                          <a:cs typeface="Calibri"/>
                        </a:rPr>
                        <a:t>                                                        </a:t>
                      </a:r>
                      <a:r>
                        <a:rPr lang="en-US" sz="1800" b="1" i="1" kern="1200" spc="-20" dirty="0">
                          <a:solidFill>
                            <a:srgbClr val="FF0000"/>
                          </a:solidFill>
                          <a:latin typeface="Calibri"/>
                          <a:ea typeface="+mn-ea"/>
                          <a:cs typeface="Calibri"/>
                        </a:rPr>
                        <a:t>MTPP</a:t>
                      </a:r>
                      <a:endParaRPr lang="en-US" sz="1800" b="1" i="1" kern="1200" spc="-20" dirty="0">
                        <a:solidFill>
                          <a:srgbClr val="FF0000"/>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r>
                        <a:rPr lang="en-US" sz="18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MTCH</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2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MTCA</a:t>
                      </a:r>
                      <a:endParaRPr lang="en-US" sz="1800" b="1" i="1" kern="1200" spc="-2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DEMAND: LOW</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6" name="Rectangle 5"/>
          <p:cNvSpPr/>
          <p:nvPr/>
        </p:nvSpPr>
        <p:spPr>
          <a:xfrm>
            <a:off x="3016622" y="349939"/>
            <a:ext cx="6033247"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OFNAC – 27 AOUT 2026</a:t>
            </a:r>
          </a:p>
        </p:txBody>
      </p:sp>
      <p:pic>
        <p:nvPicPr>
          <p:cNvPr id="11" name="Picture 10">
            <a:extLst>
              <a:ext uri="{FF2B5EF4-FFF2-40B4-BE49-F238E27FC236}">
                <a16:creationId xmlns:a16="http://schemas.microsoft.com/office/drawing/2014/main" id="{932FCE34-2072-69FB-C297-3255F0AA7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747" y="-1"/>
            <a:ext cx="1393826" cy="965201"/>
          </a:xfrm>
          <a:prstGeom prst="rect">
            <a:avLst/>
          </a:prstGeom>
        </p:spPr>
      </p:pic>
      <p:pic>
        <p:nvPicPr>
          <p:cNvPr id="13" name="Picture 12" descr="Map&#10;&#10;Description automatically generated">
            <a:extLst>
              <a:ext uri="{FF2B5EF4-FFF2-40B4-BE49-F238E27FC236}">
                <a16:creationId xmlns:a16="http://schemas.microsoft.com/office/drawing/2014/main" id="{2AD7D84A-75A5-1FC9-9D4D-5602676E466A}"/>
              </a:ext>
            </a:extLst>
          </p:cNvPr>
          <p:cNvPicPr>
            <a:picLocks noChangeAspect="1"/>
          </p:cNvPicPr>
          <p:nvPr/>
        </p:nvPicPr>
        <p:blipFill>
          <a:blip r:embed="rId4">
            <a:extLst>
              <a:ext uri="{BEBA8EAE-BF5A-486C-A8C5-ECC9F3942E4B}">
                <a14:imgProps xmlns:a14="http://schemas.microsoft.com/office/drawing/2010/main">
                  <a14:imgLayer r:embed="rId5">
                    <a14:imgEffect>
                      <a14:artisticGlowEdges/>
                    </a14:imgEffect>
                  </a14:imgLayer>
                </a14:imgProps>
              </a:ext>
            </a:extLst>
          </a:blip>
          <a:stretch>
            <a:fillRect/>
          </a:stretch>
        </p:blipFill>
        <p:spPr>
          <a:xfrm>
            <a:off x="1" y="0"/>
            <a:ext cx="1393826" cy="965200"/>
          </a:xfrm>
          <a:prstGeom prst="rect">
            <a:avLst/>
          </a:prstGeom>
        </p:spPr>
      </p:pic>
      <p:pic>
        <p:nvPicPr>
          <p:cNvPr id="7" name="Picture 6">
            <a:extLst>
              <a:ext uri="{FF2B5EF4-FFF2-40B4-BE49-F238E27FC236}">
                <a16:creationId xmlns:a16="http://schemas.microsoft.com/office/drawing/2014/main" id="{6628E361-9D35-E53A-9922-ECB3041AA173}"/>
              </a:ext>
            </a:extLst>
          </p:cNvPr>
          <p:cNvPicPr>
            <a:picLocks noChangeAspect="1"/>
          </p:cNvPicPr>
          <p:nvPr/>
        </p:nvPicPr>
        <p:blipFill>
          <a:blip r:embed="rId6"/>
          <a:stretch>
            <a:fillRect/>
          </a:stretch>
        </p:blipFill>
        <p:spPr>
          <a:xfrm>
            <a:off x="5649683" y="2052956"/>
            <a:ext cx="4916710" cy="1200318"/>
          </a:xfrm>
          <a:prstGeom prst="rect">
            <a:avLst/>
          </a:prstGeom>
        </p:spPr>
      </p:pic>
      <p:pic>
        <p:nvPicPr>
          <p:cNvPr id="10" name="Picture 9">
            <a:extLst>
              <a:ext uri="{FF2B5EF4-FFF2-40B4-BE49-F238E27FC236}">
                <a16:creationId xmlns:a16="http://schemas.microsoft.com/office/drawing/2014/main" id="{1B45B8D8-DFFF-A593-1117-916ABEDC7A42}"/>
              </a:ext>
            </a:extLst>
          </p:cNvPr>
          <p:cNvPicPr>
            <a:picLocks noChangeAspect="1"/>
          </p:cNvPicPr>
          <p:nvPr/>
        </p:nvPicPr>
        <p:blipFill>
          <a:blip r:embed="rId7"/>
          <a:stretch>
            <a:fillRect/>
          </a:stretch>
        </p:blipFill>
        <p:spPr>
          <a:xfrm>
            <a:off x="5649683" y="3887685"/>
            <a:ext cx="4916710" cy="1152686"/>
          </a:xfrm>
          <a:prstGeom prst="rect">
            <a:avLst/>
          </a:prstGeom>
        </p:spPr>
      </p:pic>
      <p:pic>
        <p:nvPicPr>
          <p:cNvPr id="15" name="Picture 14">
            <a:extLst>
              <a:ext uri="{FF2B5EF4-FFF2-40B4-BE49-F238E27FC236}">
                <a16:creationId xmlns:a16="http://schemas.microsoft.com/office/drawing/2014/main" id="{8265C136-BE36-B8CC-B655-67E30D3B7486}"/>
              </a:ext>
            </a:extLst>
          </p:cNvPr>
          <p:cNvPicPr>
            <a:picLocks noChangeAspect="1"/>
          </p:cNvPicPr>
          <p:nvPr/>
        </p:nvPicPr>
        <p:blipFill>
          <a:blip r:embed="rId8"/>
          <a:stretch>
            <a:fillRect/>
          </a:stretch>
        </p:blipFill>
        <p:spPr>
          <a:xfrm>
            <a:off x="5649683" y="5641054"/>
            <a:ext cx="4916710" cy="1105054"/>
          </a:xfrm>
          <a:prstGeom prst="rect">
            <a:avLst/>
          </a:prstGeom>
        </p:spPr>
      </p:pic>
    </p:spTree>
    <p:extLst>
      <p:ext uri="{BB962C8B-B14F-4D97-AF65-F5344CB8AC3E}">
        <p14:creationId xmlns:p14="http://schemas.microsoft.com/office/powerpoint/2010/main" val="33292678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707886"/>
          </a:xfrm>
          <a:prstGeom prst="rect">
            <a:avLst/>
          </a:prstGeom>
        </p:spPr>
        <p:txBody>
          <a:bodyPr wrap="square">
            <a:spAutoFit/>
          </a:bodyPr>
          <a:lstStyle/>
          <a:p>
            <a:pPr algn="ctr" rtl="0"/>
            <a:r>
              <a:rPr lang="en-US" sz="4000" b="1" kern="1200" dirty="0">
                <a:solidFill>
                  <a:srgbClr val="002060"/>
                </a:solidFill>
                <a:latin typeface="Calibri"/>
              </a:rPr>
              <a:t>CADENA  </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1561512" y="1971612"/>
            <a:ext cx="3207436" cy="2732260"/>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6621194" y="2748513"/>
            <a:ext cx="4128986" cy="1584336"/>
          </a:xfrm>
          <a:prstGeom prst="rect">
            <a:avLst/>
          </a:prstGeom>
        </p:spPr>
      </p:pic>
    </p:spTree>
    <p:extLst>
      <p:ext uri="{BB962C8B-B14F-4D97-AF65-F5344CB8AC3E}">
        <p14:creationId xmlns:p14="http://schemas.microsoft.com/office/powerpoint/2010/main" val="26329844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9"/>
            <a:ext cx="7010400" cy="584775"/>
          </a:xfrm>
          <a:prstGeom prst="rect">
            <a:avLst/>
          </a:prstGeom>
        </p:spPr>
        <p:txBody>
          <a:bodyPr wrap="square">
            <a:spAutoFit/>
          </a:bodyPr>
          <a:lstStyle/>
          <a:p>
            <a:pPr algn="ctr" rtl="0"/>
            <a:r>
              <a:rPr lang="en-US" sz="3200" b="1" kern="1200" dirty="0">
                <a:solidFill>
                  <a:srgbClr val="002060"/>
                </a:solidFill>
                <a:latin typeface="Calibri"/>
              </a:rPr>
              <a:t>CADENA  </a:t>
            </a:r>
          </a:p>
        </p:txBody>
      </p:sp>
      <p:graphicFrame>
        <p:nvGraphicFramePr>
          <p:cNvPr id="9" name="Table 1"/>
          <p:cNvGraphicFramePr>
            <a:graphicFrameLocks noGrp="1"/>
          </p:cNvGraphicFramePr>
          <p:nvPr>
            <p:extLst/>
          </p:nvPr>
        </p:nvGraphicFramePr>
        <p:xfrm>
          <a:off x="1981200" y="1875120"/>
          <a:ext cx="8229600" cy="8462010"/>
        </p:xfrm>
        <a:graphic>
          <a:graphicData uri="http://schemas.openxmlformats.org/drawingml/2006/table">
            <a:tbl>
              <a:tblPr>
                <a:tableStyleId>{5C22544A-7EE6-4342-B048-85BDC9FD1C3A}</a:tableStyleId>
              </a:tblPr>
              <a:tblGrid>
                <a:gridCol w="1524000">
                  <a:extLst>
                    <a:ext uri="{9D8B030D-6E8A-4147-A177-3AD203B41FA5}">
                      <a16:colId xmlns:a16="http://schemas.microsoft.com/office/drawing/2014/main" val="20000"/>
                    </a:ext>
                  </a:extLst>
                </a:gridCol>
                <a:gridCol w="4716917">
                  <a:extLst>
                    <a:ext uri="{9D8B030D-6E8A-4147-A177-3AD203B41FA5}">
                      <a16:colId xmlns:a16="http://schemas.microsoft.com/office/drawing/2014/main" val="20001"/>
                    </a:ext>
                  </a:extLst>
                </a:gridCol>
                <a:gridCol w="1988683">
                  <a:extLst>
                    <a:ext uri="{9D8B030D-6E8A-4147-A177-3AD203B41FA5}">
                      <a16:colId xmlns:a16="http://schemas.microsoft.com/office/drawing/2014/main" val="20002"/>
                    </a:ext>
                  </a:extLst>
                </a:gridCol>
              </a:tblGrid>
              <a:tr h="5339117">
                <a:tc>
                  <a:txBody>
                    <a:bodyPr/>
                    <a:lstStyle/>
                    <a:p>
                      <a:pPr marL="0" algn="ctr" defTabSz="914400" rtl="0" eaLnBrk="1" fontAlgn="ctr" latinLnBrk="0" hangingPunct="1"/>
                      <a:r>
                        <a:rPr lang="en-US" sz="2000" b="1" u="none" strike="noStrike" kern="1200" dirty="0">
                          <a:solidFill>
                            <a:srgbClr val="27BFB8"/>
                          </a:solidFill>
                          <a:effectLst>
                            <a:outerShdw blurRad="38100" dist="38100" dir="2700000" algn="tl">
                              <a:srgbClr val="000000">
                                <a:alpha val="43137"/>
                              </a:srgbClr>
                            </a:outerShdw>
                          </a:effectLst>
                          <a:latin typeface="+mn-lt"/>
                          <a:ea typeface="+mn-ea"/>
                          <a:cs typeface="+mn-cs"/>
                        </a:rPr>
                        <a:t>STAFFING</a:t>
                      </a:r>
                    </a:p>
                    <a:p>
                      <a:pPr marL="0" algn="ctr" defTabSz="914400" rtl="0" eaLnBrk="1" fontAlgn="ctr" latinLnBrk="0" hangingPunct="1"/>
                      <a:endParaRPr lang="en-US" sz="2000" b="1" u="none" strike="noStrike" kern="1200" dirty="0">
                        <a:solidFill>
                          <a:srgbClr val="27BFB8"/>
                        </a:solidFill>
                        <a:effectLst>
                          <a:outerShdw blurRad="38100" dist="38100" dir="2700000" algn="tl">
                            <a:srgbClr val="000000">
                              <a:alpha val="43137"/>
                            </a:srgbClr>
                          </a:outerShdw>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en-US" sz="1900" b="1" i="1" u="none" strike="noStrike" dirty="0">
                          <a:solidFill>
                            <a:srgbClr val="000000"/>
                          </a:solidFill>
                          <a:effectLst/>
                          <a:latin typeface="Calibri" panose="020F0502020204030204" pitchFamily="34" charset="0"/>
                        </a:rPr>
                        <a:t>Adequate</a:t>
                      </a: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ctr"/>
                      <a:r>
                        <a:rPr lang="en-US" sz="2000" b="1" u="none" strike="noStrike" dirty="0">
                          <a:solidFill>
                            <a:srgbClr val="27BFB8"/>
                          </a:solidFill>
                          <a:effectLst>
                            <a:outerShdw blurRad="38100" dist="38100" dir="2700000" algn="tl">
                              <a:srgbClr val="000000">
                                <a:alpha val="43137"/>
                              </a:srgbClr>
                            </a:outerShdw>
                          </a:effectLst>
                        </a:rPr>
                        <a:t>NOTAMS</a:t>
                      </a:r>
                    </a:p>
                    <a:p>
                      <a:pPr algn="l" fontAlgn="ctr"/>
                      <a:endParaRPr lang="en-US" sz="1100" b="1" i="0" u="none" strike="noStrike" dirty="0">
                        <a:solidFill>
                          <a:srgbClr val="FFFFFF"/>
                        </a:solidFill>
                        <a:effectLst/>
                        <a:latin typeface="Calibri" panose="020F0502020204030204" pitchFamily="34" charset="0"/>
                      </a:endParaRPr>
                    </a:p>
                    <a:p>
                      <a:pPr algn="l" fontAlgn="ctr"/>
                      <a:r>
                        <a:rPr lang="en-US" sz="1500" b="1" i="0" u="none" strike="noStrike" dirty="0">
                          <a:solidFill>
                            <a:schemeClr val="tx1"/>
                          </a:solidFill>
                          <a:effectLst/>
                          <a:latin typeface="Calibri" panose="020F0502020204030204" pitchFamily="34" charset="0"/>
                        </a:rPr>
                        <a:t>MYNN</a:t>
                      </a:r>
                    </a:p>
                    <a:p>
                      <a:pPr algn="l" fontAlgn="ctr"/>
                      <a:endParaRPr lang="en-US" sz="1100" b="1" i="0" u="none" strike="noStrike" dirty="0">
                        <a:solidFill>
                          <a:srgbClr val="FFFFFF"/>
                        </a:solidFill>
                        <a:effectLst/>
                        <a:latin typeface="Calibri" panose="020F0502020204030204" pitchFamily="34" charset="0"/>
                      </a:endParaRPr>
                    </a:p>
                    <a:p>
                      <a:pPr algn="l" fontAlgn="ctr"/>
                      <a:r>
                        <a:rPr lang="en-US" sz="1100" b="1" dirty="0">
                          <a:solidFill>
                            <a:schemeClr val="tx1"/>
                          </a:solidFill>
                        </a:rPr>
                        <a:t>A0423 — RUNWAY 14/32 CLOSED                                           </a:t>
                      </a:r>
                      <a:r>
                        <a:rPr lang="en-US" sz="1100" b="1" dirty="0">
                          <a:solidFill>
                            <a:srgbClr val="FF0000"/>
                          </a:solidFill>
                        </a:rPr>
                        <a:t>| → End:</a:t>
                      </a:r>
                      <a:r>
                        <a:rPr lang="en-US" sz="1100" b="1" dirty="0">
                          <a:solidFill>
                            <a:schemeClr val="tx1"/>
                          </a:solidFill>
                        </a:rPr>
                        <a:t> </a:t>
                      </a:r>
                      <a:r>
                        <a:rPr lang="en-US" sz="1100" b="1" dirty="0">
                          <a:solidFill>
                            <a:srgbClr val="FF0000"/>
                          </a:solidFill>
                        </a:rPr>
                        <a:t>09.06.2026</a:t>
                      </a:r>
                    </a:p>
                    <a:p>
                      <a:r>
                        <a:rPr lang="en-US" sz="1100" b="1" i="0" kern="1200" cap="all" dirty="0">
                          <a:solidFill>
                            <a:schemeClr val="tx1"/>
                          </a:solidFill>
                          <a:effectLst/>
                          <a:latin typeface="+mn-lt"/>
                          <a:ea typeface="+mn-ea"/>
                          <a:cs typeface="+mn-cs"/>
                        </a:rPr>
                        <a:t>A0428 — AERODROME WORK IN </a:t>
                      </a:r>
                      <a:r>
                        <a:rPr lang="en-US" sz="1100" b="1" i="0" kern="1200" cap="all">
                          <a:solidFill>
                            <a:schemeClr val="tx1"/>
                          </a:solidFill>
                          <a:effectLst/>
                          <a:latin typeface="+mn-lt"/>
                          <a:ea typeface="+mn-ea"/>
                          <a:cs typeface="+mn-cs"/>
                        </a:rPr>
                        <a:t>PROGRESS                        </a:t>
                      </a:r>
                      <a:r>
                        <a:rPr lang="en-US" sz="1100" b="1">
                          <a:solidFill>
                            <a:srgbClr val="FF0000"/>
                          </a:solidFill>
                        </a:rPr>
                        <a:t>|</a:t>
                      </a:r>
                      <a:r>
                        <a:rPr lang="en-US" sz="1100" b="1" i="0" kern="1200" cap="all">
                          <a:solidFill>
                            <a:srgbClr val="FF0000"/>
                          </a:solidFill>
                          <a:effectLst/>
                          <a:latin typeface="+mn-lt"/>
                          <a:ea typeface="+mn-ea"/>
                          <a:cs typeface="+mn-cs"/>
                        </a:rPr>
                        <a:t> </a:t>
                      </a:r>
                      <a:r>
                        <a:rPr lang="en-US" sz="1100" b="1" i="0" kern="1200" dirty="0">
                          <a:solidFill>
                            <a:srgbClr val="FF0000"/>
                          </a:solidFill>
                          <a:effectLst/>
                          <a:latin typeface="+mn-lt"/>
                          <a:ea typeface="+mn-ea"/>
                          <a:cs typeface="+mn-cs"/>
                        </a:rPr>
                        <a:t>→ End: 09.06.2026</a:t>
                      </a:r>
                      <a:r>
                        <a:rPr lang="en-US" sz="1100" dirty="0">
                          <a:solidFill>
                            <a:schemeClr val="tx1"/>
                          </a:solidFill>
                        </a:rPr>
                        <a:t> WIP DUE CONST. HVY EQPT ON AIRSIDE. EXER CTN WHEN OPR NEAR TWY </a:t>
                      </a:r>
                      <a:r>
                        <a:rPr lang="en-US" sz="1100" b="1" i="0" dirty="0">
                          <a:solidFill>
                            <a:schemeClr val="tx1"/>
                          </a:solidFill>
                        </a:rPr>
                        <a:t>F &amp; P</a:t>
                      </a:r>
                    </a:p>
                    <a:p>
                      <a:r>
                        <a:rPr lang="en-US" sz="1100" b="1" dirty="0">
                          <a:solidFill>
                            <a:schemeClr val="tx1"/>
                          </a:solidFill>
                        </a:rPr>
                        <a:t>A0426 </a:t>
                      </a:r>
                      <a:r>
                        <a:rPr lang="en-US" sz="1100" dirty="0">
                          <a:solidFill>
                            <a:schemeClr val="tx1"/>
                          </a:solidFill>
                        </a:rPr>
                        <a:t>— NORTHERN END OF TAXIWAY </a:t>
                      </a:r>
                      <a:r>
                        <a:rPr lang="en-US" sz="1100" b="1" dirty="0">
                          <a:solidFill>
                            <a:schemeClr val="tx1"/>
                          </a:solidFill>
                        </a:rPr>
                        <a:t>H</a:t>
                      </a:r>
                      <a:r>
                        <a:rPr lang="en-US" sz="1100" dirty="0">
                          <a:solidFill>
                            <a:schemeClr val="tx1"/>
                          </a:solidFill>
                        </a:rPr>
                        <a:t> CLOSED</a:t>
                      </a:r>
                    </a:p>
                    <a:p>
                      <a:r>
                        <a:rPr lang="en-US" sz="1100" b="1" dirty="0">
                          <a:solidFill>
                            <a:schemeClr val="tx1"/>
                          </a:solidFill>
                        </a:rPr>
                        <a:t>A0424 </a:t>
                      </a:r>
                      <a:r>
                        <a:rPr lang="en-US" sz="1100" dirty="0">
                          <a:solidFill>
                            <a:schemeClr val="tx1"/>
                          </a:solidFill>
                        </a:rPr>
                        <a:t>— RAPID EXIT TAXIWAY </a:t>
                      </a:r>
                      <a:r>
                        <a:rPr lang="en-US" sz="1100" b="1" dirty="0">
                          <a:solidFill>
                            <a:schemeClr val="tx1"/>
                          </a:solidFill>
                        </a:rPr>
                        <a:t>D</a:t>
                      </a:r>
                      <a:r>
                        <a:rPr lang="en-US" sz="1100" dirty="0">
                          <a:solidFill>
                            <a:schemeClr val="tx1"/>
                          </a:solidFill>
                        </a:rPr>
                        <a:t> CLOSED</a:t>
                      </a:r>
                    </a:p>
                    <a:p>
                      <a:r>
                        <a:rPr lang="en-US" sz="1100" b="1" dirty="0">
                          <a:solidFill>
                            <a:schemeClr val="tx1"/>
                          </a:solidFill>
                        </a:rPr>
                        <a:t>A0404 </a:t>
                      </a:r>
                      <a:r>
                        <a:rPr lang="en-US" sz="1100" dirty="0">
                          <a:solidFill>
                            <a:schemeClr val="tx1"/>
                          </a:solidFill>
                        </a:rPr>
                        <a:t>— TAXIWAY </a:t>
                      </a:r>
                      <a:r>
                        <a:rPr lang="en-US" sz="1100" b="1" dirty="0">
                          <a:solidFill>
                            <a:schemeClr val="tx1"/>
                          </a:solidFill>
                        </a:rPr>
                        <a:t>K </a:t>
                      </a:r>
                      <a:r>
                        <a:rPr lang="en-US" sz="1100" dirty="0">
                          <a:solidFill>
                            <a:schemeClr val="tx1"/>
                          </a:solidFill>
                        </a:rPr>
                        <a:t>CLOSED </a:t>
                      </a:r>
                    </a:p>
                    <a:p>
                      <a:endParaRPr lang="en-US" sz="1100" dirty="0"/>
                    </a:p>
                    <a:p>
                      <a:pPr marL="0" marR="0" lvl="0" indent="0" algn="l" defTabSz="914400" rtl="0" eaLnBrk="1" fontAlgn="ctr" latinLnBrk="0" hangingPunct="1">
                        <a:lnSpc>
                          <a:spcPct val="100000"/>
                        </a:lnSpc>
                        <a:spcBef>
                          <a:spcPts val="0"/>
                        </a:spcBef>
                        <a:spcAft>
                          <a:spcPts val="0"/>
                        </a:spcAft>
                        <a:buClrTx/>
                        <a:buSzTx/>
                        <a:buFontTx/>
                        <a:buNone/>
                        <a:tabLst/>
                        <a:defRPr/>
                      </a:pPr>
                      <a:r>
                        <a:rPr lang="en-US" sz="1100" b="1" i="0" u="none" strike="noStrike" dirty="0">
                          <a:solidFill>
                            <a:schemeClr val="tx1"/>
                          </a:solidFill>
                          <a:effectLst/>
                          <a:latin typeface="Calibri" panose="020F0502020204030204" pitchFamily="34" charset="0"/>
                        </a:rPr>
                        <a:t>A0398 </a:t>
                      </a:r>
                      <a:r>
                        <a:rPr lang="en-US" sz="1100" b="0" i="0" u="none" strike="noStrike" dirty="0">
                          <a:solidFill>
                            <a:schemeClr val="tx1"/>
                          </a:solidFill>
                          <a:effectLst/>
                          <a:latin typeface="Calibri" panose="020F0502020204030204" pitchFamily="34" charset="0"/>
                        </a:rPr>
                        <a:t>—</a:t>
                      </a:r>
                      <a:r>
                        <a:rPr lang="en-US" sz="1100" b="1" i="0" u="none" strike="noStrike" dirty="0">
                          <a:solidFill>
                            <a:schemeClr val="tx1"/>
                          </a:solidFill>
                          <a:effectLst/>
                          <a:latin typeface="Calibri" panose="020F0502020204030204" pitchFamily="34" charset="0"/>
                        </a:rPr>
                        <a:t> </a:t>
                      </a:r>
                      <a:r>
                        <a:rPr lang="en-US" sz="1100" b="0" i="0" u="none" strike="noStrike" dirty="0">
                          <a:solidFill>
                            <a:schemeClr val="tx1"/>
                          </a:solidFill>
                          <a:effectLst/>
                          <a:latin typeface="Calibri" panose="020F0502020204030204" pitchFamily="34" charset="0"/>
                        </a:rPr>
                        <a:t>WORK IN PROGRESS APRON 4 AND 5 </a:t>
                      </a:r>
                      <a:r>
                        <a:rPr lang="en-US" sz="1100" b="1" i="0" u="none" strike="noStrike" dirty="0">
                          <a:solidFill>
                            <a:schemeClr val="tx1"/>
                          </a:solidFill>
                          <a:effectLst/>
                          <a:latin typeface="Calibri" panose="020F0502020204030204" pitchFamily="34" charset="0"/>
                        </a:rPr>
                        <a:t>                    </a:t>
                      </a:r>
                      <a:r>
                        <a:rPr lang="en-US" sz="1100" b="1" i="0" u="none" strike="noStrike" dirty="0">
                          <a:solidFill>
                            <a:srgbClr val="FF0000"/>
                          </a:solidFill>
                          <a:effectLst/>
                          <a:latin typeface="Calibri" panose="020F0502020204030204" pitchFamily="34" charset="0"/>
                        </a:rPr>
                        <a:t>|</a:t>
                      </a:r>
                      <a:r>
                        <a:rPr lang="en-US" sz="1100" b="1" i="0" u="none" strike="noStrike" dirty="0">
                          <a:solidFill>
                            <a:schemeClr val="tx1"/>
                          </a:solidFill>
                          <a:effectLst/>
                          <a:latin typeface="Calibri" panose="020F0502020204030204" pitchFamily="34" charset="0"/>
                        </a:rPr>
                        <a:t> </a:t>
                      </a:r>
                      <a:r>
                        <a:rPr lang="en-US" sz="1100" b="1" i="0" u="none" strike="noStrike" dirty="0">
                          <a:solidFill>
                            <a:srgbClr val="FF0000"/>
                          </a:solidFill>
                          <a:effectLst/>
                          <a:latin typeface="Calibri" panose="020F0502020204030204" pitchFamily="34" charset="0"/>
                        </a:rPr>
                        <a:t>→ End: 08.31.2026</a:t>
                      </a:r>
                    </a:p>
                    <a:p>
                      <a:pPr algn="l" fontAlgn="ctr"/>
                      <a:r>
                        <a:rPr lang="en-US" sz="1100" b="1" i="0" u="none" strike="noStrike" dirty="0">
                          <a:solidFill>
                            <a:schemeClr val="tx1"/>
                          </a:solidFill>
                          <a:effectLst/>
                          <a:latin typeface="Calibri" panose="020F0502020204030204" pitchFamily="34" charset="0"/>
                        </a:rPr>
                        <a:t>A0397 </a:t>
                      </a:r>
                      <a:r>
                        <a:rPr lang="en-US" sz="1100" b="0" i="0" u="none" strike="noStrike" dirty="0">
                          <a:solidFill>
                            <a:schemeClr val="tx1"/>
                          </a:solidFill>
                          <a:effectLst/>
                          <a:latin typeface="Calibri" panose="020F0502020204030204" pitchFamily="34" charset="0"/>
                        </a:rPr>
                        <a:t>— DANGER AREA D3002 ACT SFC -500FT AGL           </a:t>
                      </a:r>
                      <a:r>
                        <a:rPr lang="en-US" sz="1100" b="1" i="0" u="none" strike="noStrike" dirty="0">
                          <a:solidFill>
                            <a:srgbClr val="FF0000"/>
                          </a:solidFill>
                          <a:effectLst/>
                          <a:latin typeface="Calibri" panose="020F0502020204030204" pitchFamily="34" charset="0"/>
                        </a:rPr>
                        <a:t>| →</a:t>
                      </a:r>
                      <a:r>
                        <a:rPr lang="en-US" sz="1100" b="1" i="0" u="none" strike="noStrike" dirty="0">
                          <a:solidFill>
                            <a:schemeClr val="tx1"/>
                          </a:solidFill>
                          <a:effectLst/>
                          <a:latin typeface="Calibri" panose="020F0502020204030204" pitchFamily="34" charset="0"/>
                        </a:rPr>
                        <a:t> </a:t>
                      </a:r>
                      <a:r>
                        <a:rPr lang="en-US" sz="1100" b="1" i="0" u="none" strike="noStrike" dirty="0">
                          <a:solidFill>
                            <a:srgbClr val="FF0000"/>
                          </a:solidFill>
                          <a:effectLst/>
                          <a:latin typeface="Calibri" panose="020F0502020204030204" pitchFamily="34" charset="0"/>
                        </a:rPr>
                        <a:t>End: 08.31.2026</a:t>
                      </a:r>
                    </a:p>
                    <a:p>
                      <a:pPr algn="l" fontAlgn="ctr"/>
                      <a:r>
                        <a:rPr lang="en-US" sz="1100" b="1" i="0" u="none" strike="noStrike" dirty="0">
                          <a:solidFill>
                            <a:schemeClr val="tx1"/>
                          </a:solidFill>
                          <a:effectLst/>
                          <a:latin typeface="Calibri" panose="020F0502020204030204" pitchFamily="34" charset="0"/>
                        </a:rPr>
                        <a:t>A0392 </a:t>
                      </a:r>
                      <a:r>
                        <a:rPr lang="en-US" sz="1100" b="0" i="0" u="none" strike="noStrike" dirty="0">
                          <a:solidFill>
                            <a:schemeClr val="tx1"/>
                          </a:solidFill>
                          <a:effectLst/>
                          <a:latin typeface="Calibri" panose="020F0502020204030204" pitchFamily="34" charset="0"/>
                        </a:rPr>
                        <a:t>— BIRD ACT AROUND AIRFIELD  EXER CTN DURING LDG AND DEP</a:t>
                      </a:r>
                    </a:p>
                    <a:p>
                      <a:pPr marL="0" marR="0" lvl="0" indent="0" algn="l" defTabSz="914400" rtl="0" eaLnBrk="1" fontAlgn="ctr" latinLnBrk="0" hangingPunct="1">
                        <a:lnSpc>
                          <a:spcPct val="100000"/>
                        </a:lnSpc>
                        <a:spcBef>
                          <a:spcPts val="0"/>
                        </a:spcBef>
                        <a:spcAft>
                          <a:spcPts val="0"/>
                        </a:spcAft>
                        <a:buClrTx/>
                        <a:buSzTx/>
                        <a:buFontTx/>
                        <a:buNone/>
                        <a:tabLst/>
                        <a:defRPr/>
                      </a:pPr>
                      <a:r>
                        <a:rPr lang="en-US" sz="1100" b="1" i="0" u="none" strike="noStrike" dirty="0">
                          <a:solidFill>
                            <a:schemeClr val="tx1"/>
                          </a:solidFill>
                          <a:effectLst/>
                          <a:latin typeface="Calibri" panose="020F0502020204030204" pitchFamily="34" charset="0"/>
                        </a:rPr>
                        <a:t>A0380 </a:t>
                      </a:r>
                      <a:r>
                        <a:rPr lang="en-US" sz="1100" b="0" i="0" u="none" strike="noStrike" dirty="0">
                          <a:solidFill>
                            <a:schemeClr val="tx1"/>
                          </a:solidFill>
                          <a:effectLst/>
                          <a:latin typeface="Calibri" panose="020F0502020204030204" pitchFamily="34" charset="0"/>
                        </a:rPr>
                        <a:t>— ILS GP 14 ZQA FREQ 334.400 MHZ U/S                   </a:t>
                      </a:r>
                      <a:r>
                        <a:rPr lang="en-US" sz="1100" b="1" i="0" u="none" strike="noStrike" dirty="0">
                          <a:solidFill>
                            <a:srgbClr val="FF0000"/>
                          </a:solidFill>
                          <a:effectLst/>
                          <a:latin typeface="Calibri" panose="020F0502020204030204" pitchFamily="34" charset="0"/>
                        </a:rPr>
                        <a:t>| → End: 08.31.2026 </a:t>
                      </a:r>
                    </a:p>
                    <a:p>
                      <a:pPr algn="l" fontAlgn="ctr"/>
                      <a:endParaRPr lang="en-US" sz="1100" b="1" i="0" u="none" strike="noStrike" dirty="0">
                        <a:solidFill>
                          <a:schemeClr val="tx1"/>
                        </a:solidFill>
                        <a:effectLst/>
                        <a:latin typeface="Calibri" panose="020F0502020204030204" pitchFamily="34" charset="0"/>
                      </a:endParaRPr>
                    </a:p>
                    <a:p>
                      <a:pPr algn="l" fontAlgn="ctr"/>
                      <a:r>
                        <a:rPr lang="en-US" sz="1100" b="1" i="0" u="none" strike="noStrike" dirty="0">
                          <a:solidFill>
                            <a:schemeClr val="tx1"/>
                          </a:solidFill>
                          <a:effectLst/>
                          <a:latin typeface="Calibri" panose="020F0502020204030204" pitchFamily="34" charset="0"/>
                        </a:rPr>
                        <a:t>A0297 — GATE C-41 CLOSED                                                     |→ End: 09.30.2026 </a:t>
                      </a:r>
                    </a:p>
                    <a:p>
                      <a:pPr algn="l" fontAlgn="ctr"/>
                      <a:endParaRPr lang="en-US" sz="1500" b="1" i="0" u="none" strike="noStrike" dirty="0">
                        <a:solidFill>
                          <a:schemeClr val="tx1"/>
                        </a:solidFill>
                        <a:effectLst/>
                        <a:latin typeface="Calibri" panose="020F05020202040302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MYES</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A0448/26 — AERODROME CLOSED    Effective:                    |→ End: 10.21.2026</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5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MYEH</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A0280/26 — CRANE ERECTED                                                    | → End: 09.25.2026 </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CRANE ERECTED AT PSN: 252852N0764028W AT HGT OF 85 FT AGL NORTHEAST OF AR</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9525" marR="9525" marT="9525" marB="0" anchor="ctr"/>
                </a:tc>
                <a:tc>
                  <a:txBody>
                    <a:bodyPr/>
                    <a:lstStyle/>
                    <a:p>
                      <a:pPr marL="0" indent="0" algn="ctr" defTabSz="914400" rtl="0" eaLnBrk="1" fontAlgn="ctr" latinLnBrk="0" hangingPunct="1">
                        <a:buFont typeface="Wingdings" panose="05000000000000000000" pitchFamily="2" charset="2"/>
                        <a:buNone/>
                      </a:pPr>
                      <a:r>
                        <a:rPr lang="en-US" sz="2000" b="1" u="none" strike="noStrike" kern="1200" dirty="0">
                          <a:solidFill>
                            <a:srgbClr val="27BFB8"/>
                          </a:solidFill>
                          <a:effectLst>
                            <a:outerShdw blurRad="38100" dist="38100" dir="2700000" algn="tl">
                              <a:srgbClr val="000000">
                                <a:alpha val="43137"/>
                              </a:srgbClr>
                            </a:outerShdw>
                          </a:effectLst>
                          <a:latin typeface="+mn-lt"/>
                          <a:ea typeface="+mn-ea"/>
                          <a:cs typeface="+mn-cs"/>
                        </a:rPr>
                        <a:t>SPECIAL EVENTS</a:t>
                      </a:r>
                    </a:p>
                    <a:p>
                      <a:pPr marL="0" indent="0" algn="l" fontAlgn="ctr">
                        <a:buFont typeface="Wingdings" panose="05000000000000000000" pitchFamily="2" charset="2"/>
                        <a:buNone/>
                      </a:pPr>
                      <a:r>
                        <a:rPr lang="en-US" sz="2000" b="1" u="none" strike="noStrike" dirty="0">
                          <a:effectLst/>
                        </a:rPr>
                        <a:t>      None</a:t>
                      </a:r>
                    </a:p>
                    <a:p>
                      <a:pPr marL="0" indent="0" algn="l" fontAlgn="ctr">
                        <a:buFont typeface="Wingdings" panose="05000000000000000000" pitchFamily="2" charset="2"/>
                        <a:buNone/>
                      </a:pPr>
                      <a:endParaRPr lang="en-US" sz="2000" b="1" u="none" strike="noStrike" dirty="0">
                        <a:effectLst/>
                      </a:endParaRPr>
                    </a:p>
                    <a:p>
                      <a:pPr marL="0" indent="0" algn="l" fontAlgn="ctr">
                        <a:buFont typeface="Wingdings" panose="05000000000000000000" pitchFamily="2" charset="2"/>
                        <a:buNone/>
                      </a:pPr>
                      <a:endParaRPr lang="en-US" sz="2000" b="1" u="none" strike="noStrike" dirty="0">
                        <a:effectLst/>
                      </a:endParaRPr>
                    </a:p>
                    <a:p>
                      <a:pPr marL="0" indent="0" algn="l" fontAlgn="ctr">
                        <a:buFont typeface="Wingdings" panose="05000000000000000000" pitchFamily="2" charset="2"/>
                        <a:buNone/>
                      </a:pPr>
                      <a:endParaRPr lang="en-US" sz="2000" b="1" u="none" strike="noStrike" dirty="0">
                        <a:effectLst/>
                      </a:endParaRPr>
                    </a:p>
                    <a:p>
                      <a:pPr marL="0" indent="0" algn="l" fontAlgn="ctr">
                        <a:buFont typeface="Wingdings" panose="05000000000000000000" pitchFamily="2" charset="2"/>
                        <a:buNone/>
                      </a:pPr>
                      <a:endParaRPr lang="en-US" sz="2000" b="1" u="none" strike="noStrike" dirty="0">
                        <a:effectLst/>
                      </a:endParaRPr>
                    </a:p>
                    <a:p>
                      <a:pPr marL="0" indent="0" algn="l" fontAlgn="ctr">
                        <a:buFont typeface="Wingdings" panose="05000000000000000000" pitchFamily="2" charset="2"/>
                        <a:buNone/>
                      </a:pPr>
                      <a:endParaRPr lang="en-US" sz="2000" b="1" u="none" strike="noStrike" dirty="0">
                        <a:effectLst/>
                      </a:endParaRPr>
                    </a:p>
                    <a:p>
                      <a:pPr marL="0" indent="0" algn="ctr" defTabSz="914400" rtl="0" eaLnBrk="1" fontAlgn="ctr" latinLnBrk="0" hangingPunct="1">
                        <a:buFont typeface="Wingdings" panose="05000000000000000000" pitchFamily="2" charset="2"/>
                        <a:buNone/>
                      </a:pPr>
                      <a:r>
                        <a:rPr lang="en-US" sz="2000" b="1" u="none" strike="noStrike" kern="1200" dirty="0">
                          <a:solidFill>
                            <a:srgbClr val="27BFB8"/>
                          </a:solidFill>
                          <a:effectLst>
                            <a:outerShdw blurRad="38100" dist="38100" dir="2700000" algn="tl">
                              <a:srgbClr val="000000">
                                <a:alpha val="43137"/>
                              </a:srgbClr>
                            </a:outerShdw>
                          </a:effectLst>
                          <a:latin typeface="+mn-lt"/>
                          <a:ea typeface="+mn-ea"/>
                          <a:cs typeface="+mn-cs"/>
                        </a:rPr>
                        <a:t>EQUIPMENT OUTAGES</a:t>
                      </a:r>
                    </a:p>
                    <a:p>
                      <a:pPr marL="342900" indent="-342900" algn="l" fontAlgn="ctr">
                        <a:buFont typeface="Wingdings" panose="05000000000000000000" pitchFamily="2" charset="2"/>
                        <a:buChar char="ü"/>
                      </a:pPr>
                      <a:r>
                        <a:rPr lang="en-US" sz="1100" b="1" u="none" strike="noStrike" dirty="0">
                          <a:effectLst/>
                        </a:rPr>
                        <a:t>FREQ: </a:t>
                      </a:r>
                    </a:p>
                    <a:p>
                      <a:pPr marL="342900" indent="-342900" algn="l" fontAlgn="ctr">
                        <a:buFont typeface="Wingdings" panose="05000000000000000000" pitchFamily="2" charset="2"/>
                        <a:buChar char="ü"/>
                      </a:pPr>
                      <a:r>
                        <a:rPr lang="en-US" sz="1100" b="1" u="none" strike="noStrike" dirty="0">
                          <a:effectLst/>
                        </a:rPr>
                        <a:t>128.O  M OTS </a:t>
                      </a:r>
                    </a:p>
                    <a:p>
                      <a:pPr marL="342900" indent="-342900" algn="l" fontAlgn="ctr">
                        <a:buFont typeface="Wingdings" panose="05000000000000000000" pitchFamily="2" charset="2"/>
                        <a:buChar char="ü"/>
                      </a:pPr>
                      <a:r>
                        <a:rPr lang="en-US" sz="1100" b="1" u="none" strike="noStrike" dirty="0">
                          <a:effectLst/>
                        </a:rPr>
                        <a:t>125.3   M OTS </a:t>
                      </a:r>
                    </a:p>
                    <a:p>
                      <a:pPr marL="342900" indent="-342900" algn="l" fontAlgn="ctr">
                        <a:buFont typeface="Wingdings" panose="05000000000000000000" pitchFamily="2" charset="2"/>
                        <a:buChar char="ü"/>
                      </a:pPr>
                      <a:r>
                        <a:rPr lang="en-US" sz="1100" b="1" u="none" strike="noStrike" dirty="0">
                          <a:effectLst/>
                        </a:rPr>
                        <a:t>132.55 M &amp; SBY OTS </a:t>
                      </a:r>
                    </a:p>
                    <a:p>
                      <a:pPr marL="342900" indent="-342900" algn="l" fontAlgn="ctr">
                        <a:buFont typeface="Wingdings" panose="05000000000000000000" pitchFamily="2" charset="2"/>
                        <a:buChar char="ü"/>
                      </a:pPr>
                      <a:r>
                        <a:rPr lang="en-US" sz="1100" b="1" u="none" strike="noStrike" dirty="0">
                          <a:effectLst/>
                        </a:rPr>
                        <a:t>134.55 </a:t>
                      </a:r>
                    </a:p>
                    <a:p>
                      <a:pPr marL="0" indent="0" algn="l" fontAlgn="ctr">
                        <a:buFont typeface="Wingdings" panose="05000000000000000000" pitchFamily="2" charset="2"/>
                        <a:buNone/>
                      </a:pPr>
                      <a:endParaRPr lang="en-US" sz="1100" b="1" u="none" strike="noStrike" dirty="0">
                        <a:effectLst/>
                      </a:endParaRPr>
                    </a:p>
                    <a:p>
                      <a:pPr marL="0" indent="0" algn="l" fontAlgn="ctr">
                        <a:buFont typeface="Wingdings" panose="05000000000000000000" pitchFamily="2" charset="2"/>
                        <a:buNone/>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7BFB8"/>
                          </a:solidFill>
                          <a:effectLst>
                            <a:outerShdw blurRad="38100" dist="38100" dir="2700000" algn="tl">
                              <a:srgbClr val="000000">
                                <a:alpha val="43137"/>
                              </a:srgbClr>
                            </a:outerShdw>
                          </a:effectLst>
                          <a:uLnTx/>
                          <a:uFillTx/>
                          <a:latin typeface="+mn-lt"/>
                          <a:ea typeface="+mn-ea"/>
                          <a:cs typeface="+mn-cs"/>
                        </a:rPr>
                        <a:t>OTHER ISSUES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1" u="sng" strike="noStrike" kern="1200" cap="none" spc="0" normalizeH="0" baseline="0" noProof="0" dirty="0">
                          <a:ln>
                            <a:noFill/>
                          </a:ln>
                          <a:solidFill>
                            <a:prstClr val="black"/>
                          </a:solidFill>
                          <a:effectLst/>
                          <a:uLnTx/>
                          <a:uFillTx/>
                          <a:latin typeface="+mn-lt"/>
                          <a:ea typeface="+mn-ea"/>
                          <a:cs typeface="+mn-cs"/>
                        </a:rPr>
                        <a:t>NONE</a:t>
                      </a: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100" b="1" u="none" strike="noStrike" dirty="0">
                        <a:effectLst/>
                      </a:endParaRPr>
                    </a:p>
                  </a:txBody>
                  <a:tcPr marL="9525" marR="9525" marT="9525" marB="0" anchor="ctr"/>
                </a:tc>
                <a:extLst>
                  <a:ext uri="{0D108BD9-81ED-4DB2-BD59-A6C34878D82A}">
                    <a16:rowId xmlns:a16="http://schemas.microsoft.com/office/drawing/2014/main" val="10000"/>
                  </a:ext>
                </a:extLst>
              </a:tr>
              <a:tr h="1701763">
                <a:tc>
                  <a:txBody>
                    <a:bodyPr/>
                    <a:lstStyle/>
                    <a:p>
                      <a:pPr algn="ctr" fontAlgn="ctr"/>
                      <a:endParaRPr lang="en-US" sz="1900" b="0" i="1" u="none" strike="noStrike" dirty="0">
                        <a:solidFill>
                          <a:srgbClr val="000000"/>
                        </a:solidFill>
                        <a:effectLst/>
                        <a:latin typeface="Calibri" panose="020F0502020204030204" pitchFamily="34" charset="0"/>
                      </a:endParaRPr>
                    </a:p>
                    <a:p>
                      <a:pPr algn="ctr" fontAlgn="ctr"/>
                      <a:endParaRPr lang="en-US" sz="1900" b="0" i="1" u="none" strike="noStrike" dirty="0">
                        <a:solidFill>
                          <a:srgbClr val="000000"/>
                        </a:solidFill>
                        <a:effectLst/>
                        <a:latin typeface="Calibri" panose="020F0502020204030204" pitchFamily="34" charset="0"/>
                      </a:endParaRPr>
                    </a:p>
                    <a:p>
                      <a:pPr algn="ctr" fontAlgn="ctr"/>
                      <a:endParaRPr lang="en-US" sz="1900" b="0" i="1" u="none" strike="noStrike" dirty="0">
                        <a:solidFill>
                          <a:srgbClr val="000000"/>
                        </a:solidFill>
                        <a:effectLst/>
                        <a:latin typeface="Calibri" panose="020F0502020204030204" pitchFamily="34" charset="0"/>
                      </a:endParaRPr>
                    </a:p>
                    <a:p>
                      <a:pPr algn="ctr" fontAlgn="ctr"/>
                      <a:endParaRPr lang="en-US" sz="1900" b="0" i="1" u="none" strike="noStrike" dirty="0">
                        <a:solidFill>
                          <a:srgbClr val="000000"/>
                        </a:solidFill>
                        <a:effectLst/>
                        <a:latin typeface="Calibri" panose="020F0502020204030204" pitchFamily="34" charset="0"/>
                      </a:endParaRPr>
                    </a:p>
                    <a:p>
                      <a:pPr algn="ctr" fontAlgn="ctr"/>
                      <a:endParaRPr lang="en-US" sz="1900" b="0" i="1" u="none" strike="noStrike" dirty="0">
                        <a:solidFill>
                          <a:srgbClr val="000000"/>
                        </a:solidFill>
                        <a:effectLst/>
                        <a:latin typeface="Calibri" panose="020F0502020204030204" pitchFamily="34" charset="0"/>
                      </a:endParaRPr>
                    </a:p>
                    <a:p>
                      <a:pPr algn="ctr" fontAlgn="ctr"/>
                      <a:endParaRPr lang="en-US" sz="1900" b="0" i="1" u="none" strike="noStrike" dirty="0">
                        <a:solidFill>
                          <a:srgbClr val="000000"/>
                        </a:solidFill>
                        <a:effectLst/>
                        <a:latin typeface="Calibri" panose="020F0502020204030204" pitchFamily="34" charset="0"/>
                      </a:endParaRPr>
                    </a:p>
                  </a:txBody>
                  <a:tcPr marL="9525" marR="9525" marT="9525" marB="0" anchor="ct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1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2000" b="0" i="1" u="sng" kern="1200" dirty="0">
                        <a:solidFill>
                          <a:schemeClr val="dk1"/>
                        </a:solidFill>
                        <a:effectLst/>
                        <a:latin typeface="+mn-lt"/>
                        <a:ea typeface="+mn-ea"/>
                        <a:cs typeface="+mn-cs"/>
                      </a:endParaRPr>
                    </a:p>
                  </a:txBody>
                  <a:tcPr marL="9525" marR="9525" marT="9525" marB="0" anchor="ctr"/>
                </a:tc>
                <a:extLst>
                  <a:ext uri="{0D108BD9-81ED-4DB2-BD59-A6C34878D82A}">
                    <a16:rowId xmlns:a16="http://schemas.microsoft.com/office/drawing/2014/main" val="10001"/>
                  </a:ext>
                </a:extLst>
              </a:tr>
            </a:tbl>
          </a:graphicData>
        </a:graphic>
      </p:graphicFrame>
      <p:sp>
        <p:nvSpPr>
          <p:cNvPr id="11" name="Rectángulo 10"/>
          <p:cNvSpPr/>
          <p:nvPr/>
        </p:nvSpPr>
        <p:spPr>
          <a:xfrm>
            <a:off x="2667000" y="1136456"/>
            <a:ext cx="7010400" cy="738664"/>
          </a:xfrm>
          <a:prstGeom prst="rect">
            <a:avLst/>
          </a:prstGeom>
        </p:spPr>
        <p:txBody>
          <a:bodyPr wrap="square">
            <a:spAutoFit/>
          </a:bodyPr>
          <a:lstStyle/>
          <a:p>
            <a:pPr algn="ctr" rtl="0"/>
            <a:r>
              <a:rPr lang="en-US" sz="2400" b="1" kern="1200" dirty="0">
                <a:solidFill>
                  <a:srgbClr val="27BFB8"/>
                </a:solidFill>
                <a:latin typeface="Calibri"/>
              </a:rPr>
              <a:t>NASSAU CTA/FIR </a:t>
            </a:r>
          </a:p>
          <a:p>
            <a:pPr algn="ctr" rtl="0"/>
            <a:r>
              <a:rPr lang="en-US" b="1" kern="1200" dirty="0">
                <a:solidFill>
                  <a:prstClr val="black"/>
                </a:solidFill>
                <a:latin typeface="Calibri"/>
              </a:rPr>
              <a:t>OUTLOOK:  </a:t>
            </a:r>
            <a:r>
              <a:rPr lang="en-US" b="1" kern="1200" dirty="0">
                <a:solidFill>
                  <a:srgbClr val="FF0000"/>
                </a:solidFill>
                <a:latin typeface="Calibri"/>
              </a:rPr>
              <a:t>THU  08/26/2026  TO   SUN 08/31/2026</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2743202" y="429723"/>
            <a:ext cx="1316851" cy="1121761"/>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8534400" y="427348"/>
            <a:ext cx="1524000" cy="584775"/>
          </a:xfrm>
          <a:prstGeom prst="rect">
            <a:avLst/>
          </a:prstGeom>
        </p:spPr>
      </p:pic>
    </p:spTree>
    <p:extLst>
      <p:ext uri="{BB962C8B-B14F-4D97-AF65-F5344CB8AC3E}">
        <p14:creationId xmlns:p14="http://schemas.microsoft.com/office/powerpoint/2010/main" val="22606981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9"/>
            <a:ext cx="7010400" cy="584775"/>
          </a:xfrm>
          <a:prstGeom prst="rect">
            <a:avLst/>
          </a:prstGeom>
        </p:spPr>
        <p:txBody>
          <a:bodyPr wrap="square">
            <a:spAutoFit/>
          </a:bodyPr>
          <a:lstStyle/>
          <a:p>
            <a:pPr algn="ctr" rtl="0"/>
            <a:r>
              <a:rPr lang="en-US" sz="3200" b="1" kern="1200" dirty="0">
                <a:solidFill>
                  <a:srgbClr val="002060"/>
                </a:solidFill>
                <a:latin typeface="Calibri"/>
              </a:rPr>
              <a:t>CADENA  </a:t>
            </a:r>
          </a:p>
        </p:txBody>
      </p:sp>
      <p:sp>
        <p:nvSpPr>
          <p:cNvPr id="11" name="Rectángulo 10"/>
          <p:cNvSpPr/>
          <p:nvPr/>
        </p:nvSpPr>
        <p:spPr>
          <a:xfrm>
            <a:off x="2667000" y="1136456"/>
            <a:ext cx="7010400" cy="400110"/>
          </a:xfrm>
          <a:prstGeom prst="rect">
            <a:avLst/>
          </a:prstGeom>
        </p:spPr>
        <p:txBody>
          <a:bodyPr wrap="square">
            <a:spAutoFit/>
          </a:bodyPr>
          <a:lstStyle/>
          <a:p>
            <a:pPr algn="ctr" rtl="0" fontAlgn="ctr"/>
            <a:r>
              <a:rPr lang="en-US" sz="2000" b="1" kern="1200" dirty="0">
                <a:solidFill>
                  <a:srgbClr val="27BFB8"/>
                </a:solidFill>
                <a:effectLst>
                  <a:outerShdw blurRad="38100" dist="38100" dir="2700000" algn="tl">
                    <a:srgbClr val="000000">
                      <a:alpha val="43137"/>
                    </a:srgbClr>
                  </a:outerShdw>
                </a:effectLst>
                <a:latin typeface="Calibri"/>
              </a:rPr>
              <a:t>NASSAU CTA/FIR</a:t>
            </a:r>
          </a:p>
        </p:txBody>
      </p:sp>
      <p:graphicFrame>
        <p:nvGraphicFramePr>
          <p:cNvPr id="5" name="Table 1"/>
          <p:cNvGraphicFramePr>
            <a:graphicFrameLocks noGrp="1"/>
          </p:cNvGraphicFramePr>
          <p:nvPr>
            <p:extLst/>
          </p:nvPr>
        </p:nvGraphicFramePr>
        <p:xfrm>
          <a:off x="2209800" y="1721236"/>
          <a:ext cx="7772400" cy="4146164"/>
        </p:xfrm>
        <a:graphic>
          <a:graphicData uri="http://schemas.openxmlformats.org/drawingml/2006/table">
            <a:tbl>
              <a:tblPr>
                <a:tableStyleId>{5C22544A-7EE6-4342-B048-85BDC9FD1C3A}</a:tableStyleId>
              </a:tblPr>
              <a:tblGrid>
                <a:gridCol w="38862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647448">
                <a:tc>
                  <a:txBody>
                    <a:bodyPr/>
                    <a:lstStyle/>
                    <a:p>
                      <a:pPr algn="ctr" fontAlgn="ctr"/>
                      <a:r>
                        <a:rPr lang="en-US" sz="2000" b="1" u="none" strike="noStrike" dirty="0">
                          <a:effectLst/>
                        </a:rPr>
                        <a:t>TERMINAL  </a:t>
                      </a:r>
                    </a:p>
                    <a:p>
                      <a:pPr algn="ctr" fontAlgn="ctr"/>
                      <a:r>
                        <a:rPr lang="en-US" sz="2000" b="1" u="none" strike="noStrike" dirty="0">
                          <a:effectLst/>
                        </a:rPr>
                        <a:t>WEATHER CONDITIONS</a:t>
                      </a:r>
                      <a:endParaRPr lang="en-US" sz="20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ctr"/>
                      <a:r>
                        <a:rPr lang="en-US" sz="2000" b="1" u="none" strike="noStrike" dirty="0">
                          <a:effectLst/>
                        </a:rPr>
                        <a:t>TERMINAL CONSTRAINTS</a:t>
                      </a:r>
                    </a:p>
                  </a:txBody>
                  <a:tcPr marL="9525" marR="9525" marT="9525" marB="0" anchor="ctr"/>
                </a:tc>
                <a:extLst>
                  <a:ext uri="{0D108BD9-81ED-4DB2-BD59-A6C34878D82A}">
                    <a16:rowId xmlns:a16="http://schemas.microsoft.com/office/drawing/2014/main" val="10000"/>
                  </a:ext>
                </a:extLst>
              </a:tr>
              <a:tr h="3498716">
                <a:tc>
                  <a:txBody>
                    <a:bodyPr/>
                    <a:lstStyle/>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endParaRPr lang="en-US" sz="1100" b="1" dirty="0">
                        <a:effectLst/>
                      </a:endParaRPr>
                    </a:p>
                    <a:p>
                      <a:pPr lvl="0"/>
                      <a:r>
                        <a:rPr lang="en-US" sz="1200" b="1" dirty="0">
                          <a:solidFill>
                            <a:schemeClr val="bg1"/>
                          </a:solidFill>
                          <a:effectLst/>
                        </a:rPr>
                        <a:t>  THU     Scattered T‑Storms SSE 12–18 KT 30 °C </a:t>
                      </a:r>
                    </a:p>
                    <a:p>
                      <a:pPr lvl="0"/>
                      <a:r>
                        <a:rPr lang="en-US" sz="1200" b="1" dirty="0">
                          <a:solidFill>
                            <a:schemeClr val="bg1"/>
                          </a:solidFill>
                          <a:effectLst/>
                        </a:rPr>
                        <a:t>  FRI       Partly Sunny, Passing Showers SE 10–15 KT 29 °C </a:t>
                      </a:r>
                    </a:p>
                    <a:p>
                      <a:pPr lvl="0"/>
                      <a:r>
                        <a:rPr lang="en-US" sz="1200" b="1" dirty="0">
                          <a:solidFill>
                            <a:schemeClr val="bg1"/>
                          </a:solidFill>
                          <a:effectLst/>
                        </a:rPr>
                        <a:t>  SAT      Variable Clouds, Isolated Showers SE 8–12 KT 28 °C </a:t>
                      </a:r>
                    </a:p>
                    <a:p>
                      <a:pPr lvl="0"/>
                      <a:r>
                        <a:rPr lang="en-US" sz="1200" b="1" dirty="0">
                          <a:solidFill>
                            <a:schemeClr val="bg1"/>
                          </a:solidFill>
                          <a:effectLst/>
                        </a:rPr>
                        <a:t>  SUN     Mostly Cloudy, Showers Likely SSE 10–15 KT 29 °C </a:t>
                      </a:r>
                      <a:endParaRPr lang="en-US" sz="1200" b="0" i="1" u="sng" strike="noStrike" dirty="0">
                        <a:solidFill>
                          <a:schemeClr val="bg1"/>
                        </a:solidFill>
                        <a:effectLst/>
                        <a:latin typeface="Calibri" panose="020F0502020204030204" pitchFamily="34" charset="0"/>
                      </a:endParaRPr>
                    </a:p>
                  </a:txBody>
                  <a:tcPr marL="9525" marR="9525" marT="9525" marB="0" anchor="ctr">
                    <a:solidFill>
                      <a:schemeClr val="tx2">
                        <a:lumMod val="40000"/>
                        <a:lumOff val="60000"/>
                      </a:schemeClr>
                    </a:solidFill>
                  </a:tcPr>
                </a:tc>
                <a:tc>
                  <a:txBody>
                    <a:bodyPr/>
                    <a:lstStyle/>
                    <a:p>
                      <a:pPr algn="ctr" fontAlgn="ctr"/>
                      <a:r>
                        <a:rPr lang="en-US" sz="1900" b="0" i="1" u="sng" strike="noStrike" dirty="0">
                          <a:solidFill>
                            <a:srgbClr val="000000"/>
                          </a:solidFill>
                          <a:effectLst/>
                          <a:latin typeface="Calibri" panose="020F0502020204030204" pitchFamily="34" charset="0"/>
                        </a:rPr>
                        <a:t>AS NOTAMED: Reduced Capacity RWY 14/32 </a:t>
                      </a:r>
                      <a:r>
                        <a:rPr lang="en-US" sz="1900" b="0" i="1" u="sng" strike="noStrike" dirty="0" err="1">
                          <a:solidFill>
                            <a:srgbClr val="000000"/>
                          </a:solidFill>
                          <a:effectLst/>
                          <a:latin typeface="Calibri" panose="020F0502020204030204" pitchFamily="34" charset="0"/>
                        </a:rPr>
                        <a:t>ClSD</a:t>
                      </a:r>
                      <a:endParaRPr lang="en-US" sz="1900" b="0" i="1" u="sng" strike="noStrike" dirty="0">
                        <a:solidFill>
                          <a:srgbClr val="000000"/>
                        </a:solidFill>
                        <a:effectLst/>
                        <a:latin typeface="Calibri" panose="020F0502020204030204" pitchFamily="34" charset="0"/>
                      </a:endParaRPr>
                    </a:p>
                    <a:p>
                      <a:pPr algn="ctr" fontAlgn="ctr"/>
                      <a:endParaRPr lang="en-US" sz="1900" b="0" i="1" u="sng" strike="noStrike" dirty="0">
                        <a:solidFill>
                          <a:srgbClr val="000000"/>
                        </a:solidFill>
                        <a:effectLst/>
                        <a:latin typeface="Calibri" panose="020F0502020204030204" pitchFamily="34" charset="0"/>
                      </a:endParaRPr>
                    </a:p>
                    <a:p>
                      <a:pPr algn="ctr" fontAlgn="ctr"/>
                      <a:endParaRPr lang="en-US" sz="1900" b="0" i="1" u="sng" strike="noStrike" dirty="0">
                        <a:solidFill>
                          <a:srgbClr val="000000"/>
                        </a:solidFill>
                        <a:effectLst/>
                        <a:latin typeface="Calibri" panose="020F0502020204030204" pitchFamily="34" charset="0"/>
                      </a:endParaRPr>
                    </a:p>
                    <a:p>
                      <a:pPr algn="ctr" fontAlgn="ctr"/>
                      <a:r>
                        <a:rPr lang="en-US" sz="1900" b="0" i="1" u="sng" strike="noStrike" dirty="0">
                          <a:solidFill>
                            <a:srgbClr val="000000"/>
                          </a:solidFill>
                          <a:effectLst/>
                          <a:latin typeface="Calibri" panose="020F0502020204030204" pitchFamily="34" charset="0"/>
                        </a:rPr>
                        <a:t>SINGLE RUNWAY OPS REMAIN IN EFFECT</a:t>
                      </a:r>
                    </a:p>
                  </a:txBody>
                  <a:tcPr marL="9525" marR="9525" marT="9525" marB="0" anchor="ct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BD57105E-0C90-EB27-5B65-9C670A1FE00A}"/>
              </a:ext>
            </a:extLst>
          </p:cNvPr>
          <p:cNvPicPr>
            <a:picLocks noChangeAspect="1"/>
          </p:cNvPicPr>
          <p:nvPr/>
        </p:nvPicPr>
        <p:blipFill>
          <a:blip r:embed="rId2"/>
          <a:stretch>
            <a:fillRect/>
          </a:stretch>
        </p:blipFill>
        <p:spPr>
          <a:xfrm>
            <a:off x="2743202" y="599475"/>
            <a:ext cx="1316851" cy="1121761"/>
          </a:xfrm>
          <a:prstGeom prst="rect">
            <a:avLst/>
          </a:prstGeom>
        </p:spPr>
      </p:pic>
      <p:pic>
        <p:nvPicPr>
          <p:cNvPr id="8" name="Picture 7">
            <a:extLst>
              <a:ext uri="{FF2B5EF4-FFF2-40B4-BE49-F238E27FC236}">
                <a16:creationId xmlns:a16="http://schemas.microsoft.com/office/drawing/2014/main" id="{527A2726-5D63-BFDF-51EA-F9E58C8E312E}"/>
              </a:ext>
            </a:extLst>
          </p:cNvPr>
          <p:cNvPicPr>
            <a:picLocks noChangeAspect="1"/>
          </p:cNvPicPr>
          <p:nvPr/>
        </p:nvPicPr>
        <p:blipFill>
          <a:blip r:embed="rId3"/>
          <a:stretch>
            <a:fillRect/>
          </a:stretch>
        </p:blipFill>
        <p:spPr>
          <a:xfrm>
            <a:off x="8382000" y="420356"/>
            <a:ext cx="1676400" cy="584775"/>
          </a:xfrm>
          <a:prstGeom prst="rect">
            <a:avLst/>
          </a:prstGeom>
        </p:spPr>
      </p:pic>
      <p:pic>
        <p:nvPicPr>
          <p:cNvPr id="6" name="Picture 5">
            <a:extLst>
              <a:ext uri="{FF2B5EF4-FFF2-40B4-BE49-F238E27FC236}">
                <a16:creationId xmlns:a16="http://schemas.microsoft.com/office/drawing/2014/main" id="{3D78D036-6D26-2272-07BC-8259B32F87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0" y="2438400"/>
            <a:ext cx="3733800" cy="2489200"/>
          </a:xfrm>
          <a:prstGeom prst="rect">
            <a:avLst/>
          </a:prstGeom>
        </p:spPr>
      </p:pic>
    </p:spTree>
    <p:extLst>
      <p:ext uri="{BB962C8B-B14F-4D97-AF65-F5344CB8AC3E}">
        <p14:creationId xmlns:p14="http://schemas.microsoft.com/office/powerpoint/2010/main" val="20216488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9"/>
            <a:ext cx="7010400" cy="584775"/>
          </a:xfrm>
          <a:prstGeom prst="rect">
            <a:avLst/>
          </a:prstGeom>
        </p:spPr>
        <p:txBody>
          <a:bodyPr wrap="square">
            <a:spAutoFit/>
          </a:bodyPr>
          <a:lstStyle/>
          <a:p>
            <a:pPr algn="ctr" rtl="0"/>
            <a:r>
              <a:rPr lang="en-US" sz="3200" b="1" kern="1200" dirty="0">
                <a:solidFill>
                  <a:srgbClr val="002060"/>
                </a:solidFill>
                <a:latin typeface="Calibri"/>
              </a:rPr>
              <a:t>CADENA  </a:t>
            </a:r>
          </a:p>
        </p:txBody>
      </p:sp>
      <p:sp>
        <p:nvSpPr>
          <p:cNvPr id="11" name="Rectángulo 10"/>
          <p:cNvSpPr/>
          <p:nvPr/>
        </p:nvSpPr>
        <p:spPr>
          <a:xfrm>
            <a:off x="2667000" y="1136456"/>
            <a:ext cx="7010400" cy="400110"/>
          </a:xfrm>
          <a:prstGeom prst="rect">
            <a:avLst/>
          </a:prstGeom>
        </p:spPr>
        <p:txBody>
          <a:bodyPr wrap="square">
            <a:spAutoFit/>
          </a:bodyPr>
          <a:lstStyle/>
          <a:p>
            <a:pPr algn="ctr" rtl="0" fontAlgn="ctr"/>
            <a:r>
              <a:rPr lang="en-US" sz="2000" b="1" kern="1200" dirty="0">
                <a:solidFill>
                  <a:srgbClr val="27BFB8"/>
                </a:solidFill>
                <a:effectLst>
                  <a:outerShdw blurRad="38100" dist="38100" dir="2700000" algn="tl">
                    <a:srgbClr val="000000">
                      <a:alpha val="43137"/>
                    </a:srgbClr>
                  </a:outerShdw>
                </a:effectLst>
                <a:latin typeface="Calibri"/>
              </a:rPr>
              <a:t>NASSAU CTA/FIR</a:t>
            </a:r>
          </a:p>
        </p:txBody>
      </p:sp>
      <p:graphicFrame>
        <p:nvGraphicFramePr>
          <p:cNvPr id="6" name="Table 1"/>
          <p:cNvGraphicFramePr>
            <a:graphicFrameLocks noGrp="1"/>
          </p:cNvGraphicFramePr>
          <p:nvPr>
            <p:extLst/>
          </p:nvPr>
        </p:nvGraphicFramePr>
        <p:xfrm>
          <a:off x="2206438" y="1447800"/>
          <a:ext cx="7779124" cy="4499610"/>
        </p:xfrm>
        <a:graphic>
          <a:graphicData uri="http://schemas.openxmlformats.org/drawingml/2006/table">
            <a:tbl>
              <a:tblPr>
                <a:tableStyleId>{5C22544A-7EE6-4342-B048-85BDC9FD1C3A}</a:tableStyleId>
              </a:tblPr>
              <a:tblGrid>
                <a:gridCol w="3886200">
                  <a:extLst>
                    <a:ext uri="{9D8B030D-6E8A-4147-A177-3AD203B41FA5}">
                      <a16:colId xmlns:a16="http://schemas.microsoft.com/office/drawing/2014/main" val="20000"/>
                    </a:ext>
                  </a:extLst>
                </a:gridCol>
                <a:gridCol w="3892924">
                  <a:extLst>
                    <a:ext uri="{9D8B030D-6E8A-4147-A177-3AD203B41FA5}">
                      <a16:colId xmlns:a16="http://schemas.microsoft.com/office/drawing/2014/main" val="20001"/>
                    </a:ext>
                  </a:extLst>
                </a:gridCol>
              </a:tblGrid>
              <a:tr h="619125">
                <a:tc>
                  <a:txBody>
                    <a:bodyPr/>
                    <a:lstStyle/>
                    <a:p>
                      <a:pPr marL="0" indent="0" algn="ctr" fontAlgn="ctr"/>
                      <a:r>
                        <a:rPr lang="en-US" sz="2000" b="1" u="none" strike="noStrike" dirty="0">
                          <a:effectLst/>
                        </a:rPr>
                        <a:t>ANTICIPATED DEMAND</a:t>
                      </a:r>
                      <a:endParaRPr lang="en-US" sz="20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ctr"/>
                      <a:r>
                        <a:rPr lang="en-US" sz="2000" b="1" u="none" strike="noStrike" dirty="0">
                          <a:effectLst/>
                        </a:rPr>
                        <a:t>TRAFFIC MANAGEMENT </a:t>
                      </a:r>
                    </a:p>
                    <a:p>
                      <a:pPr algn="ctr" fontAlgn="ctr"/>
                      <a:r>
                        <a:rPr lang="en-US" sz="2000" b="1" u="none" strike="noStrike" dirty="0">
                          <a:effectLst/>
                        </a:rPr>
                        <a:t>MEASURES</a:t>
                      </a:r>
                      <a:endParaRPr lang="en-US" sz="2000" b="1" i="0" u="none" strike="noStrike" dirty="0">
                        <a:solidFill>
                          <a:srgbClr val="FFFFFF"/>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0"/>
                  </a:ext>
                </a:extLst>
              </a:tr>
              <a:tr h="3800474">
                <a:tc>
                  <a:txBody>
                    <a:bodyPr/>
                    <a:lstStyle/>
                    <a:p>
                      <a:pPr algn="l" fontAlgn="ctr"/>
                      <a:r>
                        <a:rPr lang="en-US" sz="1800" b="0" i="1" u="none" strike="noStrike" dirty="0">
                          <a:solidFill>
                            <a:srgbClr val="000000"/>
                          </a:solidFill>
                          <a:effectLst/>
                          <a:latin typeface="Calibri" panose="020F0502020204030204" pitchFamily="34" charset="0"/>
                        </a:rPr>
                        <a:t>Normal Traffic between 1400z -1800z  at LPIA</a:t>
                      </a:r>
                    </a:p>
                    <a:p>
                      <a:pPr algn="ctr" fontAlgn="ctr"/>
                      <a:endParaRPr lang="en-US" sz="2000" b="0" i="1" u="none" strike="noStrike" dirty="0">
                        <a:solidFill>
                          <a:srgbClr val="000000"/>
                        </a:solidFill>
                        <a:effectLst/>
                        <a:latin typeface="Calibri" panose="020F0502020204030204" pitchFamily="34" charset="0"/>
                      </a:endParaRPr>
                    </a:p>
                    <a:p>
                      <a:pPr algn="ctr" fontAlgn="ctr"/>
                      <a:endParaRPr lang="en-US" sz="2000" b="0" i="1" u="none" strike="noStrike" dirty="0">
                        <a:solidFill>
                          <a:srgbClr val="000000"/>
                        </a:solidFill>
                        <a:effectLst/>
                        <a:latin typeface="Calibri" panose="020F0502020204030204" pitchFamily="34" charset="0"/>
                      </a:endParaRPr>
                    </a:p>
                    <a:p>
                      <a:pPr algn="ctr" fontAlgn="ctr"/>
                      <a:endParaRPr lang="en-US" sz="2000" b="0" i="1" u="none" strike="noStrike" dirty="0">
                        <a:solidFill>
                          <a:srgbClr val="000000"/>
                        </a:solidFill>
                        <a:effectLst/>
                        <a:latin typeface="Calibri" panose="020F0502020204030204" pitchFamily="34" charset="0"/>
                      </a:endParaRPr>
                    </a:p>
                    <a:p>
                      <a:pPr algn="ctr" fontAlgn="ctr"/>
                      <a:endParaRPr lang="en-US" sz="2000" b="0" i="1" u="none" strike="noStrike" dirty="0">
                        <a:solidFill>
                          <a:srgbClr val="000000"/>
                        </a:solidFill>
                        <a:effectLst/>
                        <a:latin typeface="Calibri" panose="020F0502020204030204" pitchFamily="34" charset="0"/>
                      </a:endParaRPr>
                    </a:p>
                    <a:p>
                      <a:pPr algn="ctr" fontAlgn="ctr"/>
                      <a:endParaRPr lang="en-US" sz="2000" b="0" i="1" u="none" strike="noStrike" dirty="0">
                        <a:solidFill>
                          <a:srgbClr val="000000"/>
                        </a:solidFill>
                        <a:effectLst/>
                        <a:latin typeface="Calibri" panose="020F0502020204030204" pitchFamily="34" charset="0"/>
                      </a:endParaRPr>
                    </a:p>
                    <a:p>
                      <a:pPr algn="ctr" fontAlgn="ctr"/>
                      <a:endParaRPr lang="en-US" sz="2000" b="0" i="1" u="none" strike="noStrike" dirty="0">
                        <a:solidFill>
                          <a:srgbClr val="000000"/>
                        </a:solidFill>
                        <a:effectLst/>
                        <a:latin typeface="Calibri" panose="020F0502020204030204" pitchFamily="34" charset="0"/>
                      </a:endParaRPr>
                    </a:p>
                    <a:p>
                      <a:pPr algn="ctr" fontAlgn="ctr"/>
                      <a:endParaRPr lang="en-US" sz="2000" b="0" i="1" u="none" strike="noStrike" dirty="0">
                        <a:solidFill>
                          <a:srgbClr val="000000"/>
                        </a:solidFill>
                        <a:effectLst/>
                        <a:latin typeface="Calibri" panose="020F0502020204030204" pitchFamily="34" charset="0"/>
                      </a:endParaRPr>
                    </a:p>
                    <a:p>
                      <a:pPr algn="ctr" fontAlgn="ctr"/>
                      <a:endParaRPr lang="en-US" sz="2000" b="0" i="1" u="none" strike="noStrike" dirty="0">
                        <a:solidFill>
                          <a:srgbClr val="000000"/>
                        </a:solidFill>
                        <a:effectLst/>
                        <a:latin typeface="Calibri" panose="020F0502020204030204" pitchFamily="34" charset="0"/>
                      </a:endParaRPr>
                    </a:p>
                    <a:p>
                      <a:pPr algn="ctr" fontAlgn="ctr"/>
                      <a:endParaRPr lang="en-US" sz="2000" b="0" i="1" u="none" strike="noStrike" dirty="0">
                        <a:solidFill>
                          <a:srgbClr val="000000"/>
                        </a:solidFill>
                        <a:effectLst/>
                        <a:latin typeface="Calibri" panose="020F0502020204030204" pitchFamily="34" charset="0"/>
                      </a:endParaRPr>
                    </a:p>
                  </a:txBody>
                  <a:tcPr marL="9525" marR="9525" marT="9525" marB="0" anchor="ctr"/>
                </a:tc>
                <a:tc>
                  <a:txBody>
                    <a:bodyPr/>
                    <a:lstStyle/>
                    <a:p>
                      <a:pPr marL="0" indent="0" algn="ctr" eaLnBrk="1" fontAlgn="auto" hangingPunct="1">
                        <a:spcAft>
                          <a:spcPts val="0"/>
                        </a:spcAft>
                        <a:buFont typeface="Arial" panose="020B0604020202020204" pitchFamily="34" charset="0"/>
                        <a:buNone/>
                        <a:defRPr/>
                      </a:pPr>
                      <a:endParaRPr lang="en-US" sz="2000" b="0" i="1" u="none" dirty="0">
                        <a:solidFill>
                          <a:schemeClr val="tx1"/>
                        </a:solidFill>
                      </a:endParaRPr>
                    </a:p>
                    <a:p>
                      <a:pPr marL="0" indent="0" algn="ctr" eaLnBrk="1" fontAlgn="auto" hangingPunct="1">
                        <a:spcAft>
                          <a:spcPts val="0"/>
                        </a:spcAft>
                        <a:buFont typeface="Arial" panose="020B0604020202020204" pitchFamily="34" charset="0"/>
                        <a:buNone/>
                        <a:defRPr/>
                      </a:pPr>
                      <a:r>
                        <a:rPr lang="en-US" sz="1800" b="0" i="1" u="none" dirty="0">
                          <a:solidFill>
                            <a:schemeClr val="tx1"/>
                          </a:solidFill>
                        </a:rPr>
                        <a:t>Possible, with approaching US public Holiday (Sep 7</a:t>
                      </a:r>
                      <a:r>
                        <a:rPr lang="en-US" sz="1800" b="0" i="1" u="none" baseline="30000" dirty="0">
                          <a:solidFill>
                            <a:schemeClr val="tx1"/>
                          </a:solidFill>
                        </a:rPr>
                        <a:t>th</a:t>
                      </a:r>
                      <a:r>
                        <a:rPr lang="en-US" sz="1800" b="0" i="1" u="none" dirty="0">
                          <a:solidFill>
                            <a:schemeClr val="tx1"/>
                          </a:solidFill>
                        </a:rPr>
                        <a:t>) due to RWY 14/32 closure for repairs until 2610312300</a:t>
                      </a: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endParaRPr>
                    </a:p>
                    <a:p>
                      <a:pPr marL="0" indent="0" algn="ctr" eaLnBrk="1" fontAlgn="auto" hangingPunct="1">
                        <a:spcAft>
                          <a:spcPts val="0"/>
                        </a:spcAft>
                        <a:buFont typeface="Arial" panose="020B0604020202020204" pitchFamily="34" charset="0"/>
                        <a:buNone/>
                        <a:defRPr/>
                      </a:pPr>
                      <a:r>
                        <a:rPr lang="en-US" sz="2000" b="1" i="1" u="none" dirty="0">
                          <a:solidFill>
                            <a:schemeClr val="tx1"/>
                          </a:solidFill>
                        </a:rPr>
                        <a:t>For further details : bansabahamas.com/</a:t>
                      </a:r>
                      <a:r>
                        <a:rPr lang="en-US" sz="2000" b="1" i="1" u="none" dirty="0" err="1">
                          <a:solidFill>
                            <a:schemeClr val="tx1"/>
                          </a:solidFill>
                        </a:rPr>
                        <a:t>aip</a:t>
                      </a:r>
                      <a:endParaRPr lang="en-US" sz="2000" b="1" i="1" u="none" dirty="0">
                        <a:solidFill>
                          <a:schemeClr val="tx1"/>
                        </a:solidFill>
                      </a:endParaRPr>
                    </a:p>
                    <a:p>
                      <a:pPr marL="0" indent="0" algn="ctr" eaLnBrk="1" fontAlgn="auto" hangingPunct="1">
                        <a:spcAft>
                          <a:spcPts val="0"/>
                        </a:spcAft>
                        <a:buFont typeface="Arial" panose="020B0604020202020204" pitchFamily="34" charset="0"/>
                        <a:buNone/>
                        <a:defRPr/>
                      </a:pPr>
                      <a:r>
                        <a:rPr lang="en-US" sz="2000" b="1" i="1" u="none" dirty="0">
                          <a:solidFill>
                            <a:schemeClr val="tx1"/>
                          </a:solidFill>
                        </a:rPr>
                        <a:t>and COMPASS OIS </a:t>
                      </a: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endParaRP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endParaRP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endParaRP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endParaRPr>
                    </a:p>
                    <a:p>
                      <a:pPr marL="0" indent="0" algn="ctr" eaLnBrk="1" fontAlgn="auto" hangingPunct="1">
                        <a:spcAft>
                          <a:spcPts val="0"/>
                        </a:spcAft>
                        <a:buFont typeface="Arial" panose="020B0604020202020204" pitchFamily="34" charset="0"/>
                        <a:buNone/>
                        <a:defRPr/>
                      </a:pPr>
                      <a:endParaRPr lang="en-US" sz="2000" b="0" i="1" u="sng" dirty="0">
                        <a:solidFill>
                          <a:schemeClr val="tx1"/>
                        </a:solidFill>
                      </a:endParaRPr>
                    </a:p>
                  </a:txBody>
                  <a:tcPr marL="9525" marR="9525" marT="9525" marB="0" anchor="ct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30CA66CE-95AE-A730-D43B-792101CEDB1F}"/>
              </a:ext>
            </a:extLst>
          </p:cNvPr>
          <p:cNvPicPr>
            <a:picLocks noChangeAspect="1"/>
          </p:cNvPicPr>
          <p:nvPr/>
        </p:nvPicPr>
        <p:blipFill>
          <a:blip r:embed="rId2"/>
          <a:stretch>
            <a:fillRect/>
          </a:stretch>
        </p:blipFill>
        <p:spPr>
          <a:xfrm>
            <a:off x="2667002" y="521796"/>
            <a:ext cx="1316851" cy="1121761"/>
          </a:xfrm>
          <a:prstGeom prst="rect">
            <a:avLst/>
          </a:prstGeom>
        </p:spPr>
      </p:pic>
      <p:pic>
        <p:nvPicPr>
          <p:cNvPr id="5" name="Picture 4">
            <a:extLst>
              <a:ext uri="{FF2B5EF4-FFF2-40B4-BE49-F238E27FC236}">
                <a16:creationId xmlns:a16="http://schemas.microsoft.com/office/drawing/2014/main" id="{11CAAEB1-E88B-5FAF-1BD7-667BF5255B6C}"/>
              </a:ext>
            </a:extLst>
          </p:cNvPr>
          <p:cNvPicPr>
            <a:picLocks noChangeAspect="1"/>
          </p:cNvPicPr>
          <p:nvPr/>
        </p:nvPicPr>
        <p:blipFill>
          <a:blip r:embed="rId3"/>
          <a:stretch>
            <a:fillRect/>
          </a:stretch>
        </p:blipFill>
        <p:spPr>
          <a:xfrm>
            <a:off x="8077203" y="396129"/>
            <a:ext cx="2015431" cy="610135"/>
          </a:xfrm>
          <a:prstGeom prst="rect">
            <a:avLst/>
          </a:prstGeom>
        </p:spPr>
      </p:pic>
    </p:spTree>
    <p:extLst>
      <p:ext uri="{BB962C8B-B14F-4D97-AF65-F5344CB8AC3E}">
        <p14:creationId xmlns:p14="http://schemas.microsoft.com/office/powerpoint/2010/main" val="3793413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9"/>
            <a:ext cx="7010400" cy="584775"/>
          </a:xfrm>
          <a:prstGeom prst="rect">
            <a:avLst/>
          </a:prstGeom>
        </p:spPr>
        <p:txBody>
          <a:bodyPr wrap="square">
            <a:spAutoFit/>
          </a:bodyPr>
          <a:lstStyle/>
          <a:p>
            <a:pPr algn="ctr" rtl="0"/>
            <a:r>
              <a:rPr lang="en-US" sz="3200" b="1" kern="1200" dirty="0">
                <a:solidFill>
                  <a:srgbClr val="002060"/>
                </a:solidFill>
                <a:latin typeface="Calibri"/>
              </a:rPr>
              <a:t>CADENA  </a:t>
            </a:r>
          </a:p>
        </p:txBody>
      </p:sp>
      <p:sp>
        <p:nvSpPr>
          <p:cNvPr id="11" name="Rectángulo 10"/>
          <p:cNvSpPr/>
          <p:nvPr/>
        </p:nvSpPr>
        <p:spPr>
          <a:xfrm>
            <a:off x="2667000" y="1136456"/>
            <a:ext cx="7010400" cy="400110"/>
          </a:xfrm>
          <a:prstGeom prst="rect">
            <a:avLst/>
          </a:prstGeom>
        </p:spPr>
        <p:txBody>
          <a:bodyPr wrap="square">
            <a:spAutoFit/>
          </a:bodyPr>
          <a:lstStyle/>
          <a:p>
            <a:pPr algn="ctr" rtl="0"/>
            <a:r>
              <a:rPr lang="en-US" sz="2000" b="1" kern="1200" dirty="0">
                <a:solidFill>
                  <a:srgbClr val="27BFB8"/>
                </a:solidFill>
                <a:effectLst>
                  <a:outerShdw blurRad="38100" dist="38100" dir="2700000" algn="tl">
                    <a:srgbClr val="000000">
                      <a:alpha val="43137"/>
                    </a:srgbClr>
                  </a:outerShdw>
                </a:effectLst>
                <a:latin typeface="Calibri"/>
              </a:rPr>
              <a:t>NASSAU CTA/FIR</a:t>
            </a:r>
          </a:p>
        </p:txBody>
      </p:sp>
      <p:graphicFrame>
        <p:nvGraphicFramePr>
          <p:cNvPr id="6" name="Table 1"/>
          <p:cNvGraphicFramePr>
            <a:graphicFrameLocks noGrp="1"/>
          </p:cNvGraphicFramePr>
          <p:nvPr>
            <p:extLst/>
          </p:nvPr>
        </p:nvGraphicFramePr>
        <p:xfrm>
          <a:off x="2209804" y="1734038"/>
          <a:ext cx="7772401" cy="4115691"/>
        </p:xfrm>
        <a:graphic>
          <a:graphicData uri="http://schemas.openxmlformats.org/drawingml/2006/table">
            <a:tbl>
              <a:tblPr firstRow="1" bandRow="1">
                <a:tableStyleId>{69CF1AB2-1976-4502-BF36-3FF5EA218861}</a:tableStyleId>
              </a:tblPr>
              <a:tblGrid>
                <a:gridCol w="1914924">
                  <a:extLst>
                    <a:ext uri="{9D8B030D-6E8A-4147-A177-3AD203B41FA5}">
                      <a16:colId xmlns:a16="http://schemas.microsoft.com/office/drawing/2014/main" val="20000"/>
                    </a:ext>
                  </a:extLst>
                </a:gridCol>
                <a:gridCol w="1971276">
                  <a:extLst>
                    <a:ext uri="{9D8B030D-6E8A-4147-A177-3AD203B41FA5}">
                      <a16:colId xmlns:a16="http://schemas.microsoft.com/office/drawing/2014/main" val="20001"/>
                    </a:ext>
                  </a:extLst>
                </a:gridCol>
                <a:gridCol w="1943101">
                  <a:extLst>
                    <a:ext uri="{9D8B030D-6E8A-4147-A177-3AD203B41FA5}">
                      <a16:colId xmlns:a16="http://schemas.microsoft.com/office/drawing/2014/main" val="20002"/>
                    </a:ext>
                  </a:extLst>
                </a:gridCol>
                <a:gridCol w="1943100">
                  <a:extLst>
                    <a:ext uri="{9D8B030D-6E8A-4147-A177-3AD203B41FA5}">
                      <a16:colId xmlns:a16="http://schemas.microsoft.com/office/drawing/2014/main" val="20003"/>
                    </a:ext>
                  </a:extLst>
                </a:gridCol>
              </a:tblGrid>
              <a:tr h="396240">
                <a:tc>
                  <a:txBody>
                    <a:bodyPr/>
                    <a:lstStyle/>
                    <a:p>
                      <a:pPr algn="ctr"/>
                      <a:r>
                        <a:rPr lang="en-US" sz="2000" dirty="0"/>
                        <a:t>AIRPORT</a:t>
                      </a:r>
                    </a:p>
                  </a:txBody>
                  <a:tcPr/>
                </a:tc>
                <a:tc>
                  <a:txBody>
                    <a:bodyPr/>
                    <a:lstStyle/>
                    <a:p>
                      <a:pPr algn="ctr"/>
                      <a:r>
                        <a:rPr lang="en-US" sz="2000" dirty="0"/>
                        <a:t>RWY CONFIG</a:t>
                      </a:r>
                    </a:p>
                  </a:txBody>
                  <a:tcPr/>
                </a:tc>
                <a:tc>
                  <a:txBody>
                    <a:bodyPr/>
                    <a:lstStyle/>
                    <a:p>
                      <a:pPr algn="ctr"/>
                      <a:r>
                        <a:rPr lang="en-US" sz="2000" dirty="0"/>
                        <a:t>AAR</a:t>
                      </a:r>
                    </a:p>
                  </a:txBody>
                  <a:tcPr/>
                </a:tc>
                <a:tc>
                  <a:txBody>
                    <a:bodyPr/>
                    <a:lstStyle/>
                    <a:p>
                      <a:pPr algn="ctr"/>
                      <a:r>
                        <a:rPr lang="en-US" sz="2000" dirty="0"/>
                        <a:t>ADR</a:t>
                      </a:r>
                    </a:p>
                  </a:txBody>
                  <a:tcPr/>
                </a:tc>
                <a:extLst>
                  <a:ext uri="{0D108BD9-81ED-4DB2-BD59-A6C34878D82A}">
                    <a16:rowId xmlns:a16="http://schemas.microsoft.com/office/drawing/2014/main" val="10000"/>
                  </a:ext>
                </a:extLst>
              </a:tr>
              <a:tr h="1493520">
                <a:tc>
                  <a:txBody>
                    <a:bodyPr/>
                    <a:lstStyle/>
                    <a:p>
                      <a:r>
                        <a:rPr lang="en-US" sz="2000" dirty="0"/>
                        <a:t> LPIA</a:t>
                      </a:r>
                    </a:p>
                  </a:txBody>
                  <a:tcPr/>
                </a:tc>
                <a:tc>
                  <a:txBody>
                    <a:bodyPr/>
                    <a:lstStyle/>
                    <a:p>
                      <a:r>
                        <a:rPr lang="en-US" sz="2000" b="1" dirty="0">
                          <a:solidFill>
                            <a:srgbClr val="FF0000"/>
                          </a:solidFill>
                        </a:rPr>
                        <a:t>14/32 (Closed)</a:t>
                      </a:r>
                    </a:p>
                    <a:p>
                      <a:r>
                        <a:rPr lang="en-US" sz="2000" b="1" dirty="0">
                          <a:solidFill>
                            <a:srgbClr val="00B050"/>
                          </a:solidFill>
                        </a:rPr>
                        <a:t>10/28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Reduced: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Single RWY OPS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7 MIT</a:t>
                      </a:r>
                    </a:p>
                    <a:p>
                      <a:endParaRPr lang="en-US" sz="1200" i="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Reduced: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Single RWY OPS</a:t>
                      </a:r>
                      <a:endParaRPr lang="en-US" sz="2000" b="1" dirty="0"/>
                    </a:p>
                  </a:txBody>
                  <a:tcPr/>
                </a:tc>
                <a:extLst>
                  <a:ext uri="{0D108BD9-81ED-4DB2-BD59-A6C34878D82A}">
                    <a16:rowId xmlns:a16="http://schemas.microsoft.com/office/drawing/2014/main" val="10001"/>
                  </a:ext>
                </a:extLst>
              </a:tr>
              <a:tr h="7145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 MYGF</a:t>
                      </a:r>
                    </a:p>
                    <a:p>
                      <a:endParaRPr lang="en-US" sz="2000" dirty="0"/>
                    </a:p>
                  </a:txBody>
                  <a:tcPr/>
                </a:tc>
                <a:tc>
                  <a:txBody>
                    <a:bodyPr/>
                    <a:lstStyle/>
                    <a:p>
                      <a:r>
                        <a:rPr lang="en-US" sz="2000" dirty="0"/>
                        <a:t>10/28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endParaRPr lang="en-US"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txBody>
                  <a:tcPr/>
                </a:tc>
                <a:extLst>
                  <a:ext uri="{0D108BD9-81ED-4DB2-BD59-A6C34878D82A}">
                    <a16:rowId xmlns:a16="http://schemas.microsoft.com/office/drawing/2014/main" val="10004"/>
                  </a:ext>
                </a:extLst>
              </a:tr>
              <a:tr h="714575">
                <a:tc>
                  <a:txBody>
                    <a:bodyPr/>
                    <a:lstStyle/>
                    <a:p>
                      <a:r>
                        <a:rPr lang="en-US" sz="2000" dirty="0"/>
                        <a:t> MYEH</a:t>
                      </a:r>
                    </a:p>
                  </a:txBody>
                  <a:tcPr/>
                </a:tc>
                <a:tc>
                  <a:txBody>
                    <a:bodyPr/>
                    <a:lstStyle/>
                    <a:p>
                      <a:r>
                        <a:rPr lang="en-US" sz="2000" dirty="0"/>
                        <a:t>7/25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endParaRPr lang="en-US"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txBody>
                  <a:tcPr/>
                </a:tc>
                <a:extLst>
                  <a:ext uri="{0D108BD9-81ED-4DB2-BD59-A6C34878D82A}">
                    <a16:rowId xmlns:a16="http://schemas.microsoft.com/office/drawing/2014/main" val="10002"/>
                  </a:ext>
                </a:extLst>
              </a:tr>
              <a:tr h="79678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900" dirty="0"/>
                        <a:t> MYEF</a:t>
                      </a:r>
                    </a:p>
                  </a:txBody>
                  <a:tcPr/>
                </a:tc>
                <a:tc>
                  <a:txBody>
                    <a:bodyPr/>
                    <a:lstStyle/>
                    <a:p>
                      <a:r>
                        <a:rPr lang="en-US" sz="1300" dirty="0"/>
                        <a:t>12/30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endParaRPr lang="en-US" sz="13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endParaRPr lang="en-US" sz="1300" dirty="0"/>
                    </a:p>
                  </a:txBody>
                  <a:tcPr/>
                </a:tc>
                <a:extLst>
                  <a:ext uri="{0D108BD9-81ED-4DB2-BD59-A6C34878D82A}">
                    <a16:rowId xmlns:a16="http://schemas.microsoft.com/office/drawing/2014/main" val="10003"/>
                  </a:ext>
                </a:extLst>
              </a:tr>
            </a:tbl>
          </a:graphicData>
        </a:graphic>
      </p:graphicFrame>
      <p:pic>
        <p:nvPicPr>
          <p:cNvPr id="4" name="Picture 3">
            <a:extLst>
              <a:ext uri="{FF2B5EF4-FFF2-40B4-BE49-F238E27FC236}">
                <a16:creationId xmlns:a16="http://schemas.microsoft.com/office/drawing/2014/main" id="{399EA3B6-0152-752E-DAA9-6AEF7A98CBCE}"/>
              </a:ext>
            </a:extLst>
          </p:cNvPr>
          <p:cNvPicPr>
            <a:picLocks noChangeAspect="1"/>
          </p:cNvPicPr>
          <p:nvPr/>
        </p:nvPicPr>
        <p:blipFill>
          <a:blip r:embed="rId2"/>
          <a:stretch>
            <a:fillRect/>
          </a:stretch>
        </p:blipFill>
        <p:spPr>
          <a:xfrm>
            <a:off x="2650838" y="526278"/>
            <a:ext cx="1316851" cy="1121761"/>
          </a:xfrm>
          <a:prstGeom prst="rect">
            <a:avLst/>
          </a:prstGeom>
        </p:spPr>
      </p:pic>
      <p:pic>
        <p:nvPicPr>
          <p:cNvPr id="5" name="Picture 4">
            <a:extLst>
              <a:ext uri="{FF2B5EF4-FFF2-40B4-BE49-F238E27FC236}">
                <a16:creationId xmlns:a16="http://schemas.microsoft.com/office/drawing/2014/main" id="{A3BFEA14-E4F4-C4B7-61EF-F1825580F6E3}"/>
              </a:ext>
            </a:extLst>
          </p:cNvPr>
          <p:cNvPicPr>
            <a:picLocks noChangeAspect="1"/>
          </p:cNvPicPr>
          <p:nvPr/>
        </p:nvPicPr>
        <p:blipFill>
          <a:blip r:embed="rId3"/>
          <a:stretch>
            <a:fillRect/>
          </a:stretch>
        </p:blipFill>
        <p:spPr>
          <a:xfrm>
            <a:off x="8153400" y="405828"/>
            <a:ext cx="1981200" cy="594721"/>
          </a:xfrm>
          <a:prstGeom prst="rect">
            <a:avLst/>
          </a:prstGeom>
        </p:spPr>
      </p:pic>
    </p:spTree>
    <p:extLst>
      <p:ext uri="{BB962C8B-B14F-4D97-AF65-F5344CB8AC3E}">
        <p14:creationId xmlns:p14="http://schemas.microsoft.com/office/powerpoint/2010/main" val="11380311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6" name="Picture 5"/>
          <p:cNvPicPr>
            <a:picLocks noChangeAspect="1"/>
          </p:cNvPicPr>
          <p:nvPr/>
        </p:nvPicPr>
        <p:blipFill>
          <a:blip r:embed="rId2"/>
          <a:srcRect l="65679"/>
          <a:stretch/>
        </p:blipFill>
        <p:spPr bwMode="auto">
          <a:xfrm>
            <a:off x="6740016" y="3249284"/>
            <a:ext cx="2514600" cy="3541481"/>
          </a:xfrm>
          <a:prstGeom prst="rect">
            <a:avLst/>
          </a:prstGeom>
        </p:spPr>
      </p:pic>
      <p:pic>
        <p:nvPicPr>
          <p:cNvPr id="2" name="Picture 1"/>
          <p:cNvPicPr>
            <a:picLocks noChangeAspect="1"/>
          </p:cNvPicPr>
          <p:nvPr/>
        </p:nvPicPr>
        <p:blipFill>
          <a:blip r:embed="rId2"/>
          <a:srcRect r="58751"/>
          <a:stretch/>
        </p:blipFill>
        <p:spPr bwMode="auto">
          <a:xfrm>
            <a:off x="3866478" y="1143000"/>
            <a:ext cx="2873538" cy="3367251"/>
          </a:xfrm>
          <a:prstGeom prst="rect">
            <a:avLst/>
          </a:prstGeom>
        </p:spPr>
      </p:pic>
      <p:pic>
        <p:nvPicPr>
          <p:cNvPr id="7" name="Picture 6"/>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8" name="Picture 7"/>
          <p:cNvPicPr>
            <a:picLocks noChangeAspect="1"/>
          </p:cNvPicPr>
          <p:nvPr/>
        </p:nvPicPr>
        <p:blipFill>
          <a:blip r:embed="rId2"/>
          <a:stretch/>
        </p:blipFill>
        <p:spPr bwMode="auto">
          <a:xfrm>
            <a:off x="3713328" y="1442490"/>
            <a:ext cx="6343518" cy="281547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2"/>
          <a:stretch/>
        </p:blipFill>
        <p:spPr bwMode="auto">
          <a:xfrm>
            <a:off x="3733800" y="1874476"/>
            <a:ext cx="5691652" cy="3745580"/>
          </a:xfrm>
          <a:prstGeom prst="rect">
            <a:avLst/>
          </a:prstGeom>
        </p:spPr>
      </p:pic>
      <p:pic>
        <p:nvPicPr>
          <p:cNvPr id="3" name="Picture 2"/>
          <p:cNvPicPr>
            <a:picLocks noChangeAspect="1"/>
          </p:cNvPicPr>
          <p:nvPr/>
        </p:nvPicPr>
        <p:blipFill>
          <a:blip r:embed="rId3"/>
          <a:srcRect l="6210" r="9146"/>
          <a:stretch/>
        </p:blipFill>
        <p:spPr bwMode="auto">
          <a:xfrm>
            <a:off x="5791200" y="3124201"/>
            <a:ext cx="1524000" cy="1543265"/>
          </a:xfrm>
          <a:prstGeom prst="rect">
            <a:avLst/>
          </a:prstGeom>
        </p:spPr>
      </p:pic>
      <p:pic>
        <p:nvPicPr>
          <p:cNvPr id="9" name="Picture 8"/>
          <p:cNvPicPr>
            <a:picLocks noChangeAspect="1"/>
          </p:cNvPicPr>
          <p:nvPr/>
        </p:nvPicPr>
        <p:blipFill>
          <a:blip r:embed="rId4"/>
          <a:srcRect l="16000" r="25333"/>
          <a:stretch/>
        </p:blipFill>
        <p:spPr bwMode="auto">
          <a:xfrm>
            <a:off x="2057400" y="1442489"/>
            <a:ext cx="1676400" cy="16002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69123"/>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e 1"/>
          <p:cNvGraphicFramePr>
            <a:graphicFrameLocks noGrp="1"/>
          </p:cNvGraphicFramePr>
          <p:nvPr>
            <p:extLst/>
          </p:nvPr>
        </p:nvGraphicFramePr>
        <p:xfrm>
          <a:off x="462116" y="838200"/>
          <a:ext cx="11353800" cy="5398234"/>
        </p:xfrm>
        <a:graphic>
          <a:graphicData uri="http://schemas.openxmlformats.org/drawingml/2006/table">
            <a:tbl>
              <a:tblPr>
                <a:tableStyleId>{5C22544A-7EE6-4342-B048-85BDC9FD1C3A}</a:tableStyleId>
              </a:tblPr>
              <a:tblGrid>
                <a:gridCol w="5232621">
                  <a:extLst>
                    <a:ext uri="{9D8B030D-6E8A-4147-A177-3AD203B41FA5}">
                      <a16:colId xmlns:a16="http://schemas.microsoft.com/office/drawing/2014/main" val="20000"/>
                    </a:ext>
                  </a:extLst>
                </a:gridCol>
                <a:gridCol w="6121179">
                  <a:extLst>
                    <a:ext uri="{9D8B030D-6E8A-4147-A177-3AD203B41FA5}">
                      <a16:colId xmlns:a16="http://schemas.microsoft.com/office/drawing/2014/main" val="20001"/>
                    </a:ext>
                  </a:extLst>
                </a:gridCol>
              </a:tblGrid>
              <a:tr h="999589">
                <a:tc>
                  <a:txBody>
                    <a:bodyPr/>
                    <a:lstStyle/>
                    <a:p>
                      <a:pPr marL="342900" indent="-342900" algn="ctr" fontAlgn="ctr">
                        <a:buFont typeface="Wingdings" panose="05000000000000000000" pitchFamily="2" charset="2"/>
                        <a:buChar char="ü"/>
                      </a:pPr>
                      <a:r>
                        <a:rPr lang="en-US" sz="1400" b="1" u="none" strike="noStrike" dirty="0">
                          <a:effectLst/>
                        </a:rPr>
                        <a:t>EQUIPMENT OUTAGES </a:t>
                      </a:r>
                    </a:p>
                    <a:p>
                      <a:pPr marL="342900" indent="-342900" algn="ctr" fontAlgn="ctr">
                        <a:buFont typeface="Wingdings" panose="05000000000000000000" pitchFamily="2" charset="2"/>
                        <a:buChar char="ü"/>
                      </a:pPr>
                      <a:r>
                        <a:rPr lang="en-US" sz="1400" b="1" u="none" strike="noStrike" dirty="0">
                          <a:effectLst/>
                        </a:rPr>
                        <a:t>SIGNIFICANT NOTAMS</a:t>
                      </a:r>
                    </a:p>
                    <a:p>
                      <a:pPr marL="342900" indent="-342900" algn="ctr" fontAlgn="ctr">
                        <a:buFont typeface="Wingdings" panose="05000000000000000000" pitchFamily="2" charset="2"/>
                        <a:buChar char="ü"/>
                      </a:pPr>
                      <a:r>
                        <a:rPr lang="en-US" sz="1400" b="1" u="none" strike="noStrike" dirty="0">
                          <a:effectLst/>
                        </a:rPr>
                        <a:t>CONSTRAINTS</a:t>
                      </a:r>
                    </a:p>
                    <a:p>
                      <a:pPr marL="342900" indent="-342900" algn="ctr" fontAlgn="ctr">
                        <a:buFont typeface="Wingdings" panose="05000000000000000000" pitchFamily="2" charset="2"/>
                        <a:buChar char="ü"/>
                      </a:pPr>
                      <a:r>
                        <a:rPr lang="en-US" sz="1400" b="1" u="none" strike="noStrike" dirty="0">
                          <a:effectLst/>
                        </a:rPr>
                        <a:t>SPECIAL EVENTS</a:t>
                      </a:r>
                      <a:endParaRPr lang="en-US" sz="14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hlinkClick r:id="rId3"/>
                        </a:rPr>
                        <a:t>https://notams.aim.faa.gov/</a:t>
                      </a: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105810">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600" b="0" i="0" u="none" strike="noStrike" kern="1200" cap="none" spc="0" normalizeH="0" baseline="0" dirty="0">
                          <a:ln>
                            <a:noFill/>
                          </a:ln>
                          <a:solidFill>
                            <a:prstClr val="black"/>
                          </a:solidFill>
                          <a:effectLst/>
                          <a:uLnTx/>
                          <a:uFillTx/>
                          <a:latin typeface="+mn-lt"/>
                          <a:ea typeface="+mn-ea"/>
                          <a:cs typeface="+mn-cs"/>
                          <a:hlinkClick r:id="rId4"/>
                        </a:rPr>
                        <a:t>https://www.fly.faa.gov/ois/</a:t>
                      </a:r>
                      <a:endParaRPr kumimoji="0" lang="en-US" sz="1600" b="0" i="0" u="none" strike="noStrike" kern="1200" cap="none" spc="0" normalizeH="0" baseline="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600" b="1" i="0" u="none" strike="noStrike" kern="1200" cap="all" baseline="0" noProof="0" dirty="0">
                        <a:solidFill>
                          <a:srgbClr val="000000"/>
                        </a:solidFill>
                        <a:effectLst/>
                        <a:latin typeface="Calibri" panose="020F0502020204030204" pitchFamily="34" charset="0"/>
                        <a:ea typeface="+mn-ea"/>
                        <a:cs typeface="+mn-cs"/>
                      </a:endParaRPr>
                    </a:p>
                  </a:txBody>
                  <a:tcPr marL="9525" marR="9525" marT="9525" marB="0">
                    <a:solidFill>
                      <a:schemeClr val="accent5">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LGA– GROUND DELAY PROGRAM</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NORTHEAST SWAP EVENT</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BOS/NY/PHL/DC/CLT/FLORIDA/IAH/DEN/SAN – INITIATIVES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r>
                        <a:rPr lang="en-US" sz="1800" b="1" i="0" u="none" strike="noStrike" kern="1200" cap="all" baseline="0" dirty="0" err="1">
                          <a:solidFill>
                            <a:srgbClr val="000000"/>
                          </a:solidFill>
                          <a:effectLst/>
                          <a:latin typeface="Calibri" panose="020F0502020204030204" pitchFamily="34" charset="0"/>
                          <a:ea typeface="+mn-ea"/>
                          <a:cs typeface="+mn-cs"/>
                        </a:rPr>
                        <a:t>en</a:t>
                      </a:r>
                      <a:r>
                        <a:rPr lang="en-US" sz="1800" b="1" i="0" u="none" strike="noStrike" kern="1200" cap="all" baseline="0" dirty="0">
                          <a:solidFill>
                            <a:srgbClr val="000000"/>
                          </a:solidFill>
                          <a:effectLst/>
                          <a:latin typeface="Calibri" panose="020F0502020204030204" pitchFamily="34" charset="0"/>
                          <a:ea typeface="+mn-ea"/>
                          <a:cs typeface="+mn-cs"/>
                        </a:rPr>
                        <a:t> route structure, </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departure/arrival route impacts BOS/NY/DC/PHL/ATL/CLT/FLORIDA/IAH/DFW/DEN/PHX</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GULF/OCEANIC ROUTE CLOSURES</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5"/>
          <a:stretch>
            <a:fillRect/>
          </a:stretch>
        </p:blipFill>
        <p:spPr>
          <a:xfrm>
            <a:off x="1524000" y="6016680"/>
            <a:ext cx="2469094" cy="841321"/>
          </a:xfrm>
          <a:prstGeom prst="rect">
            <a:avLst/>
          </a:prstGeom>
        </p:spPr>
      </p:pic>
      <p:sp>
        <p:nvSpPr>
          <p:cNvPr id="3" name="Rectángulo 10"/>
          <p:cNvSpPr/>
          <p:nvPr/>
        </p:nvSpPr>
        <p:spPr>
          <a:xfrm>
            <a:off x="1676400" y="359564"/>
            <a:ext cx="853440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a:ea typeface="+mn-ea"/>
                <a:cs typeface="+mn-cs"/>
              </a:rPr>
              <a:t>ATCSCC – Thursday August 27th, 2026, Outlook</a:t>
            </a:r>
          </a:p>
        </p:txBody>
      </p:sp>
      <p:pic>
        <p:nvPicPr>
          <p:cNvPr id="8" name="Picture 7">
            <a:extLst>
              <a:ext uri="{FF2B5EF4-FFF2-40B4-BE49-F238E27FC236}">
                <a16:creationId xmlns:a16="http://schemas.microsoft.com/office/drawing/2014/main" id="{FC6C0292-2A5A-4B82-18CC-355111B38B7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14401" y="2325823"/>
            <a:ext cx="4443170" cy="3293575"/>
          </a:xfrm>
          <a:prstGeom prst="rect">
            <a:avLst/>
          </a:prstGeom>
        </p:spPr>
      </p:pic>
    </p:spTree>
    <p:extLst>
      <p:ext uri="{BB962C8B-B14F-4D97-AF65-F5344CB8AC3E}">
        <p14:creationId xmlns:p14="http://schemas.microsoft.com/office/powerpoint/2010/main" val="24816217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22509"/>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Table 1"/>
          <p:cNvGraphicFramePr>
            <a:graphicFrameLocks noGrp="1"/>
          </p:cNvGraphicFramePr>
          <p:nvPr>
            <p:extLst>
              <p:ext uri="{D42A27DB-BD31-4B8C-83A1-F6EECF244321}">
                <p14:modId xmlns:p14="http://schemas.microsoft.com/office/powerpoint/2010/main" val="3616648351"/>
              </p:ext>
            </p:extLst>
          </p:nvPr>
        </p:nvGraphicFramePr>
        <p:xfrm>
          <a:off x="609600" y="876271"/>
          <a:ext cx="10896600" cy="5173503"/>
        </p:xfrm>
        <a:graphic>
          <a:graphicData uri="http://schemas.openxmlformats.org/drawingml/2006/table">
            <a:tbl>
              <a:tblPr>
                <a:tableStyleId>{5C22544A-7EE6-4342-B048-85BDC9FD1C3A}</a:tableStyleId>
              </a:tblPr>
              <a:tblGrid>
                <a:gridCol w="6678779">
                  <a:extLst>
                    <a:ext uri="{9D8B030D-6E8A-4147-A177-3AD203B41FA5}">
                      <a16:colId xmlns:a16="http://schemas.microsoft.com/office/drawing/2014/main" val="20001"/>
                    </a:ext>
                  </a:extLst>
                </a:gridCol>
                <a:gridCol w="4217821">
                  <a:extLst>
                    <a:ext uri="{9D8B030D-6E8A-4147-A177-3AD203B41FA5}">
                      <a16:colId xmlns:a16="http://schemas.microsoft.com/office/drawing/2014/main" val="20002"/>
                    </a:ext>
                  </a:extLst>
                </a:gridCol>
              </a:tblGrid>
              <a:tr h="284351">
                <a:tc>
                  <a:txBody>
                    <a:bodyPr/>
                    <a:lstStyle/>
                    <a:p>
                      <a:pPr algn="ctr" fontAlgn="ctr"/>
                      <a:r>
                        <a:rPr lang="en-US" sz="2000" b="1" u="none" strike="noStrike" dirty="0">
                          <a:effectLst/>
                        </a:rPr>
                        <a:t>SIGNIFICANT</a:t>
                      </a:r>
                      <a:r>
                        <a:rPr lang="en-US" sz="2000" b="1" u="none" strike="noStrike" baseline="0" dirty="0">
                          <a:effectLst/>
                        </a:rPr>
                        <a:t> </a:t>
                      </a:r>
                      <a:r>
                        <a:rPr lang="en-US" sz="2000" b="1" u="none" strike="noStrike" dirty="0">
                          <a:effectLst/>
                        </a:rPr>
                        <a:t>TERMINAL/EN ROUTE WEATHER </a:t>
                      </a: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2000" b="1" u="none" strike="noStrike" dirty="0">
                          <a:effectLst/>
                        </a:rPr>
                        <a:t>   ANTICIPATED DEMAND</a:t>
                      </a: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8591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none"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800" kern="1200" dirty="0">
                        <a:solidFill>
                          <a:schemeClr val="bg1"/>
                        </a:solidFill>
                        <a:latin typeface="+mn-lt"/>
                        <a:ea typeface="+mn-ea"/>
                        <a:cs typeface="+mn-cs"/>
                      </a:endParaRPr>
                    </a:p>
                  </a:txBody>
                  <a:tcPr marL="9525" marR="9525" marT="9525" marB="0">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1" u="sng" strike="noStrike" kern="1200" cap="all" baseline="0" dirty="0">
                          <a:solidFill>
                            <a:schemeClr val="tx1"/>
                          </a:solidFill>
                          <a:effectLst/>
                          <a:latin typeface="+mn-lt"/>
                          <a:ea typeface="+mn-ea"/>
                          <a:cs typeface="+mn-cs"/>
                        </a:rPr>
                        <a:t>FRIDAY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NY/PHL/DC/CLT/ATL/FLORIDA/IAH/DEN/PHX/SFO/SEA/SAN</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EN ROUTE STUCTURE</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SATURDAY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CLT/ATL/FLORIDA/DEN/PHX</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EN ROUTE STRUCTURE</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SUNDAY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MSP/DEN/PHX</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EN ROUTE STRUCTURE</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ZMA – CAPE CANAVERAL LAUNCH 1110Z</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sp>
        <p:nvSpPr>
          <p:cNvPr id="7" name="Rectángulo 10"/>
          <p:cNvSpPr/>
          <p:nvPr/>
        </p:nvSpPr>
        <p:spPr>
          <a:xfrm>
            <a:off x="1541585" y="491551"/>
            <a:ext cx="8915400" cy="76944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ATCSCC –</a:t>
            </a:r>
            <a:r>
              <a:rPr kumimoji="0" lang="en-US" sz="2000" b="1" i="0" u="none" strike="noStrike" kern="1200" cap="none" spc="0" normalizeH="0" baseline="0" noProof="0">
                <a:ln>
                  <a:noFill/>
                </a:ln>
                <a:solidFill>
                  <a:srgbClr val="FF0000"/>
                </a:solidFill>
                <a:effectLst/>
                <a:uLnTx/>
                <a:uFillTx/>
                <a:latin typeface="Calibri"/>
                <a:ea typeface="+mn-ea"/>
                <a:cs typeface="+mn-cs"/>
              </a:rPr>
              <a:t>August 28th </a:t>
            </a:r>
            <a:r>
              <a:rPr kumimoji="0" lang="en-US" sz="2000" b="1" i="0" u="none" strike="noStrike" kern="1200" cap="none" spc="0" normalizeH="0" baseline="0" noProof="0" dirty="0">
                <a:ln>
                  <a:noFill/>
                </a:ln>
                <a:solidFill>
                  <a:srgbClr val="FF0000"/>
                </a:solidFill>
                <a:effectLst/>
                <a:uLnTx/>
                <a:uFillTx/>
                <a:latin typeface="Calibri"/>
                <a:ea typeface="+mn-ea"/>
                <a:cs typeface="+mn-cs"/>
              </a:rPr>
              <a:t>thru </a:t>
            </a:r>
            <a:r>
              <a:rPr kumimoji="0" lang="en-US" sz="2000" b="1" i="0" u="none" strike="noStrike" kern="1200" cap="none" spc="0" normalizeH="0" baseline="0" noProof="0">
                <a:ln>
                  <a:noFill/>
                </a:ln>
                <a:solidFill>
                  <a:srgbClr val="FF0000"/>
                </a:solidFill>
                <a:effectLst/>
                <a:uLnTx/>
                <a:uFillTx/>
                <a:latin typeface="Calibri"/>
                <a:ea typeface="+mn-ea"/>
                <a:cs typeface="+mn-cs"/>
              </a:rPr>
              <a:t>August 30th, </a:t>
            </a:r>
            <a:r>
              <a:rPr kumimoji="0" lang="en-US" sz="2000" b="1" i="0" u="none" strike="noStrike" kern="1200" cap="none" spc="0" normalizeH="0" baseline="0" noProof="0" dirty="0">
                <a:ln>
                  <a:noFill/>
                </a:ln>
                <a:solidFill>
                  <a:srgbClr val="FF0000"/>
                </a:solidFill>
                <a:effectLst/>
                <a:uLnTx/>
                <a:uFillTx/>
                <a:latin typeface="Calibri"/>
                <a:ea typeface="+mn-ea"/>
                <a:cs typeface="+mn-cs"/>
              </a:rPr>
              <a:t>2026 Outlook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678905" y="1255749"/>
            <a:ext cx="2895678" cy="2143997"/>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3370544" y="13467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FRIDAY</a:t>
            </a:r>
          </a:p>
        </p:txBody>
      </p:sp>
      <p:pic>
        <p:nvPicPr>
          <p:cNvPr id="11" name="Picture 10">
            <a:extLst>
              <a:ext uri="{FF2B5EF4-FFF2-40B4-BE49-F238E27FC236}">
                <a16:creationId xmlns:a16="http://schemas.microsoft.com/office/drawing/2014/main" id="{1FD80678-2170-DC4C-BD70-37475348BFF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62000" y="3617491"/>
            <a:ext cx="2959973" cy="2198987"/>
          </a:xfrm>
          <a:prstGeom prst="rect">
            <a:avLst/>
          </a:prstGeom>
        </p:spPr>
      </p:pic>
      <p:sp>
        <p:nvSpPr>
          <p:cNvPr id="3" name="TextBox 2">
            <a:extLst>
              <a:ext uri="{FF2B5EF4-FFF2-40B4-BE49-F238E27FC236}">
                <a16:creationId xmlns:a16="http://schemas.microsoft.com/office/drawing/2014/main" id="{693D96D4-3955-944D-1491-78BC20F944E4}"/>
              </a:ext>
            </a:extLst>
          </p:cNvPr>
          <p:cNvSpPr txBox="1"/>
          <p:nvPr/>
        </p:nvSpPr>
        <p:spPr>
          <a:xfrm>
            <a:off x="1603078" y="3666077"/>
            <a:ext cx="1277815"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SATURDAY</a:t>
            </a:r>
          </a:p>
        </p:txBody>
      </p:sp>
      <p:pic>
        <p:nvPicPr>
          <p:cNvPr id="2" name="Picture 1">
            <a:extLst>
              <a:ext uri="{FF2B5EF4-FFF2-40B4-BE49-F238E27FC236}">
                <a16:creationId xmlns:a16="http://schemas.microsoft.com/office/drawing/2014/main" id="{C6BF9207-AC13-B187-5FAA-71F47EF9D29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329242" y="3656594"/>
            <a:ext cx="2895678" cy="2120778"/>
          </a:xfrm>
          <a:prstGeom prst="rect">
            <a:avLst/>
          </a:prstGeom>
        </p:spPr>
      </p:pic>
      <p:sp>
        <p:nvSpPr>
          <p:cNvPr id="6" name="TextBox 5">
            <a:extLst>
              <a:ext uri="{FF2B5EF4-FFF2-40B4-BE49-F238E27FC236}">
                <a16:creationId xmlns:a16="http://schemas.microsoft.com/office/drawing/2014/main" id="{81EBA2EC-AD1B-207A-E654-BC44A87B5920}"/>
              </a:ext>
            </a:extLst>
          </p:cNvPr>
          <p:cNvSpPr txBox="1"/>
          <p:nvPr/>
        </p:nvSpPr>
        <p:spPr>
          <a:xfrm>
            <a:off x="5039875" y="36964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SUNDAY</a:t>
            </a:r>
          </a:p>
        </p:txBody>
      </p:sp>
    </p:spTree>
    <p:extLst>
      <p:ext uri="{BB962C8B-B14F-4D97-AF65-F5344CB8AC3E}">
        <p14:creationId xmlns:p14="http://schemas.microsoft.com/office/powerpoint/2010/main" val="29535187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2952750" y="1028702"/>
            <a:ext cx="6286500" cy="507831"/>
          </a:xfrm>
          <a:prstGeom prst="rect">
            <a:avLst/>
          </a:prstGeom>
          <a:noFill/>
        </p:spPr>
        <p:txBody>
          <a:bodyPr wrap="square" rtlCol="0">
            <a:spAutoFit/>
          </a:bodyPr>
          <a:lstStyle/>
          <a:p>
            <a:pPr algn="ctr">
              <a:defRPr/>
            </a:pPr>
            <a:r>
              <a:rPr lang="en-US" sz="2700" b="1">
                <a:solidFill>
                  <a:srgbClr val="002060"/>
                </a:solidFill>
              </a:rPr>
              <a:t>CADENA</a:t>
            </a:r>
            <a:endParaRPr lang="en-US" sz="2700" b="1"/>
          </a:p>
        </p:txBody>
      </p:sp>
      <p:pic>
        <p:nvPicPr>
          <p:cNvPr id="9" name="Picture 8"/>
          <p:cNvPicPr>
            <a:picLocks noChangeAspect="1"/>
          </p:cNvPicPr>
          <p:nvPr/>
        </p:nvPicPr>
        <p:blipFill>
          <a:blip r:embed="rId2"/>
          <a:stretch/>
        </p:blipFill>
        <p:spPr bwMode="auto">
          <a:xfrm>
            <a:off x="2170612" y="1150349"/>
            <a:ext cx="7543800" cy="4714875"/>
          </a:xfrm>
          <a:prstGeom prst="rect">
            <a:avLst/>
          </a:prstGeom>
        </p:spPr>
      </p:pic>
      <p:sp>
        <p:nvSpPr>
          <p:cNvPr id="8" name="TextBox 7"/>
          <p:cNvSpPr txBox="1"/>
          <p:nvPr/>
        </p:nvSpPr>
        <p:spPr bwMode="auto">
          <a:xfrm>
            <a:off x="2582092" y="1150349"/>
            <a:ext cx="6942908" cy="1685077"/>
          </a:xfrm>
          <a:prstGeom prst="rect">
            <a:avLst/>
          </a:prstGeom>
          <a:noFill/>
        </p:spPr>
        <p:txBody>
          <a:bodyPr wrap="square" rtlCol="0">
            <a:spAutoFit/>
          </a:bodyPr>
          <a:lstStyle/>
          <a:p>
            <a:pPr>
              <a:defRPr/>
            </a:pPr>
            <a:r>
              <a:rPr lang="en-US" sz="4500">
                <a:solidFill>
                  <a:schemeClr val="bg1"/>
                </a:solidFill>
              </a:rPr>
              <a:t>ATO Space Operations Office </a:t>
            </a:r>
            <a:endParaRPr/>
          </a:p>
          <a:p>
            <a:pPr>
              <a:defRPr/>
            </a:pPr>
            <a:endParaRPr lang="en-US" sz="1350"/>
          </a:p>
        </p:txBody>
      </p:sp>
      <p:pic>
        <p:nvPicPr>
          <p:cNvPr id="10" name="Picture 9"/>
          <p:cNvPicPr>
            <a:picLocks noChangeAspect="1"/>
          </p:cNvPicPr>
          <p:nvPr/>
        </p:nvPicPr>
        <p:blipFill>
          <a:blip r:embed="rId3"/>
          <a:srcRect l="6210" r="9146"/>
          <a:stretch/>
        </p:blipFill>
        <p:spPr bwMode="auto">
          <a:xfrm>
            <a:off x="2170612" y="4707775"/>
            <a:ext cx="1143000" cy="1157449"/>
          </a:xfrm>
          <a:prstGeom prst="rect">
            <a:avLst/>
          </a:prstGeom>
        </p:spPr>
      </p:pic>
      <p:pic>
        <p:nvPicPr>
          <p:cNvPr id="11" name="Picture 10"/>
          <p:cNvPicPr>
            <a:picLocks noChangeAspect="1"/>
          </p:cNvPicPr>
          <p:nvPr/>
        </p:nvPicPr>
        <p:blipFill>
          <a:blip r:embed="rId4"/>
          <a:srcRect l="16000" r="25333"/>
          <a:stretch/>
        </p:blipFill>
        <p:spPr bwMode="auto">
          <a:xfrm>
            <a:off x="8460379" y="4659496"/>
            <a:ext cx="1263145" cy="1205729"/>
          </a:xfrm>
          <a:prstGeom prst="rect">
            <a:avLst/>
          </a:prstGeom>
        </p:spPr>
      </p:pic>
      <p:sp>
        <p:nvSpPr>
          <p:cNvPr id="7"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297A4B-5354-1F0B-E88B-F97C3DC2A04D}"/>
              </a:ext>
            </a:extLst>
          </p:cNvPr>
          <p:cNvPicPr>
            <a:picLocks noChangeAspect="1"/>
          </p:cNvPicPr>
          <p:nvPr/>
        </p:nvPicPr>
        <p:blipFill>
          <a:blip r:embed="rId2"/>
          <a:stretch>
            <a:fillRect/>
          </a:stretch>
        </p:blipFill>
        <p:spPr>
          <a:xfrm>
            <a:off x="1532659" y="0"/>
            <a:ext cx="9126682" cy="6858000"/>
          </a:xfrm>
          <a:prstGeom prst="rect">
            <a:avLst/>
          </a:prstGeom>
        </p:spPr>
      </p:pic>
    </p:spTree>
    <p:extLst>
      <p:ext uri="{BB962C8B-B14F-4D97-AF65-F5344CB8AC3E}">
        <p14:creationId xmlns:p14="http://schemas.microsoft.com/office/powerpoint/2010/main" val="16900844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F74DFA-E0CF-FCCA-7ECE-6DDFCB82A15F}"/>
              </a:ext>
            </a:extLst>
          </p:cNvPr>
          <p:cNvPicPr>
            <a:picLocks noChangeAspect="1"/>
          </p:cNvPicPr>
          <p:nvPr/>
        </p:nvPicPr>
        <p:blipFill>
          <a:blip r:embed="rId2"/>
          <a:stretch>
            <a:fillRect/>
          </a:stretch>
        </p:blipFill>
        <p:spPr>
          <a:xfrm>
            <a:off x="1538468" y="0"/>
            <a:ext cx="9115064" cy="6858000"/>
          </a:xfrm>
          <a:prstGeom prst="rect">
            <a:avLst/>
          </a:prstGeom>
        </p:spPr>
      </p:pic>
    </p:spTree>
    <p:extLst>
      <p:ext uri="{BB962C8B-B14F-4D97-AF65-F5344CB8AC3E}">
        <p14:creationId xmlns:p14="http://schemas.microsoft.com/office/powerpoint/2010/main" val="35712183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61CFA1-82FD-0E1D-D1C8-4616342FFBBF}"/>
              </a:ext>
            </a:extLst>
          </p:cNvPr>
          <p:cNvPicPr>
            <a:picLocks noChangeAspect="1"/>
          </p:cNvPicPr>
          <p:nvPr/>
        </p:nvPicPr>
        <p:blipFill>
          <a:blip r:embed="rId2"/>
          <a:stretch>
            <a:fillRect/>
          </a:stretch>
        </p:blipFill>
        <p:spPr>
          <a:xfrm>
            <a:off x="1544307" y="0"/>
            <a:ext cx="9103386" cy="6858000"/>
          </a:xfrm>
          <a:prstGeom prst="rect">
            <a:avLst/>
          </a:prstGeom>
        </p:spPr>
      </p:pic>
    </p:spTree>
    <p:extLst>
      <p:ext uri="{BB962C8B-B14F-4D97-AF65-F5344CB8AC3E}">
        <p14:creationId xmlns:p14="http://schemas.microsoft.com/office/powerpoint/2010/main" val="32959362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1743E76-A06E-1B49-A350-EBF8F4312957}"/>
              </a:ext>
            </a:extLst>
          </p:cNvPr>
          <p:cNvPicPr>
            <a:picLocks noChangeAspect="1"/>
          </p:cNvPicPr>
          <p:nvPr/>
        </p:nvPicPr>
        <p:blipFill>
          <a:blip r:embed="rId2"/>
          <a:stretch>
            <a:fillRect/>
          </a:stretch>
        </p:blipFill>
        <p:spPr>
          <a:xfrm>
            <a:off x="1524001" y="0"/>
            <a:ext cx="9138219" cy="6858000"/>
          </a:xfrm>
          <a:prstGeom prst="rect">
            <a:avLst/>
          </a:prstGeom>
        </p:spPr>
      </p:pic>
    </p:spTree>
    <p:extLst>
      <p:ext uri="{BB962C8B-B14F-4D97-AF65-F5344CB8AC3E}">
        <p14:creationId xmlns:p14="http://schemas.microsoft.com/office/powerpoint/2010/main" val="19565974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B625C8-08A2-2E49-8037-9C96BCCBB236}"/>
              </a:ext>
            </a:extLst>
          </p:cNvPr>
          <p:cNvPicPr>
            <a:picLocks noChangeAspect="1"/>
          </p:cNvPicPr>
          <p:nvPr/>
        </p:nvPicPr>
        <p:blipFill>
          <a:blip r:embed="rId2"/>
          <a:stretch>
            <a:fillRect/>
          </a:stretch>
        </p:blipFill>
        <p:spPr>
          <a:xfrm>
            <a:off x="1524000" y="3257"/>
            <a:ext cx="9144000" cy="6851487"/>
          </a:xfrm>
          <a:prstGeom prst="rect">
            <a:avLst/>
          </a:prstGeom>
        </p:spPr>
      </p:pic>
    </p:spTree>
    <p:extLst>
      <p:ext uri="{BB962C8B-B14F-4D97-AF65-F5344CB8AC3E}">
        <p14:creationId xmlns:p14="http://schemas.microsoft.com/office/powerpoint/2010/main" val="12424253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30246F-551C-A6BA-E1AD-04DAB4062869}"/>
              </a:ext>
            </a:extLst>
          </p:cNvPr>
          <p:cNvPicPr>
            <a:picLocks noChangeAspect="1"/>
          </p:cNvPicPr>
          <p:nvPr/>
        </p:nvPicPr>
        <p:blipFill>
          <a:blip r:embed="rId2"/>
          <a:stretch>
            <a:fillRect/>
          </a:stretch>
        </p:blipFill>
        <p:spPr>
          <a:xfrm>
            <a:off x="1524000" y="2169"/>
            <a:ext cx="9144000" cy="6853662"/>
          </a:xfrm>
          <a:prstGeom prst="rect">
            <a:avLst/>
          </a:prstGeom>
        </p:spPr>
      </p:pic>
    </p:spTree>
    <p:extLst>
      <p:ext uri="{BB962C8B-B14F-4D97-AF65-F5344CB8AC3E}">
        <p14:creationId xmlns:p14="http://schemas.microsoft.com/office/powerpoint/2010/main" val="26135843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272922" y="2286000"/>
            <a:ext cx="6711378" cy="3276600"/>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1026" name="3D3851FB-2A4A-44D6-9AD6-9E58541D092A" descr="72187812-590E-409A-B3FE-7340F66BE85E@fios-router"/>
          <p:cNvPicPr>
            <a:picLocks noChangeAspect="1" noChangeArrowheads="1"/>
          </p:cNvPicPr>
          <p:nvPr/>
        </p:nvPicPr>
        <p:blipFill>
          <a:blip r:embed="rId3"/>
          <a:stretch/>
        </p:blipFill>
        <p:spPr bwMode="auto">
          <a:xfrm>
            <a:off x="1909762" y="1164308"/>
            <a:ext cx="1985962" cy="1051391"/>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861155" y="573083"/>
            <a:ext cx="1064895" cy="559950"/>
          </a:xfrm>
          <a:prstGeom prst="rect">
            <a:avLst/>
          </a:prstGeom>
          <a:noFill/>
          <a:ln>
            <a:noFill/>
          </a:ln>
        </p:spPr>
      </p:pic>
      <p:graphicFrame>
        <p:nvGraphicFramePr>
          <p:cNvPr id="7"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149087" y="1317068"/>
          <a:ext cx="11777870" cy="5363505"/>
        </p:xfrm>
        <a:graphic>
          <a:graphicData uri="http://schemas.openxmlformats.org/drawingml/2006/table">
            <a:tbl>
              <a:tblPr firstRow="1" bandRow="1"/>
              <a:tblGrid>
                <a:gridCol w="3592499">
                  <a:extLst>
                    <a:ext uri="{9D8B030D-6E8A-4147-A177-3AD203B41FA5}">
                      <a16:colId xmlns:a16="http://schemas.microsoft.com/office/drawing/2014/main" val="20000"/>
                    </a:ext>
                  </a:extLst>
                </a:gridCol>
                <a:gridCol w="4379388">
                  <a:extLst>
                    <a:ext uri="{9D8B030D-6E8A-4147-A177-3AD203B41FA5}">
                      <a16:colId xmlns:a16="http://schemas.microsoft.com/office/drawing/2014/main" val="20001"/>
                    </a:ext>
                  </a:extLst>
                </a:gridCol>
                <a:gridCol w="3805983">
                  <a:extLst>
                    <a:ext uri="{9D8B030D-6E8A-4147-A177-3AD203B41FA5}">
                      <a16:colId xmlns:a16="http://schemas.microsoft.com/office/drawing/2014/main" val="3692319164"/>
                    </a:ext>
                  </a:extLst>
                </a:gridCol>
              </a:tblGrid>
              <a:tr h="74263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spcBef>
                          <a:spcPts val="5"/>
                        </a:spcBef>
                        <a:buFont typeface="Wingdings"/>
                        <a:buNone/>
                        <a:tabLst>
                          <a:tab pos="177800" algn="l"/>
                          <a:tab pos="360363" algn="l"/>
                        </a:tabLst>
                      </a:pPr>
                      <a:r>
                        <a:rPr lang="en-US" sz="1800" b="1" i="0" u="none" strike="noStrike" kern="1200" dirty="0">
                          <a:solidFill>
                            <a:srgbClr val="000000"/>
                          </a:solidFill>
                          <a:effectLst/>
                          <a:latin typeface="Calibri" panose="020F0502020204030204" pitchFamily="34" charset="0"/>
                          <a:ea typeface="+mn-ea"/>
                          <a:cs typeface="+mn-cs"/>
                        </a:rPr>
                        <a:t>        Airport/Airspace Constraints </a:t>
                      </a:r>
                    </a:p>
                    <a:p>
                      <a:pPr marL="0" indent="0" algn="l" defTabSz="914400" rtl="0" eaLnBrk="1" fontAlgn="t" latinLnBrk="0" hangingPunct="1">
                        <a:lnSpc>
                          <a:spcPct val="100000"/>
                        </a:lnSpc>
                        <a:spcBef>
                          <a:spcPts val="5"/>
                        </a:spcBef>
                        <a:buFont typeface="Wingdings"/>
                        <a:buNone/>
                        <a:tabLst>
                          <a:tab pos="360363" algn="l"/>
                        </a:tabLst>
                      </a:pPr>
                      <a:r>
                        <a:rPr lang="en-US" sz="1600" b="0" i="0" u="none" strike="noStrike" kern="1200" dirty="0">
                          <a:solidFill>
                            <a:srgbClr val="000000"/>
                          </a:solidFill>
                          <a:effectLst/>
                          <a:latin typeface="Calibri" panose="020F0502020204030204" pitchFamily="34" charset="0"/>
                          <a:ea typeface="+mn-ea"/>
                          <a:cs typeface="+mn-cs"/>
                        </a:rPr>
                        <a:t>         (Equipment Outages/Significant</a:t>
                      </a:r>
                    </a:p>
                    <a:p>
                      <a:pPr marL="0" indent="0" algn="l" defTabSz="914400" rtl="0" eaLnBrk="1" fontAlgn="t" latinLnBrk="0" hangingPunct="1">
                        <a:lnSpc>
                          <a:spcPct val="100000"/>
                        </a:lnSpc>
                        <a:spcBef>
                          <a:spcPts val="5"/>
                        </a:spcBef>
                        <a:buFont typeface="Wingdings"/>
                        <a:buNone/>
                        <a:tabLst>
                          <a:tab pos="360363" algn="l"/>
                        </a:tabLst>
                      </a:pPr>
                      <a:r>
                        <a:rPr lang="en-US" sz="1600" b="0" i="0" u="none" strike="noStrike" kern="1200" dirty="0">
                          <a:solidFill>
                            <a:srgbClr val="000000"/>
                          </a:solidFill>
                          <a:effectLst/>
                          <a:latin typeface="Calibri" panose="020F0502020204030204" pitchFamily="34" charset="0"/>
                          <a:ea typeface="+mn-ea"/>
                          <a:cs typeface="+mn-cs"/>
                        </a:rPr>
                        <a:t>                NOTAMS/Special Events)</a:t>
                      </a:r>
                      <a:endParaRPr sz="1600" b="0" i="0" u="none" strike="noStrike" kern="1200" dirty="0">
                        <a:solidFill>
                          <a:srgbClr val="000000"/>
                        </a:solidFill>
                        <a:effectLst/>
                        <a:latin typeface="Calibri" panose="020F0502020204030204" pitchFamily="34" charset="0"/>
                        <a:ea typeface="+mn-ea"/>
                        <a:cs typeface="+mn-cs"/>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pPr>
                      <a:r>
                        <a:rPr lang="en-US" sz="1800" b="1" i="0" u="none" strike="noStrike" kern="1200" dirty="0">
                          <a:solidFill>
                            <a:srgbClr val="000000"/>
                          </a:solidFill>
                          <a:effectLst/>
                          <a:latin typeface="Calibri" panose="020F0502020204030204" pitchFamily="34" charset="0"/>
                          <a:ea typeface="+mn-ea"/>
                          <a:cs typeface="+mn-cs"/>
                        </a:rPr>
                        <a:t>                        Significant Weather</a:t>
                      </a:r>
                      <a:endParaRPr sz="18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pPr>
                      <a:r>
                        <a:rPr lang="en-US" sz="1800" b="1" i="0" u="none" strike="noStrike" kern="1200" dirty="0">
                          <a:solidFill>
                            <a:srgbClr val="000000"/>
                          </a:solidFill>
                          <a:effectLst/>
                          <a:latin typeface="Calibri" panose="020F0502020204030204" pitchFamily="34" charset="0"/>
                          <a:ea typeface="+mn-ea"/>
                          <a:cs typeface="+mn-cs"/>
                        </a:rPr>
                        <a:t>                            Other</a:t>
                      </a:r>
                      <a:endParaRPr sz="18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600870">
                <a:tc>
                  <a:txBody>
                    <a:bodyPr/>
                    <a:lstStyle/>
                    <a:p>
                      <a:pPr marL="0" algn="l" defTabSz="914400" rtl="0" eaLnBrk="1" fontAlgn="t" latinLnBrk="0" hangingPunct="1"/>
                      <a:endParaRPr lang="es-MX"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s-MX"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s-MX"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ctr"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ctr" defTabSz="914400" rtl="0" eaLnBrk="1" fontAlgn="t" latinLnBrk="0" hangingPunct="1"/>
                      <a:r>
                        <a:rPr lang="en-US" sz="1600" b="0" i="0" kern="1200" dirty="0">
                          <a:solidFill>
                            <a:schemeClr val="tx1"/>
                          </a:solidFill>
                          <a:effectLst/>
                          <a:latin typeface="+mn-lt"/>
                          <a:ea typeface="+mn-ea"/>
                          <a:cs typeface="+mn-cs"/>
                        </a:rPr>
                        <a:t>JET A1 FUEL NOT AVBL</a:t>
                      </a:r>
                    </a:p>
                    <a:p>
                      <a:pPr marL="0" algn="ctr" defTabSz="914400" rtl="0" eaLnBrk="1" fontAlgn="t" latinLnBrk="0" hangingPunct="1"/>
                      <a:endParaRPr lang="en-US" sz="1600" b="0" i="0" u="none" strike="noStrike" kern="1200" dirty="0">
                        <a:solidFill>
                          <a:schemeClr val="tx1"/>
                        </a:solidFill>
                        <a:effectLst/>
                        <a:latin typeface="+mn-lt"/>
                        <a:ea typeface="+mn-ea"/>
                        <a:cs typeface="+mn-cs"/>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800" kern="1200" dirty="0">
                        <a:solidFill>
                          <a:schemeClr val="tx1"/>
                        </a:solidFill>
                        <a:effectLst/>
                        <a:latin typeface="Calibri" panose="020F0502020204030204"/>
                        <a:ea typeface="+mn-ea"/>
                        <a:cs typeface="+mn-cs"/>
                      </a:endParaRPr>
                    </a:p>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r>
                        <a:rPr lang="en-US" sz="1800" kern="1200" dirty="0">
                          <a:solidFill>
                            <a:schemeClr val="tx1"/>
                          </a:solidFill>
                          <a:effectLst/>
                          <a:latin typeface="Calibri" panose="020F0502020204030204"/>
                          <a:ea typeface="+mn-ea"/>
                          <a:cs typeface="+mn-cs"/>
                        </a:rPr>
                        <a:t>TROUGH AT WESTERN REGION, TROPICAL WAVE SE ESTERN REGION</a:t>
                      </a:r>
                      <a:endParaRPr lang="es-MX" sz="1800" kern="1200" dirty="0">
                        <a:solidFill>
                          <a:schemeClr val="tx1"/>
                        </a:solidFill>
                        <a:effectLst/>
                        <a:latin typeface="Calibri" panose="020F0502020204030204"/>
                        <a:ea typeface="+mn-ea"/>
                        <a:cs typeface="+mn-cs"/>
                      </a:endParaRPr>
                    </a:p>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15875"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600" b="0" i="0" u="none" strike="noStrike" kern="1200" noProof="0" dirty="0">
                          <a:solidFill>
                            <a:srgbClr val="000000"/>
                          </a:solidFill>
                          <a:effectLst/>
                          <a:latin typeface="Calibri" panose="020F0502020204030204" pitchFamily="34" charset="0"/>
                          <a:ea typeface="+mn-ea"/>
                          <a:cs typeface="+mn-cs"/>
                        </a:rPr>
                        <a:t>ANTICIPATED DEMAND: </a:t>
                      </a:r>
                      <a:r>
                        <a:rPr lang="en-US" sz="1800" b="0" i="0" u="none" strike="noStrike" kern="1200" noProof="0" dirty="0">
                          <a:solidFill>
                            <a:srgbClr val="FF0000"/>
                          </a:solidFill>
                          <a:effectLst/>
                          <a:latin typeface="Calibri" panose="020F0502020204030204" pitchFamily="34" charset="0"/>
                          <a:ea typeface="+mn-ea"/>
                          <a:cs typeface="+mn-cs"/>
                        </a:rPr>
                        <a:t>MEDIUM</a:t>
                      </a:r>
                    </a:p>
                    <a:p>
                      <a:pPr marL="358775" marR="0" lvl="0" indent="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600" b="0" i="0" u="none" strike="noStrike" kern="1200" noProof="0" dirty="0">
                          <a:solidFill>
                            <a:srgbClr val="000000"/>
                          </a:solidFill>
                          <a:effectLst/>
                          <a:latin typeface="Calibri" panose="020F0502020204030204" pitchFamily="34" charset="0"/>
                          <a:ea typeface="+mn-ea"/>
                          <a:cs typeface="+mn-cs"/>
                        </a:rPr>
                        <a:t>STAFFING: </a:t>
                      </a:r>
                      <a:r>
                        <a:rPr lang="en-US" sz="1800" b="0" i="0" u="none" strike="noStrike" kern="1200" noProof="0" dirty="0">
                          <a:solidFill>
                            <a:srgbClr val="FF0000"/>
                          </a:solidFill>
                          <a:effectLst/>
                          <a:latin typeface="Calibri" panose="020F0502020204030204" pitchFamily="34" charset="0"/>
                          <a:ea typeface="+mn-ea"/>
                          <a:cs typeface="+mn-cs"/>
                        </a:rPr>
                        <a:t>ADEQUATE</a:t>
                      </a: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Imagen 1"/>
          <p:cNvPicPr>
            <a:picLocks noChangeAspect="1"/>
          </p:cNvPicPr>
          <p:nvPr/>
        </p:nvPicPr>
        <p:blipFill>
          <a:blip r:embed="rId5"/>
          <a:stretch>
            <a:fillRect/>
          </a:stretch>
        </p:blipFill>
        <p:spPr>
          <a:xfrm>
            <a:off x="217891" y="116056"/>
            <a:ext cx="1971207" cy="900701"/>
          </a:xfrm>
          <a:prstGeom prst="rect">
            <a:avLst/>
          </a:prstGeom>
        </p:spPr>
      </p:pic>
      <p:sp>
        <p:nvSpPr>
          <p:cNvPr id="8"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COMPASS 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9" name="Rectángulo 10"/>
          <p:cNvSpPr/>
          <p:nvPr/>
        </p:nvSpPr>
        <p:spPr>
          <a:xfrm>
            <a:off x="2325055" y="643739"/>
            <a:ext cx="7441352"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Aug 27</a:t>
            </a:r>
            <a:r>
              <a:rPr kumimoji="0" lang="en-US" sz="2400" b="1" i="0" u="none" strike="noStrike" kern="1200" cap="none" spc="0" normalizeH="0" baseline="30000" noProof="0" dirty="0">
                <a:ln>
                  <a:noFill/>
                </a:ln>
                <a:solidFill>
                  <a:srgbClr val="FF0000"/>
                </a:solidFill>
                <a:effectLst/>
                <a:uLnTx/>
                <a:uFillTx/>
                <a:latin typeface="Arial" panose="020B0604020202020204"/>
                <a:ea typeface="+mn-ea"/>
                <a:cs typeface="+mn-cs"/>
              </a:rPr>
              <a:t>th</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2026 </a:t>
            </a:r>
          </a:p>
        </p:txBody>
      </p:sp>
      <p:pic>
        <p:nvPicPr>
          <p:cNvPr id="3" name="Imagen 2"/>
          <p:cNvPicPr>
            <a:picLocks noChangeAspect="1"/>
          </p:cNvPicPr>
          <p:nvPr/>
        </p:nvPicPr>
        <p:blipFill>
          <a:blip r:embed="rId6"/>
          <a:stretch>
            <a:fillRect/>
          </a:stretch>
        </p:blipFill>
        <p:spPr>
          <a:xfrm>
            <a:off x="3963865" y="2214098"/>
            <a:ext cx="4001575" cy="2145323"/>
          </a:xfrm>
          <a:prstGeom prst="rect">
            <a:avLst/>
          </a:prstGeom>
        </p:spPr>
      </p:pic>
    </p:spTree>
    <p:extLst>
      <p:ext uri="{BB962C8B-B14F-4D97-AF65-F5344CB8AC3E}">
        <p14:creationId xmlns:p14="http://schemas.microsoft.com/office/powerpoint/2010/main" val="36633336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861155" y="573083"/>
            <a:ext cx="1064895" cy="559950"/>
          </a:xfrm>
          <a:prstGeom prst="rect">
            <a:avLst/>
          </a:prstGeom>
          <a:noFill/>
          <a:ln>
            <a:noFill/>
          </a:ln>
        </p:spPr>
      </p:pic>
      <p:pic>
        <p:nvPicPr>
          <p:cNvPr id="2" name="Imagen 1"/>
          <p:cNvPicPr>
            <a:picLocks noChangeAspect="1"/>
          </p:cNvPicPr>
          <p:nvPr/>
        </p:nvPicPr>
        <p:blipFill>
          <a:blip r:embed="rId5"/>
          <a:stretch>
            <a:fillRect/>
          </a:stretch>
        </p:blipFill>
        <p:spPr>
          <a:xfrm>
            <a:off x="217891" y="116056"/>
            <a:ext cx="1971207" cy="900701"/>
          </a:xfrm>
          <a:prstGeom prst="rect">
            <a:avLst/>
          </a:prstGeom>
        </p:spPr>
      </p:pic>
      <p:sp>
        <p:nvSpPr>
          <p:cNvPr id="8"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COMPASS 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9" name="Rectángulo 10"/>
          <p:cNvSpPr/>
          <p:nvPr/>
        </p:nvSpPr>
        <p:spPr>
          <a:xfrm>
            <a:off x="2325055" y="589167"/>
            <a:ext cx="7441352"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Aug 27</a:t>
            </a:r>
            <a:r>
              <a:rPr kumimoji="0" lang="en-US" sz="2400" b="1" i="0" u="none" strike="noStrike" kern="1200" cap="none" spc="0" normalizeH="0" baseline="30000" noProof="0" dirty="0">
                <a:ln>
                  <a:noFill/>
                </a:ln>
                <a:solidFill>
                  <a:srgbClr val="FF0000"/>
                </a:solidFill>
                <a:effectLst/>
                <a:uLnTx/>
                <a:uFillTx/>
                <a:latin typeface="Arial" panose="020B0604020202020204"/>
                <a:ea typeface="+mn-ea"/>
                <a:cs typeface="+mn-cs"/>
              </a:rPr>
              <a:t>th</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2026 </a:t>
            </a:r>
          </a:p>
        </p:txBody>
      </p:sp>
      <p:pic>
        <p:nvPicPr>
          <p:cNvPr id="4" name="Imagen 3"/>
          <p:cNvPicPr>
            <a:picLocks noChangeAspect="1"/>
          </p:cNvPicPr>
          <p:nvPr/>
        </p:nvPicPr>
        <p:blipFill>
          <a:blip r:embed="rId6"/>
          <a:stretch>
            <a:fillRect/>
          </a:stretch>
        </p:blipFill>
        <p:spPr>
          <a:xfrm>
            <a:off x="1066800" y="1300480"/>
            <a:ext cx="10048240" cy="5212261"/>
          </a:xfrm>
          <a:prstGeom prst="rect">
            <a:avLst/>
          </a:prstGeom>
        </p:spPr>
      </p:pic>
    </p:spTree>
    <p:extLst>
      <p:ext uri="{BB962C8B-B14F-4D97-AF65-F5344CB8AC3E}">
        <p14:creationId xmlns:p14="http://schemas.microsoft.com/office/powerpoint/2010/main" val="1164123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886200" y="1752599"/>
            <a:ext cx="6048446" cy="350519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1928884" y="1676400"/>
            <a:ext cx="1828800" cy="182880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2749" y="-56289"/>
            <a:ext cx="62865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270381"/>
            <a:ext cx="5630636" cy="400110"/>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mn-cs"/>
              </a:rPr>
              <a:t>MKJK – AUGUST 27, 2026</a:t>
            </a:r>
          </a:p>
        </p:txBody>
      </p:sp>
      <p:sp>
        <p:nvSpPr>
          <p:cNvPr id="9" name="TextBox 8">
            <a:extLst>
              <a:ext uri="{FF2B5EF4-FFF2-40B4-BE49-F238E27FC236}">
                <a16:creationId xmlns:a16="http://schemas.microsoft.com/office/drawing/2014/main" id="{80388C2C-C13E-B3CF-758E-58D333A746AC}"/>
              </a:ext>
            </a:extLst>
          </p:cNvPr>
          <p:cNvSpPr txBox="1"/>
          <p:nvPr/>
        </p:nvSpPr>
        <p:spPr>
          <a:xfrm>
            <a:off x="3524251" y="2002971"/>
            <a:ext cx="257175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1D1A36"/>
              </a:solidFill>
              <a:effectLst/>
              <a:uLnTx/>
              <a:uFillTx/>
              <a:latin typeface="Arial" panose="020B0604020202020204"/>
              <a:ea typeface="+mn-ea"/>
              <a:cs typeface="+mn-cs"/>
            </a:endParaRPr>
          </a:p>
        </p:txBody>
      </p:sp>
      <p:graphicFrame>
        <p:nvGraphicFramePr>
          <p:cNvPr id="10" name="object 7">
            <a:extLst>
              <a:ext uri="{FF2B5EF4-FFF2-40B4-BE49-F238E27FC236}">
                <a16:creationId xmlns:a16="http://schemas.microsoft.com/office/drawing/2014/main" id="{110ADD6A-2CD2-8FC7-5EA4-FDA3A031607A}"/>
              </a:ext>
            </a:extLst>
          </p:cNvPr>
          <p:cNvGraphicFramePr>
            <a:graphicFrameLocks noGrp="1"/>
          </p:cNvGraphicFramePr>
          <p:nvPr>
            <p:extLst/>
          </p:nvPr>
        </p:nvGraphicFramePr>
        <p:xfrm>
          <a:off x="0" y="654658"/>
          <a:ext cx="12191998" cy="8810556"/>
        </p:xfrm>
        <a:graphic>
          <a:graphicData uri="http://schemas.openxmlformats.org/drawingml/2006/table">
            <a:tbl>
              <a:tblPr firstRow="1" bandRow="1"/>
              <a:tblGrid>
                <a:gridCol w="6755642">
                  <a:extLst>
                    <a:ext uri="{9D8B030D-6E8A-4147-A177-3AD203B41FA5}">
                      <a16:colId xmlns:a16="http://schemas.microsoft.com/office/drawing/2014/main" val="20000"/>
                    </a:ext>
                  </a:extLst>
                </a:gridCol>
                <a:gridCol w="3753134">
                  <a:extLst>
                    <a:ext uri="{9D8B030D-6E8A-4147-A177-3AD203B41FA5}">
                      <a16:colId xmlns:a16="http://schemas.microsoft.com/office/drawing/2014/main" val="20001"/>
                    </a:ext>
                  </a:extLst>
                </a:gridCol>
                <a:gridCol w="1683222">
                  <a:extLst>
                    <a:ext uri="{9D8B030D-6E8A-4147-A177-3AD203B41FA5}">
                      <a16:colId xmlns:a16="http://schemas.microsoft.com/office/drawing/2014/main" val="3692319164"/>
                    </a:ext>
                  </a:extLst>
                </a:gridCol>
              </a:tblGrid>
              <a:tr h="51247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lang="en-US"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a:t>
                      </a:r>
                      <a:r>
                        <a:rPr lang="en-US" sz="2000" b="1" kern="1200" spc="-20" dirty="0" err="1">
                          <a:solidFill>
                            <a:schemeClr val="tx1"/>
                          </a:solidFill>
                          <a:latin typeface="Calibri"/>
                          <a:ea typeface="+mn-ea"/>
                          <a:cs typeface="Calibri"/>
                        </a:rPr>
                        <a:t>Wx</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500" b="1" kern="1200" spc="-20" dirty="0">
                          <a:solidFill>
                            <a:schemeClr val="tx1"/>
                          </a:solidFill>
                          <a:latin typeface="Calibri"/>
                          <a:ea typeface="+mn-ea"/>
                          <a:cs typeface="Calibri"/>
                        </a:rPr>
                        <a:t>OTHER INFO</a:t>
                      </a:r>
                      <a:endParaRPr sz="15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6128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TMMs: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MKJK: AIC02/23: ALL TFC DEPARTING KMIA DESTINED SKBO SHALL ROUTE IN KFIR VIA EMABU UP525 SINID DLY BTW 1400 &amp; 2000UTC.</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500" b="1" u="none"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A0341/26 - </a:t>
                      </a:r>
                      <a:r>
                        <a:rPr lang="en-US" sz="1600" b="1" i="0" kern="1200" dirty="0">
                          <a:solidFill>
                            <a:schemeClr val="tx1"/>
                          </a:solidFill>
                          <a:effectLst/>
                          <a:latin typeface="Calibri" panose="020F0502020204030204"/>
                          <a:ea typeface="+mn-ea"/>
                          <a:cs typeface="+mn-cs"/>
                        </a:rPr>
                        <a:t>FLOW CTL PROC ACT. ALL ACFT OPR ON RTE UM782 BTN ARNAL AND DELVI RESTRICTED TO FL320 OR BELOW DUE TO LOSS OF SURVEILLANCE COVERAGE. </a:t>
                      </a:r>
                      <a:r>
                        <a:rPr lang="en-US" sz="1600" b="0" i="0" kern="1200" dirty="0">
                          <a:solidFill>
                            <a:schemeClr val="tx1"/>
                          </a:solidFill>
                          <a:effectLst/>
                          <a:latin typeface="Calibri" panose="020F0502020204030204"/>
                          <a:ea typeface="+mn-ea"/>
                          <a:cs typeface="+mn-cs"/>
                        </a:rPr>
                        <a:t>26 AUG 2149UTC TIL 01 SEP 0000UTC</a:t>
                      </a:r>
                      <a:endParaRPr lang="en-US" sz="1600" b="1" u="none"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500" b="1" u="none"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i="0" kern="1200" dirty="0">
                          <a:solidFill>
                            <a:schemeClr val="tx1"/>
                          </a:solidFill>
                          <a:effectLst/>
                          <a:latin typeface="Calibri" panose="020F0502020204030204"/>
                          <a:ea typeface="+mn-ea"/>
                          <a:cs typeface="+mn-cs"/>
                        </a:rPr>
                        <a:t>MWCR - A0324/26 FLOW CTL PROC ACT. INCREASED SEPARATIONS OF 20NM BTN ALL ACFT ON THE SAME RTE DUE TO LTD MANPOWER. </a:t>
                      </a:r>
                      <a:r>
                        <a:rPr lang="en-US" sz="1500" b="0" i="0" kern="1200" dirty="0">
                          <a:solidFill>
                            <a:schemeClr val="tx1"/>
                          </a:solidFill>
                          <a:effectLst/>
                          <a:latin typeface="Calibri" panose="020F0502020204030204"/>
                          <a:ea typeface="+mn-ea"/>
                          <a:cs typeface="+mn-cs"/>
                        </a:rPr>
                        <a:t>16 AUG 1600UTC TIL 31 AUG 2100UTC 2026</a:t>
                      </a:r>
                      <a:endParaRPr lang="en-US" sz="1500" b="1" u="none"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kern="1200" dirty="0">
                          <a:solidFill>
                            <a:schemeClr val="tx1"/>
                          </a:solidFill>
                          <a:effectLst/>
                          <a:latin typeface="Calibri" panose="020F0502020204030204"/>
                          <a:ea typeface="+mn-ea"/>
                          <a:cs typeface="+mn-cs"/>
                        </a:rPr>
                        <a:t>A0325/26 - CAYMAN TMA CLSD. DAILY 0400-1159. 16AUG 0400UTC TIL 31 AUG 1159UTC</a:t>
                      </a:r>
                      <a:endParaRPr lang="en-US" sz="1500" b="1"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i="0" u="sng" kern="1200" dirty="0">
                          <a:solidFill>
                            <a:schemeClr val="tx1"/>
                          </a:solidFill>
                          <a:effectLst/>
                          <a:latin typeface="Calibri" panose="020F0502020204030204"/>
                          <a:ea typeface="+mn-ea"/>
                          <a:cs typeface="+mn-cs"/>
                        </a:rPr>
                        <a:t>MKJP</a:t>
                      </a:r>
                      <a:endParaRPr lang="en-JM"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none" kern="1200" dirty="0">
                          <a:solidFill>
                            <a:schemeClr val="tx1"/>
                          </a:solidFill>
                          <a:effectLst/>
                          <a:latin typeface="Calibri" panose="020F0502020204030204"/>
                          <a:ea typeface="+mn-ea"/>
                          <a:cs typeface="+mn-cs"/>
                        </a:rPr>
                        <a:t>SEE NOTAMs </a:t>
                      </a:r>
                      <a:r>
                        <a:rPr lang="en-JM" sz="1500" b="1" i="0" kern="1200" dirty="0">
                          <a:solidFill>
                            <a:schemeClr val="tx1"/>
                          </a:solidFill>
                          <a:effectLst/>
                          <a:latin typeface="Calibri" panose="020F0502020204030204"/>
                          <a:ea typeface="+mn-ea"/>
                          <a:cs typeface="+mn-cs"/>
                        </a:rPr>
                        <a:t>A0209/26 , A0218/26 &amp; A0219/26 REGARDING ACFT STAND CLOSURES &amp; ADJUSTED TAXI PROCEDURES TO SOME ACFT STANDS DUE THE AIRPORT REHABILITION WORKS AT MKJP.</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sng" kern="1200" dirty="0">
                          <a:solidFill>
                            <a:schemeClr val="tx1"/>
                          </a:solidFill>
                          <a:effectLst/>
                          <a:latin typeface="Calibri" panose="020F0502020204030204"/>
                          <a:ea typeface="+mn-ea"/>
                          <a:cs typeface="+mn-cs"/>
                        </a:rPr>
                        <a:t>MKJS</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i="0" kern="1200" dirty="0">
                          <a:solidFill>
                            <a:schemeClr val="tx1"/>
                          </a:solidFill>
                          <a:effectLst/>
                          <a:latin typeface="Calibri" panose="020F0502020204030204"/>
                          <a:ea typeface="+mn-ea"/>
                          <a:cs typeface="+mn-cs"/>
                        </a:rPr>
                        <a:t>A0340/26  - TWY BRAVO CLSD DUE MAINT. </a:t>
                      </a:r>
                      <a:r>
                        <a:rPr lang="en-US" sz="1500" b="0" i="0" kern="1200" dirty="0">
                          <a:solidFill>
                            <a:schemeClr val="tx1"/>
                          </a:solidFill>
                          <a:effectLst/>
                          <a:latin typeface="Calibri" panose="020F0502020204030204"/>
                          <a:ea typeface="+mn-ea"/>
                          <a:cs typeface="+mn-cs"/>
                        </a:rPr>
                        <a:t>25 AUG 2001UTC TIL  28 AUG 1200UTC 2026</a:t>
                      </a:r>
                      <a:endParaRPr lang="es-ES" sz="1500" b="0" i="0" u="none" strike="noStrik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solidFill>
                            <a:schemeClr val="tx1"/>
                          </a:solidFill>
                        </a:rPr>
                        <a:t>     </a:t>
                      </a:r>
                      <a:endParaRPr lang="en-US"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      </a:t>
                      </a: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JM" sz="1600" b="0" i="0" u="none" strike="noStrike" dirty="0">
                          <a:solidFill>
                            <a:srgbClr val="000000"/>
                          </a:solidFill>
                          <a:effectLst/>
                          <a:latin typeface="Calibri" panose="020F0502020204030204" pitchFamily="34" charset="0"/>
                          <a:cs typeface="Calibri" panose="020F0502020204030204" pitchFamily="34" charset="0"/>
                        </a:rPr>
                        <a:t>LOW LVL JETSTREAM + SAHARAN DUST LAYER + TW</a:t>
                      </a:r>
                    </a:p>
                    <a:p>
                      <a:pPr algn="ctr"/>
                      <a:r>
                        <a:rPr lang="en-JM" sz="1600" b="0" i="0" u="none" strike="noStrike" dirty="0">
                          <a:solidFill>
                            <a:srgbClr val="000000"/>
                          </a:solidFill>
                          <a:effectLst/>
                          <a:latin typeface="Calibri" panose="020F0502020204030204" pitchFamily="34" charset="0"/>
                          <a:cs typeface="Calibri" panose="020F0502020204030204" pitchFamily="34" charset="0"/>
                        </a:rPr>
                        <a:t>ISO SHWRS + WINDY + HAZY CDNS</a:t>
                      </a: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en-JM" sz="1600" b="1" i="0" u="sng" strike="noStrike" dirty="0">
                          <a:solidFill>
                            <a:srgbClr val="000000"/>
                          </a:solidFill>
                          <a:effectLst/>
                          <a:latin typeface="Calibri" panose="020F0502020204030204" pitchFamily="34" charset="0"/>
                          <a:cs typeface="Calibri" panose="020F0502020204030204" pitchFamily="34" charset="0"/>
                        </a:rPr>
                        <a:t>GRAND CAYMAN TMA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a:solidFill>
                            <a:srgbClr val="000000"/>
                          </a:solidFill>
                          <a:effectLst/>
                          <a:latin typeface="Calibri" panose="020F0502020204030204" pitchFamily="34" charset="0"/>
                          <a:cs typeface="Calibri" panose="020F0502020204030204" pitchFamily="34" charset="0"/>
                        </a:rPr>
                        <a:t>NO SIGNIFICANT WEATHER FORECASTED</a:t>
                      </a:r>
                      <a:endParaRPr lang="en-JM" sz="1600" b="0" i="0" u="none" strike="noStrike" dirty="0">
                        <a:solidFill>
                          <a:srgbClr val="000000"/>
                        </a:solidFill>
                        <a:effectLst/>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JM" sz="1600" b="0" i="0" u="none" strike="noStrike" dirty="0">
                        <a:solidFill>
                          <a:srgbClr val="000000"/>
                        </a:solidFill>
                        <a:effectLst/>
                        <a:latin typeface="Calibri" panose="020F0502020204030204" pitchFamily="34" charset="0"/>
                        <a:cs typeface="Calibri" panose="020F0502020204030204" pitchFamily="34" charset="0"/>
                      </a:endParaRPr>
                    </a:p>
                  </a:txBody>
                  <a:tcP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0" indent="0" algn="l">
                        <a:buFont typeface="Arial" panose="020B0604020202020204" pitchFamily="34" charset="0"/>
                        <a:buNone/>
                      </a:pPr>
                      <a:r>
                        <a:rPr lang="en-JM" sz="1600" b="1" i="0" kern="1200" dirty="0">
                          <a:solidFill>
                            <a:schemeClr val="tx1"/>
                          </a:solidFill>
                          <a:effectLst/>
                          <a:latin typeface="Calibri" panose="020F0502020204030204" pitchFamily="34" charset="0"/>
                          <a:ea typeface="+mn-ea"/>
                          <a:cs typeface="Calibri" panose="020F0502020204030204" pitchFamily="34" charset="0"/>
                        </a:rPr>
                        <a:t>MODERATE - HIGH TFC VOL EXPECTED</a:t>
                      </a:r>
                    </a:p>
                    <a:p>
                      <a:pPr marL="0" indent="0" algn="l">
                        <a:buFont typeface="Arial" panose="020B0604020202020204" pitchFamily="34" charset="0"/>
                        <a:buNone/>
                      </a:pPr>
                      <a:endParaRPr lang="en-JM" sz="1600" b="1" i="0" kern="1200" dirty="0">
                        <a:solidFill>
                          <a:schemeClr val="tx1"/>
                        </a:solidFill>
                        <a:effectLst/>
                        <a:latin typeface="Calibri" panose="020F0502020204030204" pitchFamily="34" charset="0"/>
                        <a:ea typeface="+mn-ea"/>
                        <a:cs typeface="Calibri" panose="020F0502020204030204" pitchFamily="34" charset="0"/>
                      </a:endParaRPr>
                    </a:p>
                    <a:p>
                      <a:pPr marL="0" indent="0" algn="l">
                        <a:buFont typeface="Arial" panose="020B0604020202020204" pitchFamily="34" charset="0"/>
                        <a:buNone/>
                      </a:pPr>
                      <a:r>
                        <a:rPr lang="en-JM" sz="1600" b="1" i="0" u="none" strike="noStrike" kern="1200" dirty="0">
                          <a:solidFill>
                            <a:schemeClr val="tx1"/>
                          </a:solidFill>
                          <a:effectLst/>
                          <a:latin typeface="Calibri" panose="020F0502020204030204" pitchFamily="34" charset="0"/>
                          <a:ea typeface="+mn-ea"/>
                          <a:cs typeface="Calibri" panose="020F0502020204030204" pitchFamily="34" charset="0"/>
                        </a:rPr>
                        <a:t>STAFFING : ADEQUATE</a:t>
                      </a:r>
                    </a:p>
                    <a:p>
                      <a:pPr marL="0" indent="0" algn="l">
                        <a:buFont typeface="Arial" panose="020B0604020202020204" pitchFamily="34" charset="0"/>
                        <a:buNone/>
                      </a:pPr>
                      <a:endParaRPr lang="en-JM" sz="1500" b="1" i="0" u="none" strike="noStrike" kern="1200" dirty="0">
                        <a:solidFill>
                          <a:schemeClr val="tx1"/>
                        </a:solidFill>
                        <a:effectLst/>
                        <a:latin typeface="Calibri" panose="020F0502020204030204" pitchFamily="34" charset="0"/>
                        <a:ea typeface="+mn-ea"/>
                        <a:cs typeface="Calibri" panose="020F0502020204030204" pitchFamily="34" charset="0"/>
                      </a:endParaRPr>
                    </a:p>
                  </a:txBody>
                  <a:tcP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Picture 1" descr="Text&#10;&#10;Description automatically generated">
            <a:extLst>
              <a:ext uri="{FF2B5EF4-FFF2-40B4-BE49-F238E27FC236}">
                <a16:creationId xmlns:a16="http://schemas.microsoft.com/office/drawing/2014/main" id="{3B472D20-FC8E-D4DF-CA08-25D7A3C90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3938954" cy="734794"/>
          </a:xfrm>
          <a:prstGeom prst="rect">
            <a:avLst/>
          </a:prstGeom>
        </p:spPr>
      </p:pic>
      <p:pic>
        <p:nvPicPr>
          <p:cNvPr id="7" name="Picture 6">
            <a:extLst>
              <a:ext uri="{FF2B5EF4-FFF2-40B4-BE49-F238E27FC236}">
                <a16:creationId xmlns:a16="http://schemas.microsoft.com/office/drawing/2014/main" id="{310D0445-849E-506D-37C5-D91F2CBF6C09}"/>
              </a:ext>
            </a:extLst>
          </p:cNvPr>
          <p:cNvPicPr>
            <a:picLocks noChangeAspect="1"/>
          </p:cNvPicPr>
          <p:nvPr/>
        </p:nvPicPr>
        <p:blipFill>
          <a:blip r:embed="rId4"/>
          <a:stretch>
            <a:fillRect/>
          </a:stretch>
        </p:blipFill>
        <p:spPr>
          <a:xfrm>
            <a:off x="7081548" y="2159391"/>
            <a:ext cx="1362265" cy="800212"/>
          </a:xfrm>
          <a:prstGeom prst="rect">
            <a:avLst/>
          </a:prstGeom>
        </p:spPr>
      </p:pic>
      <p:pic>
        <p:nvPicPr>
          <p:cNvPr id="12" name="Picture 11">
            <a:extLst>
              <a:ext uri="{FF2B5EF4-FFF2-40B4-BE49-F238E27FC236}">
                <a16:creationId xmlns:a16="http://schemas.microsoft.com/office/drawing/2014/main" id="{8007ECBF-0534-FFC5-DC9A-681927EAC830}"/>
              </a:ext>
            </a:extLst>
          </p:cNvPr>
          <p:cNvPicPr>
            <a:picLocks noChangeAspect="1"/>
          </p:cNvPicPr>
          <p:nvPr/>
        </p:nvPicPr>
        <p:blipFill>
          <a:blip r:embed="rId5"/>
          <a:stretch>
            <a:fillRect/>
          </a:stretch>
        </p:blipFill>
        <p:spPr>
          <a:xfrm>
            <a:off x="8551998" y="2159391"/>
            <a:ext cx="1390844" cy="828791"/>
          </a:xfrm>
          <a:prstGeom prst="rect">
            <a:avLst/>
          </a:prstGeom>
        </p:spPr>
      </p:pic>
      <p:pic>
        <p:nvPicPr>
          <p:cNvPr id="15" name="Picture 14">
            <a:extLst>
              <a:ext uri="{FF2B5EF4-FFF2-40B4-BE49-F238E27FC236}">
                <a16:creationId xmlns:a16="http://schemas.microsoft.com/office/drawing/2014/main" id="{4A7A6D98-5A12-CA11-2450-08661EFD1A14}"/>
              </a:ext>
            </a:extLst>
          </p:cNvPr>
          <p:cNvPicPr>
            <a:picLocks noChangeAspect="1"/>
          </p:cNvPicPr>
          <p:nvPr/>
        </p:nvPicPr>
        <p:blipFill>
          <a:blip r:embed="rId6"/>
          <a:stretch>
            <a:fillRect/>
          </a:stretch>
        </p:blipFill>
        <p:spPr>
          <a:xfrm>
            <a:off x="7062495" y="3026094"/>
            <a:ext cx="1381318" cy="847843"/>
          </a:xfrm>
          <a:prstGeom prst="rect">
            <a:avLst/>
          </a:prstGeom>
        </p:spPr>
      </p:pic>
      <p:pic>
        <p:nvPicPr>
          <p:cNvPr id="18" name="Picture 17">
            <a:extLst>
              <a:ext uri="{FF2B5EF4-FFF2-40B4-BE49-F238E27FC236}">
                <a16:creationId xmlns:a16="http://schemas.microsoft.com/office/drawing/2014/main" id="{7B30B098-D853-2745-C3BD-F7BC68D054E6}"/>
              </a:ext>
            </a:extLst>
          </p:cNvPr>
          <p:cNvPicPr>
            <a:picLocks noChangeAspect="1"/>
          </p:cNvPicPr>
          <p:nvPr/>
        </p:nvPicPr>
        <p:blipFill>
          <a:blip r:embed="rId7"/>
          <a:stretch>
            <a:fillRect/>
          </a:stretch>
        </p:blipFill>
        <p:spPr>
          <a:xfrm>
            <a:off x="8595293" y="3076787"/>
            <a:ext cx="1390844" cy="790685"/>
          </a:xfrm>
          <a:prstGeom prst="rect">
            <a:avLst/>
          </a:prstGeom>
        </p:spPr>
      </p:pic>
      <p:pic>
        <p:nvPicPr>
          <p:cNvPr id="21" name="Picture 20">
            <a:extLst>
              <a:ext uri="{FF2B5EF4-FFF2-40B4-BE49-F238E27FC236}">
                <a16:creationId xmlns:a16="http://schemas.microsoft.com/office/drawing/2014/main" id="{A995F559-A429-3A3F-0832-C6103D8A2C81}"/>
              </a:ext>
            </a:extLst>
          </p:cNvPr>
          <p:cNvPicPr>
            <a:picLocks noChangeAspect="1"/>
          </p:cNvPicPr>
          <p:nvPr/>
        </p:nvPicPr>
        <p:blipFill>
          <a:blip r:embed="rId8"/>
          <a:stretch>
            <a:fillRect/>
          </a:stretch>
        </p:blipFill>
        <p:spPr>
          <a:xfrm>
            <a:off x="6852516" y="4583161"/>
            <a:ext cx="3560726" cy="2010056"/>
          </a:xfrm>
          <a:prstGeom prst="rect">
            <a:avLst/>
          </a:prstGeom>
        </p:spPr>
      </p:pic>
    </p:spTree>
    <p:extLst>
      <p:ext uri="{BB962C8B-B14F-4D97-AF65-F5344CB8AC3E}">
        <p14:creationId xmlns:p14="http://schemas.microsoft.com/office/powerpoint/2010/main" val="6148060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ángulo 3"/>
          <p:cNvSpPr/>
          <p:nvPr/>
        </p:nvSpPr>
        <p:spPr bwMode="auto">
          <a:xfrm>
            <a:off x="4114800" y="445573"/>
            <a:ext cx="6172200" cy="584775"/>
          </a:xfrm>
          <a:prstGeom prst="rect">
            <a:avLst/>
          </a:prstGeom>
        </p:spPr>
        <p:txBody>
          <a:bodyPr wrap="square">
            <a:spAutoFit/>
          </a:bodyPr>
          <a:lstStyle/>
          <a:p>
            <a:pPr>
              <a:defRPr/>
            </a:pPr>
            <a:r>
              <a:rPr lang="en-US" sz="3200" b="1">
                <a:solidFill>
                  <a:srgbClr val="002060"/>
                </a:solidFill>
              </a:rPr>
              <a:t>            CADENA                                   </a:t>
            </a:r>
            <a:endParaRPr lang="es-MX" sz="3200"/>
          </a:p>
        </p:txBody>
      </p:sp>
      <p:pic>
        <p:nvPicPr>
          <p:cNvPr id="8" name="Imagen 7"/>
          <p:cNvPicPr>
            <a:picLocks noChangeAspect="1"/>
          </p:cNvPicPr>
          <p:nvPr/>
        </p:nvPicPr>
        <p:blipFill>
          <a:blip r:embed="rId2"/>
          <a:stretch/>
        </p:blipFill>
        <p:spPr bwMode="auto">
          <a:xfrm>
            <a:off x="1905000" y="434853"/>
            <a:ext cx="1828800" cy="513892"/>
          </a:xfrm>
          <a:prstGeom prst="rect">
            <a:avLst/>
          </a:prstGeom>
        </p:spPr>
      </p:pic>
      <p:pic>
        <p:nvPicPr>
          <p:cNvPr id="10" name="Imagen 9"/>
          <p:cNvPicPr>
            <a:picLocks noChangeAspect="1"/>
          </p:cNvPicPr>
          <p:nvPr/>
        </p:nvPicPr>
        <p:blipFill>
          <a:blip r:embed="rId3"/>
          <a:stretch/>
        </p:blipFill>
        <p:spPr bwMode="auto">
          <a:xfrm>
            <a:off x="2800166" y="1295401"/>
            <a:ext cx="6557963" cy="4462035"/>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 name="TextBox 3"/>
          <p:cNvSpPr txBox="1"/>
          <p:nvPr/>
        </p:nvSpPr>
        <p:spPr>
          <a:xfrm>
            <a:off x="4909456" y="-5620"/>
            <a:ext cx="2373096"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67"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68"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graphicFrame>
        <p:nvGraphicFramePr>
          <p:cNvPr id="1269" name="object 7"/>
          <p:cNvGraphicFramePr/>
          <p:nvPr/>
        </p:nvGraphicFramePr>
        <p:xfrm>
          <a:off x="66392" y="837243"/>
          <a:ext cx="12059215" cy="6032541"/>
        </p:xfrm>
        <a:graphic>
          <a:graphicData uri="http://schemas.openxmlformats.org/drawingml/2006/table">
            <a:tbl>
              <a:tblPr firstRow="1"/>
              <a:tblGrid>
                <a:gridCol w="6037740">
                  <a:extLst>
                    <a:ext uri="{9D8B030D-6E8A-4147-A177-3AD203B41FA5}">
                      <a16:colId xmlns:a16="http://schemas.microsoft.com/office/drawing/2014/main" val="20000"/>
                    </a:ext>
                  </a:extLst>
                </a:gridCol>
                <a:gridCol w="6021475">
                  <a:extLst>
                    <a:ext uri="{9D8B030D-6E8A-4147-A177-3AD203B41FA5}">
                      <a16:colId xmlns:a16="http://schemas.microsoft.com/office/drawing/2014/main" val="20001"/>
                    </a:ext>
                  </a:extLst>
                </a:gridCol>
              </a:tblGrid>
              <a:tr h="419100">
                <a:tc gridSpan="2">
                  <a:txBody>
                    <a:bodyPr/>
                    <a:lstStyle/>
                    <a:p>
                      <a:pPr indent="176212" algn="ctr">
                        <a:tabLst>
                          <a:tab pos="355600" algn="l"/>
                        </a:tabLst>
                        <a:defRPr sz="1300" spc="-22">
                          <a:solidFill>
                            <a:srgbClr val="000000"/>
                          </a:solidFill>
                          <a:latin typeface="Montserrat"/>
                          <a:ea typeface="Montserrat"/>
                          <a:cs typeface="Montserrat"/>
                          <a:sym typeface="Montserrat"/>
                        </a:defRPr>
                      </a:pPr>
                      <a:r>
                        <a:t>Airport/Airspace Constraints </a:t>
                      </a:r>
                      <a:endParaRPr spc="-14">
                        <a:latin typeface="+mj-lt"/>
                        <a:ea typeface="+mj-ea"/>
                        <a:cs typeface="+mj-cs"/>
                        <a:sym typeface="Calibri"/>
                      </a:endParaRPr>
                    </a:p>
                    <a:p>
                      <a:pPr indent="176212" algn="ctr">
                        <a:tabLst>
                          <a:tab pos="355600" algn="l"/>
                        </a:tabLst>
                        <a:defRPr sz="1300" spc="-22">
                          <a:solidFill>
                            <a:srgbClr val="000000"/>
                          </a:solidFill>
                          <a:latin typeface="Montserrat"/>
                          <a:ea typeface="Montserrat"/>
                          <a:cs typeface="Montserrat"/>
                          <a:sym typeface="Montserrat"/>
                        </a:defRPr>
                      </a:pPr>
                      <a:r>
                        <a:t>(Equipment Outages/Significant NOTAM/Special Events)</a:t>
                      </a:r>
                    </a:p>
                  </a:txBody>
                  <a:tcPr marL="0" marR="0" marT="0" marB="0" horzOverflow="overflow">
                    <a:lnB w="12700">
                      <a:solidFill>
                        <a:srgbClr val="FFFFFF"/>
                      </a:solidFill>
                    </a:lnB>
                    <a:solidFill>
                      <a:srgbClr val="92CDDD"/>
                    </a:solidFill>
                  </a:tcPr>
                </a:tc>
                <a:tc hMerge="1">
                  <a:txBody>
                    <a:bodyPr/>
                    <a:lstStyle/>
                    <a:p>
                      <a:endParaRPr lang="en-US"/>
                    </a:p>
                  </a:txBody>
                  <a:tcPr/>
                </a:tc>
                <a:extLst>
                  <a:ext uri="{0D108BD9-81ED-4DB2-BD59-A6C34878D82A}">
                    <a16:rowId xmlns:a16="http://schemas.microsoft.com/office/drawing/2014/main" val="10000"/>
                  </a:ext>
                </a:extLst>
              </a:tr>
              <a:tr h="5613441">
                <a:tc>
                  <a:txBody>
                    <a:bodyPr/>
                    <a:lstStyle/>
                    <a:p>
                      <a:pPr marL="158113" indent="-72389" algn="l">
                        <a:buSzPct val="100000"/>
                        <a:buFont typeface="Arial"/>
                        <a:buChar char="•"/>
                        <a:tabLst>
                          <a:tab pos="342900" algn="l"/>
                          <a:tab pos="342900" algn="l"/>
                        </a:tabLst>
                        <a:defRPr sz="800" b="1" spc="-1">
                          <a:solidFill>
                            <a:srgbClr val="000000"/>
                          </a:solidFill>
                          <a:latin typeface="+mn-lt"/>
                          <a:ea typeface="+mn-ea"/>
                          <a:cs typeface="+mn-cs"/>
                          <a:sym typeface="Menlo Regular"/>
                        </a:defRPr>
                      </a:pPr>
                      <a:r>
                        <a:t>STAFFING: ADEQUATE   VOLUME: LOW</a:t>
                      </a:r>
                    </a:p>
                    <a:p>
                      <a:pPr algn="l">
                        <a:tabLst>
                          <a:tab pos="342900" algn="l"/>
                          <a:tab pos="342900" algn="l"/>
                        </a:tabLst>
                        <a:defRPr sz="800" b="1" spc="-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MMMX ———</a:t>
                      </a:r>
                    </a:p>
                    <a:p>
                      <a:pPr algn="l" defTabSz="457200">
                        <a:defRPr sz="800" b="1">
                          <a:solidFill>
                            <a:srgbClr val="000000"/>
                          </a:solidFill>
                          <a:latin typeface="+mn-lt"/>
                          <a:ea typeface="+mn-ea"/>
                          <a:cs typeface="+mn-cs"/>
                          <a:sym typeface="Menlo Regular"/>
                        </a:defRPr>
                      </a:pPr>
                      <a:r>
                        <a:t>A8127/26 NOTAMN D) 26 29 1730-1740, 27 28 30 1630-1640, 31 0500-1200 1630-1640  E) RWY 05L/23R CLSD</a:t>
                      </a:r>
                    </a:p>
                    <a:p>
                      <a:pPr algn="l" defTabSz="457200">
                        <a:defRPr sz="800" b="1">
                          <a:solidFill>
                            <a:srgbClr val="000000"/>
                          </a:solidFill>
                          <a:latin typeface="+mn-lt"/>
                          <a:ea typeface="+mn-ea"/>
                          <a:cs typeface="+mn-cs"/>
                          <a:sym typeface="Menlo Regular"/>
                        </a:defRPr>
                      </a:pPr>
                      <a:r>
                        <a:t>A8128/26 NOTAMN D) 25 31 1730-1740, 26 1630-1700, 27 28 30 0530-1200 1730-1740, 29 0530-1200 1600-1700 E) RWY 05R/23L CLSD</a:t>
                      </a:r>
                    </a:p>
                    <a:p>
                      <a:pPr algn="l" defTabSz="457200">
                        <a:defRPr sz="800" b="1">
                          <a:solidFill>
                            <a:srgbClr val="FF2600"/>
                          </a:solidFill>
                          <a:latin typeface="+mn-lt"/>
                          <a:ea typeface="+mn-ea"/>
                          <a:cs typeface="+mn-cs"/>
                          <a:sym typeface="Menlo Regular"/>
                        </a:defRPr>
                      </a:pPr>
                      <a:r>
                        <a:t>A8260/26 NOTAMN B) 2609161600 C) 2609162000 E) AP CLSD</a:t>
                      </a:r>
                    </a:p>
                    <a:p>
                      <a:pPr algn="l" defTabSz="457200">
                        <a:defRPr sz="800" b="1">
                          <a:solidFill>
                            <a:srgbClr val="FF2600"/>
                          </a:solidFill>
                          <a:latin typeface="+mn-lt"/>
                          <a:ea typeface="+mn-ea"/>
                          <a:cs typeface="+mn-cs"/>
                          <a:sym typeface="Menlo Regular"/>
                        </a:defRPr>
                      </a:pPr>
                      <a:r>
                        <a:t>B1724/26 NOTAMR B1722/26 B) 2609161600 C) 2609162000 E) PROHIBITED AREA FOR ALL FLTS DUE MIL OPS LATERAL LIMIT CIRCLE OF 20NM OF RADIUS WITH CENTER IN VOR/DME MEX F) GND G) 17000FT AMSL</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MMSM ———</a:t>
                      </a:r>
                    </a:p>
                    <a:p>
                      <a:pPr algn="l" defTabSz="457200">
                        <a:defRPr sz="800" b="1">
                          <a:solidFill>
                            <a:srgbClr val="000000"/>
                          </a:solidFill>
                          <a:latin typeface="+mn-lt"/>
                          <a:ea typeface="+mn-ea"/>
                          <a:cs typeface="+mn-cs"/>
                          <a:sym typeface="Menlo Regular"/>
                        </a:defRPr>
                      </a:pPr>
                      <a:r>
                        <a:t>A8203/26 NOTAMR A7731/26 D) 27-30 0200-0300 1030-1130, 31 0200-0300 E) RWY 04C/22C CLSD</a:t>
                      </a:r>
                    </a:p>
                    <a:p>
                      <a:pPr algn="l" defTabSz="457200">
                        <a:defRPr sz="800" b="1">
                          <a:solidFill>
                            <a:srgbClr val="000000"/>
                          </a:solidFill>
                          <a:latin typeface="+mn-lt"/>
                          <a:ea typeface="+mn-ea"/>
                          <a:cs typeface="+mn-cs"/>
                          <a:sym typeface="Menlo Regular"/>
                        </a:defRPr>
                      </a:pPr>
                      <a:r>
                        <a:t>A8204/26 NOTAMR A7743/26 D) 27 0330-0430 1200-1300 2100-2300, 28-30 0330-0430 1200-1300,  31 0330-0430 E) RWY 04L/22R CLSD</a:t>
                      </a:r>
                    </a:p>
                    <a:p>
                      <a:pPr algn="l" defTabSz="457200">
                        <a:defRPr sz="800" b="1">
                          <a:solidFill>
                            <a:srgbClr val="FF2600"/>
                          </a:solidFill>
                          <a:latin typeface="+mn-lt"/>
                          <a:ea typeface="+mn-ea"/>
                          <a:cs typeface="+mn-cs"/>
                          <a:sym typeface="Menlo Regular"/>
                        </a:defRPr>
                      </a:pPr>
                      <a:r>
                        <a:t>A8261/26 NOTAMN B) 2609161600 C) 2609162000 E) AP CLSD</a:t>
                      </a:r>
                    </a:p>
                    <a:p>
                      <a:pPr algn="l" defTabSz="457200">
                        <a:defRPr sz="800" b="1">
                          <a:solidFill>
                            <a:srgbClr val="FF2600"/>
                          </a:solidFill>
                          <a:latin typeface="+mn-lt"/>
                          <a:ea typeface="+mn-ea"/>
                          <a:cs typeface="+mn-cs"/>
                          <a:sym typeface="Menlo Regular"/>
                        </a:defRPr>
                      </a:pPr>
                      <a:r>
                        <a:t>B1723/26 NOTAMN B) 2609161600 C) 2609162000 E) PROHIBITED AREA FOR ALL FLTS DUE MIL OPS LATERAL LIMIT CIRCLE OF 10NM OF RADIUS WITH CENTER IN VOR/DME SLM F) GND G) 17000FT AMSL</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MMGL ———</a:t>
                      </a:r>
                    </a:p>
                    <a:p>
                      <a:pPr algn="l" defTabSz="457200">
                        <a:defRPr sz="800" b="1">
                          <a:solidFill>
                            <a:srgbClr val="000000"/>
                          </a:solidFill>
                          <a:latin typeface="+mn-lt"/>
                          <a:ea typeface="+mn-ea"/>
                          <a:cs typeface="+mn-cs"/>
                          <a:sym typeface="Menlo Regular"/>
                        </a:defRPr>
                      </a:pPr>
                      <a:r>
                        <a:t>A6874/26 NOTAMN B) 2607212221 C) 2610212359 E) CRANE 45M HGT GEOGRAPHIC SITUATION: </a:t>
                      </a:r>
                    </a:p>
                    <a:p>
                      <a:pPr algn="l" defTabSz="457200">
                        <a:defRPr sz="800" b="1">
                          <a:solidFill>
                            <a:srgbClr val="000000"/>
                          </a:solidFill>
                          <a:latin typeface="+mn-lt"/>
                          <a:ea typeface="+mn-ea"/>
                          <a:cs typeface="+mn-cs"/>
                          <a:sym typeface="Menlo Regular"/>
                        </a:defRPr>
                      </a:pPr>
                      <a:r>
                        <a:t>AEROPUERTO INTERNACIONAL DE GUADALAJARA</a:t>
                      </a:r>
                    </a:p>
                    <a:p>
                      <a:pPr algn="l" defTabSz="457200">
                        <a:defRPr sz="800" b="1">
                          <a:solidFill>
                            <a:srgbClr val="000000"/>
                          </a:solidFill>
                          <a:latin typeface="+mn-lt"/>
                          <a:ea typeface="+mn-ea"/>
                          <a:cs typeface="+mn-cs"/>
                          <a:sym typeface="Menlo Regular"/>
                        </a:defRPr>
                      </a:pPr>
                      <a:r>
                        <a:t>A6922/26 NOTAMN B) 2607240000 C) 2610232359 E) OBST 45M HGT GEOGRAPHIC SITUATION:</a:t>
                      </a:r>
                    </a:p>
                    <a:p>
                      <a:pPr algn="l" defTabSz="457200">
                        <a:defRPr sz="800" b="1">
                          <a:solidFill>
                            <a:srgbClr val="000000"/>
                          </a:solidFill>
                          <a:latin typeface="+mn-lt"/>
                          <a:ea typeface="+mn-ea"/>
                          <a:cs typeface="+mn-cs"/>
                          <a:sym typeface="Menlo Regular"/>
                        </a:defRPr>
                      </a:pPr>
                      <a:r>
                        <a:t>AEROPUERTO INTERNACIONAL DE GUADALAJARA</a:t>
                      </a:r>
                    </a:p>
                    <a:p>
                      <a:pPr algn="l" defTabSz="457200">
                        <a:defRPr sz="800" b="1">
                          <a:solidFill>
                            <a:srgbClr val="000000"/>
                          </a:solidFill>
                          <a:latin typeface="+mn-lt"/>
                          <a:ea typeface="+mn-ea"/>
                          <a:cs typeface="+mn-cs"/>
                          <a:sym typeface="Menlo Regular"/>
                        </a:defRPr>
                      </a:pPr>
                      <a:r>
                        <a:t>A8030/26 NOTAMN D) AUG 27-SEP 01 1700-0000 E) RWY 11R/29L CLSD</a:t>
                      </a:r>
                    </a:p>
                    <a:p>
                      <a:pPr algn="l" defTabSz="457200">
                        <a:defRPr sz="800" b="1">
                          <a:solidFill>
                            <a:srgbClr val="000000"/>
                          </a:solidFill>
                          <a:latin typeface="+mn-lt"/>
                          <a:ea typeface="+mn-ea"/>
                          <a:cs typeface="+mn-cs"/>
                          <a:sym typeface="Menlo Regular"/>
                        </a:defRPr>
                      </a:pPr>
                      <a:r>
                        <a:t>A8033/26 NOTAMN D) AUG 27-SEP 01 1700-0000 E) RWY 11R/29L USEFUL ONLY AS TWY BTN TWY A6 AND THR RWY 11R</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MMPR ———</a:t>
                      </a:r>
                    </a:p>
                    <a:p>
                      <a:pPr algn="l" defTabSz="457200">
                        <a:defRPr sz="800" b="1">
                          <a:solidFill>
                            <a:srgbClr val="000000"/>
                          </a:solidFill>
                          <a:latin typeface="+mn-lt"/>
                          <a:ea typeface="+mn-ea"/>
                          <a:cs typeface="+mn-cs"/>
                          <a:sym typeface="Menlo Regular"/>
                        </a:defRPr>
                      </a:pPr>
                      <a:r>
                        <a:t>A7265/26 NOTAMN B) 2610061330 C) 2610061500 E) RWY 04/22 CLSD</a:t>
                      </a:r>
                    </a:p>
                    <a:p>
                      <a:pPr algn="l" defTabSz="457200">
                        <a:defRPr sz="800" b="1">
                          <a:solidFill>
                            <a:srgbClr val="000000"/>
                          </a:solidFill>
                          <a:latin typeface="+mn-lt"/>
                          <a:ea typeface="+mn-ea"/>
                          <a:cs typeface="+mn-cs"/>
                          <a:sym typeface="Menlo Regular"/>
                        </a:defRPr>
                      </a:pPr>
                      <a:r>
                        <a:t>A8107/26 NOTAMN B) 2608240600 C) 2608311130 D) SUN-FRI 0600-1130 E) RWY 04/22 CLSD</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MMMY ———</a:t>
                      </a:r>
                    </a:p>
                    <a:p>
                      <a:pPr algn="l" defTabSz="457200">
                        <a:defRPr sz="8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A5672/26 NOTAMN B) 2606231400 C) 2609240100 D) DLY 1400-0100 E) CTN CRANE 40M HGT </a:t>
                      </a:r>
                    </a:p>
                    <a:p>
                      <a:pPr algn="l" defTabSz="457200">
                        <a:defRPr sz="8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GEOGRAPHIC SITUATION: 254643.09N 1000652.65W ACFT STAND 1 TERMINAL SOUTH APN A</a:t>
                      </a:r>
                    </a:p>
                    <a:p>
                      <a:pPr algn="l" defTabSz="457200">
                        <a:defRPr sz="8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A8164/26 NOTAMR A7986/26 D) AUG 27-SEP 04 0800-0945, SEP 05-OCT 05 0615-1200 E) RWY 12/30 CLSD</a:t>
                      </a:r>
                    </a:p>
                    <a:p>
                      <a:pPr algn="l" defTabSz="457200">
                        <a:defRPr sz="8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defTabSz="304800">
                        <a:defRPr sz="800" b="1">
                          <a:solidFill>
                            <a:srgbClr val="000000"/>
                          </a:solidFill>
                          <a:latin typeface="+mn-lt"/>
                          <a:ea typeface="+mn-ea"/>
                          <a:cs typeface="+mn-cs"/>
                          <a:sym typeface="Menlo Regular"/>
                        </a:defRPr>
                      </a:pPr>
                      <a:r>
                        <a:t>------- MMUN ———</a:t>
                      </a:r>
                    </a:p>
                    <a:p>
                      <a:pPr algn="l" defTabSz="304800">
                        <a:defRPr sz="800" b="1">
                          <a:solidFill>
                            <a:srgbClr val="000000"/>
                          </a:solidFill>
                          <a:latin typeface="+mn-lt"/>
                          <a:ea typeface="+mn-ea"/>
                          <a:cs typeface="+mn-cs"/>
                          <a:sym typeface="Menlo Regular"/>
                        </a:defRPr>
                      </a:pPr>
                      <a:r>
                        <a:t>A7759/26 NOTAMR A5281/26 B) 2608142008 C) 2611131700 E) CRANE 40M HGT IN TERMINAL 1</a:t>
                      </a:r>
                    </a:p>
                    <a:p>
                      <a:pPr algn="l" defTabSz="304800">
                        <a:defRPr sz="800" b="1">
                          <a:solidFill>
                            <a:srgbClr val="000000"/>
                          </a:solidFill>
                          <a:latin typeface="+mn-lt"/>
                          <a:ea typeface="+mn-ea"/>
                          <a:cs typeface="+mn-cs"/>
                          <a:sym typeface="Menlo Regular"/>
                        </a:defRPr>
                      </a:pPr>
                      <a:r>
                        <a:t>A8207/26 NOTAMN B) 2608270300 C) 2608291300 D) DLY 0300-1300 E) RWY 12R/30L CLSD</a:t>
                      </a:r>
                    </a:p>
                    <a:p>
                      <a:pPr algn="l" defTabSz="3048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MMCZ ------- </a:t>
                      </a:r>
                    </a:p>
                    <a:p>
                      <a:pPr algn="l" defTabSz="457200">
                        <a:defRPr sz="800" b="1">
                          <a:solidFill>
                            <a:srgbClr val="000000"/>
                          </a:solidFill>
                          <a:latin typeface="+mn-lt"/>
                          <a:ea typeface="+mn-ea"/>
                          <a:cs typeface="+mn-cs"/>
                          <a:sym typeface="Menlo Regular"/>
                        </a:defRPr>
                      </a:pPr>
                      <a:r>
                        <a:t>A7277/26 NOTAMN B) 2608031700 C) 2609022200 D) MON WED FRI SAT 1700-2200 E) AP NOT AVBL AS ALTN</a:t>
                      </a:r>
                    </a:p>
                    <a:p>
                      <a:pPr algn="l" defTabSz="457200">
                        <a:defRPr sz="8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a:tabLst>
                          <a:tab pos="342900" algn="l"/>
                          <a:tab pos="342900" algn="l"/>
                        </a:tabLst>
                        <a:defRPr sz="800" b="1" spc="-1">
                          <a:solidFill>
                            <a:srgbClr val="000000"/>
                          </a:solidFill>
                          <a:latin typeface="+mn-lt"/>
                          <a:ea typeface="+mn-ea"/>
                          <a:cs typeface="+mn-cs"/>
                          <a:sym typeface="Menlo Regular"/>
                        </a:defRPr>
                      </a:pPr>
                      <a:r>
                        <a:t>------- MMTL ———</a:t>
                      </a:r>
                    </a:p>
                    <a:p>
                      <a:pPr algn="l">
                        <a:tabLst>
                          <a:tab pos="342900" algn="l"/>
                          <a:tab pos="342900" algn="l"/>
                        </a:tabLst>
                        <a:defRPr sz="800" b="1" spc="-1">
                          <a:solidFill>
                            <a:srgbClr val="000000"/>
                          </a:solidFill>
                          <a:latin typeface="+mn-lt"/>
                          <a:ea typeface="+mn-ea"/>
                          <a:cs typeface="+mn-cs"/>
                          <a:sym typeface="Menlo Regular"/>
                        </a:defRPr>
                      </a:pPr>
                      <a:r>
                        <a:t>A6054/26 NOTAMN B) 2607012232 C) 2609012359 E) AP HR OF SER ARE NOW FROM 1200 TO 2359 UTC</a:t>
                      </a:r>
                    </a:p>
                  </a:txBody>
                  <a:tcPr marL="0" marR="0" marT="0" marB="0" horzOverflow="overflow">
                    <a:lnT w="12700">
                      <a:solidFill>
                        <a:srgbClr val="FFFFFF"/>
                      </a:solidFill>
                    </a:lnT>
                    <a:solidFill>
                      <a:srgbClr val="92CDDD"/>
                    </a:solidFill>
                  </a:tcPr>
                </a:tc>
                <a:tc>
                  <a:txBody>
                    <a:bodyPr/>
                    <a:lstStyle/>
                    <a:p>
                      <a:pPr algn="l" defTabSz="304800">
                        <a:defRPr sz="900" b="1">
                          <a:solidFill>
                            <a:srgbClr val="000000"/>
                          </a:solidFill>
                          <a:latin typeface="+mn-lt"/>
                          <a:ea typeface="+mn-ea"/>
                          <a:cs typeface="+mn-cs"/>
                          <a:sym typeface="Menlo Regular"/>
                        </a:defRPr>
                      </a:pPr>
                      <a:endParaRPr/>
                    </a:p>
                    <a:p>
                      <a:pPr algn="l" defTabSz="304800">
                        <a:defRPr sz="900" b="1">
                          <a:solidFill>
                            <a:srgbClr val="000000"/>
                          </a:solidFill>
                          <a:latin typeface="+mn-lt"/>
                          <a:ea typeface="+mn-ea"/>
                          <a:cs typeface="+mn-cs"/>
                          <a:sym typeface="Menlo Regular"/>
                        </a:defRPr>
                      </a:pPr>
                      <a:r>
                        <a:t>———— MMFR -------</a:t>
                      </a:r>
                    </a:p>
                    <a:p>
                      <a:pPr algn="l" defTabSz="457200">
                        <a:defRPr sz="900" b="1">
                          <a:solidFill>
                            <a:srgbClr val="000000"/>
                          </a:solidFill>
                          <a:latin typeface="+mn-lt"/>
                          <a:ea typeface="+mn-ea"/>
                          <a:cs typeface="+mn-cs"/>
                          <a:sym typeface="Menlo Regular"/>
                        </a:defRPr>
                      </a:pPr>
                      <a:r>
                        <a:t>B1216/26 NOTAMR B1215/26 B) 2606101940 C) 2609151500 E) THE GOVERNMENT OF THE UNITED STATES OF AMERICA HAS ISSUED AN ADVISORY REGARDING A POTENTIALLY HAZARDOUS SITUATION WITHIN THE MAZATLAN OCEANIC (MMFO), MEXICO (MMFR), CENTRAL AMERICA (MHTG), BOGOTA(SKED),GUAYAQUIL (SEFG), AND PANAMA (MPZL) FLIGHT INFORMATION REGIONS.</a:t>
                      </a:r>
                    </a:p>
                    <a:p>
                      <a:pPr algn="l" defTabSz="457200">
                        <a:defRPr sz="900" b="1">
                          <a:solidFill>
                            <a:srgbClr val="000000"/>
                          </a:solidFill>
                          <a:latin typeface="+mn-lt"/>
                          <a:ea typeface="+mn-ea"/>
                          <a:cs typeface="+mn-cs"/>
                          <a:sym typeface="Menlo Regular"/>
                        </a:defRPr>
                      </a:pPr>
                      <a:r>
                        <a:t>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a:t>
                      </a:r>
                    </a:p>
                    <a:p>
                      <a:pPr algn="l" defTabSz="457200">
                        <a:defRPr sz="900" b="1">
                          <a:solidFill>
                            <a:srgbClr val="000000"/>
                          </a:solidFill>
                          <a:latin typeface="+mn-lt"/>
                          <a:ea typeface="+mn-ea"/>
                          <a:cs typeface="+mn-cs"/>
                          <a:sym typeface="Menlo Regular"/>
                        </a:defRPr>
                      </a:pPr>
                      <a:r>
                        <a:t>AIR NAVIGATION AND AIR TRAFFIC CONTROL SERVICES MAINTAIN THEIR SURVEILLANCE SYSTEMS (SURVEILLANCE RADAR) AND CONVENTIONAL RADIO NAVIGATION AIDS (VOR/DME) NATIONWIDE FULLY OPERATIONAL, AS THESE ARE NOT VULNERABLE TO GNSS INTERFERENCE. F) SFC G) UNL </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B1714/26 NOTAMN D) 02 0746-1229, 03 0732-1215, 04 0718-1201, 05 0703-1146, 06 0649-1132, 07 0634-1117 E) DANGEROUS AREA FOR REENTRY OF ROCKET SPACEX STARLINK 15-23 STAGE 1 LATERAL LIMIT AREA FORMED BY THE UNION OF THE FLW POINTS:  MMFR  </a:t>
                      </a:r>
                    </a:p>
                    <a:p>
                      <a:pPr algn="l" defTabSz="457200">
                        <a:defRPr>
                          <a:solidFill>
                            <a:srgbClr val="333333"/>
                          </a:solidFill>
                          <a:latin typeface="Helvetica Neue Medium"/>
                          <a:ea typeface="Helvetica Neue Medium"/>
                          <a:cs typeface="Helvetica Neue Medium"/>
                          <a:sym typeface="Helvetica Neue Medium"/>
                        </a:defRPr>
                      </a:pPr>
                      <a:endParaRPr>
                        <a:latin typeface="+mn-lt"/>
                        <a:ea typeface="+mn-ea"/>
                        <a:cs typeface="+mn-cs"/>
                        <a:sym typeface="Menlo Regular"/>
                      </a:endParaRPr>
                    </a:p>
                    <a:p>
                      <a:pPr algn="l" defTabSz="457200">
                        <a:defRPr sz="900" b="1">
                          <a:solidFill>
                            <a:srgbClr val="000000"/>
                          </a:solidFill>
                          <a:latin typeface="+mn-lt"/>
                          <a:ea typeface="+mn-ea"/>
                          <a:cs typeface="+mn-cs"/>
                          <a:sym typeface="Menlo Regular"/>
                        </a:defRPr>
                      </a:pPr>
                      <a:endParaRPr>
                        <a:latin typeface="+mn-lt"/>
                        <a:ea typeface="+mn-ea"/>
                        <a:cs typeface="+mn-cs"/>
                        <a:sym typeface="Menlo Regular"/>
                      </a:endParaRPr>
                    </a:p>
                    <a:p>
                      <a:pPr algn="l" defTabSz="457200">
                        <a:defRPr sz="900" b="1">
                          <a:solidFill>
                            <a:srgbClr val="000000"/>
                          </a:solidFill>
                          <a:latin typeface="+mn-lt"/>
                          <a:ea typeface="+mn-ea"/>
                          <a:cs typeface="+mn-cs"/>
                          <a:sym typeface="Menlo Regular"/>
                        </a:defRPr>
                      </a:pPr>
                      <a:r>
                        <a:t>——— MMFO ———</a:t>
                      </a:r>
                    </a:p>
                    <a:p>
                      <a:pPr algn="l" defTabSz="457200">
                        <a:defRPr sz="900" b="1">
                          <a:solidFill>
                            <a:srgbClr val="000000"/>
                          </a:solidFill>
                          <a:latin typeface="+mn-lt"/>
                          <a:ea typeface="+mn-ea"/>
                          <a:cs typeface="+mn-cs"/>
                          <a:sym typeface="Menlo Regular"/>
                        </a:defRPr>
                      </a:pPr>
                      <a:endParaRPr/>
                    </a:p>
                  </a:txBody>
                  <a:tcPr marL="0" marR="0" marT="0" marB="0" horzOverflow="overflow">
                    <a:lnT w="12700">
                      <a:solidFill>
                        <a:srgbClr val="FFFFFF"/>
                      </a:solidFill>
                    </a:lnT>
                    <a:solidFill>
                      <a:srgbClr val="92CDDD"/>
                    </a:solidFill>
                  </a:tcPr>
                </a:tc>
                <a:extLst>
                  <a:ext uri="{0D108BD9-81ED-4DB2-BD59-A6C34878D82A}">
                    <a16:rowId xmlns:a16="http://schemas.microsoft.com/office/drawing/2014/main" val="10001"/>
                  </a:ext>
                </a:extLst>
              </a:tr>
            </a:tbl>
          </a:graphicData>
        </a:graphic>
      </p:graphicFrame>
      <p:sp>
        <p:nvSpPr>
          <p:cNvPr id="1270"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Aug 27, 2026</a:t>
            </a: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2"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73"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74"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sp>
        <p:nvSpPr>
          <p:cNvPr id="1275"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Aug 27, 2026</a:t>
            </a:r>
          </a:p>
        </p:txBody>
      </p:sp>
      <p:pic>
        <p:nvPicPr>
          <p:cNvPr id="1276" name="Captura de pantalla 2026-08-27 a la(s) 6.57.28.png" descr="Captura de pantalla 2026-08-27 a la(s) 6.57.28.png"/>
          <p:cNvPicPr>
            <a:picLocks noChangeAspect="1"/>
          </p:cNvPicPr>
          <p:nvPr/>
        </p:nvPicPr>
        <p:blipFill>
          <a:blip r:embed="rId4">
            <a:extLst/>
          </a:blip>
          <a:stretch>
            <a:fillRect/>
          </a:stretch>
        </p:blipFill>
        <p:spPr>
          <a:xfrm>
            <a:off x="431613" y="843708"/>
            <a:ext cx="5346402" cy="3006912"/>
          </a:xfrm>
          <a:prstGeom prst="rect">
            <a:avLst/>
          </a:prstGeom>
          <a:ln w="12700">
            <a:miter lim="400000"/>
          </a:ln>
        </p:spPr>
      </p:pic>
      <p:pic>
        <p:nvPicPr>
          <p:cNvPr id="1277" name="Captura de pantalla 2026-08-27 a la(s) 6.57.37.png" descr="Captura de pantalla 2026-08-27 a la(s) 6.57.37.png"/>
          <p:cNvPicPr>
            <a:picLocks noChangeAspect="1"/>
          </p:cNvPicPr>
          <p:nvPr/>
        </p:nvPicPr>
        <p:blipFill>
          <a:blip r:embed="rId5">
            <a:extLst/>
          </a:blip>
          <a:stretch>
            <a:fillRect/>
          </a:stretch>
        </p:blipFill>
        <p:spPr>
          <a:xfrm>
            <a:off x="6383961" y="843708"/>
            <a:ext cx="5346401" cy="3006912"/>
          </a:xfrm>
          <a:prstGeom prst="rect">
            <a:avLst/>
          </a:prstGeom>
          <a:ln w="12700">
            <a:miter lim="400000"/>
          </a:ln>
        </p:spPr>
      </p:pic>
      <p:pic>
        <p:nvPicPr>
          <p:cNvPr id="1278" name="Captura de pantalla 2026-08-27 a la(s) 6.57.44.png" descr="Captura de pantalla 2026-08-27 a la(s) 6.57.44.png"/>
          <p:cNvPicPr>
            <a:picLocks noChangeAspect="1"/>
          </p:cNvPicPr>
          <p:nvPr/>
        </p:nvPicPr>
        <p:blipFill>
          <a:blip r:embed="rId6">
            <a:extLst/>
          </a:blip>
          <a:stretch>
            <a:fillRect/>
          </a:stretch>
        </p:blipFill>
        <p:spPr>
          <a:xfrm>
            <a:off x="431614" y="3841783"/>
            <a:ext cx="5346400" cy="3006912"/>
          </a:xfrm>
          <a:prstGeom prst="rect">
            <a:avLst/>
          </a:prstGeom>
          <a:ln w="12700">
            <a:miter lim="400000"/>
          </a:ln>
        </p:spPr>
      </p:pic>
      <p:pic>
        <p:nvPicPr>
          <p:cNvPr id="1279" name="Captura de pantalla 2026-08-27 a la(s) 6.57.52.png" descr="Captura de pantalla 2026-08-27 a la(s) 6.57.52.png"/>
          <p:cNvPicPr>
            <a:picLocks noChangeAspect="1"/>
          </p:cNvPicPr>
          <p:nvPr/>
        </p:nvPicPr>
        <p:blipFill>
          <a:blip r:embed="rId7">
            <a:extLst/>
          </a:blip>
          <a:stretch>
            <a:fillRect/>
          </a:stretch>
        </p:blipFill>
        <p:spPr>
          <a:xfrm>
            <a:off x="6383961" y="3841783"/>
            <a:ext cx="5346401" cy="3006912"/>
          </a:xfrm>
          <a:prstGeom prst="rect">
            <a:avLst/>
          </a:prstGeom>
          <a:ln w="12700">
            <a:miter lim="400000"/>
          </a:ln>
        </p:spPr>
      </p:pic>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1"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82"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83"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sp>
        <p:nvSpPr>
          <p:cNvPr id="1284"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Aug 27, 2026</a:t>
            </a:r>
          </a:p>
        </p:txBody>
      </p:sp>
      <p:pic>
        <p:nvPicPr>
          <p:cNvPr id="1285" name="Captura de pantalla 2026-08-27 a la(s) 6.58.41.png" descr="Captura de pantalla 2026-08-27 a la(s) 6.58.41.png"/>
          <p:cNvPicPr>
            <a:picLocks noChangeAspect="1"/>
          </p:cNvPicPr>
          <p:nvPr/>
        </p:nvPicPr>
        <p:blipFill>
          <a:blip r:embed="rId4">
            <a:extLst/>
          </a:blip>
          <a:stretch>
            <a:fillRect/>
          </a:stretch>
        </p:blipFill>
        <p:spPr>
          <a:xfrm>
            <a:off x="345167" y="850487"/>
            <a:ext cx="5344722" cy="3009754"/>
          </a:xfrm>
          <a:prstGeom prst="rect">
            <a:avLst/>
          </a:prstGeom>
          <a:ln w="12700">
            <a:miter lim="400000"/>
          </a:ln>
        </p:spPr>
      </p:pic>
      <p:pic>
        <p:nvPicPr>
          <p:cNvPr id="1286" name="Captura de pantalla 2026-08-27 a la(s) 6.59.00.png" descr="Captura de pantalla 2026-08-27 a la(s) 6.59.00.png"/>
          <p:cNvPicPr>
            <a:picLocks noChangeAspect="1"/>
          </p:cNvPicPr>
          <p:nvPr/>
        </p:nvPicPr>
        <p:blipFill>
          <a:blip r:embed="rId5">
            <a:extLst/>
          </a:blip>
          <a:stretch>
            <a:fillRect/>
          </a:stretch>
        </p:blipFill>
        <p:spPr>
          <a:xfrm>
            <a:off x="6433803" y="850487"/>
            <a:ext cx="5344722" cy="3009754"/>
          </a:xfrm>
          <a:prstGeom prst="rect">
            <a:avLst/>
          </a:prstGeom>
          <a:ln w="12700">
            <a:miter lim="400000"/>
          </a:ln>
        </p:spPr>
      </p:pic>
      <p:pic>
        <p:nvPicPr>
          <p:cNvPr id="1287" name="Captura de pantalla 2026-08-27 a la(s) 6.59.17.png" descr="Captura de pantalla 2026-08-27 a la(s) 6.59.17.png"/>
          <p:cNvPicPr>
            <a:picLocks noChangeAspect="1"/>
          </p:cNvPicPr>
          <p:nvPr/>
        </p:nvPicPr>
        <p:blipFill>
          <a:blip r:embed="rId6">
            <a:extLst/>
          </a:blip>
          <a:stretch>
            <a:fillRect/>
          </a:stretch>
        </p:blipFill>
        <p:spPr>
          <a:xfrm>
            <a:off x="345167" y="3837834"/>
            <a:ext cx="5344722" cy="3009754"/>
          </a:xfrm>
          <a:prstGeom prst="rect">
            <a:avLst/>
          </a:prstGeom>
          <a:ln w="12700">
            <a:miter lim="400000"/>
          </a:ln>
        </p:spPr>
      </p:pic>
      <p:pic>
        <p:nvPicPr>
          <p:cNvPr id="1288" name="Captura de pantalla 2026-08-27 a la(s) 6.59.30.png" descr="Captura de pantalla 2026-08-27 a la(s) 6.59.30.png"/>
          <p:cNvPicPr>
            <a:picLocks noChangeAspect="1"/>
          </p:cNvPicPr>
          <p:nvPr/>
        </p:nvPicPr>
        <p:blipFill>
          <a:blip r:embed="rId7">
            <a:extLst/>
          </a:blip>
          <a:stretch>
            <a:fillRect/>
          </a:stretch>
        </p:blipFill>
        <p:spPr>
          <a:xfrm>
            <a:off x="6433802" y="3837834"/>
            <a:ext cx="5344724" cy="3009754"/>
          </a:xfrm>
          <a:prstGeom prst="rect">
            <a:avLst/>
          </a:prstGeom>
          <a:ln w="12700">
            <a:miter lim="400000"/>
          </a:ln>
        </p:spPr>
      </p:pic>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4267200" y="1676401"/>
            <a:ext cx="4724399" cy="3917027"/>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133600" y="1676400"/>
            <a:ext cx="1828800" cy="1120462"/>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615413"/>
          </a:xfrm>
          <a:prstGeom prst="rect">
            <a:avLst/>
          </a:prstGeom>
        </p:spPr>
        <p:txBody>
          <a:bodyPr>
            <a:normAutofit/>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Any additional comments or questions?</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044439" y="32766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0"/>
          </p:nvPr>
        </p:nvSpPr>
        <p:spPr bwMode="auto"/>
        <p:txBody>
          <a:bodyPr/>
          <a:lstStyle/>
          <a:p>
            <a:pPr>
              <a:defRPr/>
            </a:pPr>
            <a:r>
              <a:rPr lang="es-ES"/>
              <a:t>THANK YOU</a:t>
            </a:r>
            <a:endParaRPr/>
          </a:p>
        </p:txBody>
      </p:sp>
    </p:spTree>
  </p:cSld>
  <p:clrMapOvr>
    <a:masterClrMapping/>
  </p:clrMapOvr>
</p:sld>
</file>

<file path=ppt/theme/theme1.xml><?xml version="1.0" encoding="utf-8"?>
<a:theme xmlns:a="http://schemas.openxmlformats.org/drawingml/2006/main" name="1_CANSO Title Pag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Arial"/>
        <a:cs typeface="Arial"/>
      </a:majorFont>
      <a:minorFont>
        <a:latin typeface="Calibri"/>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End Slid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3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2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CANSO Title Page">
  <a:themeElements>
    <a:clrScheme name="CANSO Title Page">
      <a:dk1>
        <a:srgbClr val="1D1A36"/>
      </a:dk1>
      <a:lt1>
        <a:srgbClr val="FFFFFF"/>
      </a:lt1>
      <a:dk2>
        <a:srgbClr val="A7A7A7"/>
      </a:dk2>
      <a:lt2>
        <a:srgbClr val="535353"/>
      </a:lt2>
      <a:accent1>
        <a:srgbClr val="38EC9B"/>
      </a:accent1>
      <a:accent2>
        <a:srgbClr val="747981"/>
      </a:accent2>
      <a:accent3>
        <a:srgbClr val="A6A9B3"/>
      </a:accent3>
      <a:accent4>
        <a:srgbClr val="FF00A2"/>
      </a:accent4>
      <a:accent5>
        <a:srgbClr val="7475CA"/>
      </a:accent5>
      <a:accent6>
        <a:srgbClr val="FF7500"/>
      </a:accent6>
      <a:hlink>
        <a:srgbClr val="0000FF"/>
      </a:hlink>
      <a:folHlink>
        <a:srgbClr val="FF00FF"/>
      </a:folHlink>
    </a:clrScheme>
    <a:fontScheme name="CANSO Title Page">
      <a:majorFont>
        <a:latin typeface="Calibri"/>
        <a:ea typeface="Calibri"/>
        <a:cs typeface="Calibri"/>
      </a:majorFont>
      <a:minorFont>
        <a:latin typeface="Menlo Regular"/>
        <a:ea typeface="Menlo Regular"/>
        <a:cs typeface="Menlo Regular"/>
      </a:minorFont>
    </a:fontScheme>
    <a:fmtScheme name="CANSO Title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9.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881</TotalTime>
  <Words>2911</Words>
  <Application>Microsoft Office PowerPoint</Application>
  <DocSecurity>0</DocSecurity>
  <PresentationFormat>Widescreen</PresentationFormat>
  <Paragraphs>613</Paragraphs>
  <Slides>48</Slides>
  <Notes>11</Notes>
  <HiddenSlides>0</HiddenSlides>
  <MMClips>0</MMClips>
  <ScaleCrop>false</ScaleCrop>
  <HeadingPairs>
    <vt:vector size="6" baseType="variant">
      <vt:variant>
        <vt:lpstr>Fonts Used</vt:lpstr>
      </vt:variant>
      <vt:variant>
        <vt:i4>15</vt:i4>
      </vt:variant>
      <vt:variant>
        <vt:lpstr>Theme</vt:lpstr>
      </vt:variant>
      <vt:variant>
        <vt:i4>9</vt:i4>
      </vt:variant>
      <vt:variant>
        <vt:lpstr>Slide Titles</vt:lpstr>
      </vt:variant>
      <vt:variant>
        <vt:i4>48</vt:i4>
      </vt:variant>
    </vt:vector>
  </HeadingPairs>
  <TitlesOfParts>
    <vt:vector size="72" baseType="lpstr">
      <vt:lpstr>Aptos</vt:lpstr>
      <vt:lpstr>Arial</vt:lpstr>
      <vt:lpstr>Calibri</vt:lpstr>
      <vt:lpstr>Calibri Light</vt:lpstr>
      <vt:lpstr>Helvetica</vt:lpstr>
      <vt:lpstr>Menlo Regular</vt:lpstr>
      <vt:lpstr>Montserrat</vt:lpstr>
      <vt:lpstr>Montserrat Medium</vt:lpstr>
      <vt:lpstr>Montserrat Regular</vt:lpstr>
      <vt:lpstr>Montserrat SemiBold</vt:lpstr>
      <vt:lpstr>Noto Sans Medium</vt:lpstr>
      <vt:lpstr>Noto Sans SemiBold</vt:lpstr>
      <vt:lpstr>Tahoma</vt:lpstr>
      <vt:lpstr>Times New Roman</vt:lpstr>
      <vt:lpstr>Wingdings</vt:lpstr>
      <vt:lpstr>1_CANSO Title Page</vt:lpstr>
      <vt:lpstr>Office Theme</vt:lpstr>
      <vt:lpstr>End Slide</vt:lpstr>
      <vt:lpstr>3_Content</vt:lpstr>
      <vt:lpstr>1_Office Theme</vt:lpstr>
      <vt:lpstr>2_Office Theme</vt:lpstr>
      <vt:lpstr>2_Content</vt:lpstr>
      <vt:lpstr>CANSO Title Page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Rebecca Hunter</dc:creator>
  <cp:keywords/>
  <dc:description/>
  <cp:lastModifiedBy>Genista Ramtahal</cp:lastModifiedBy>
  <cp:revision>239</cp:revision>
  <dcterms:created xsi:type="dcterms:W3CDTF">2021-06-16T15:37:59Z</dcterms:created>
  <dcterms:modified xsi:type="dcterms:W3CDTF">2026-08-27T14:30:15Z</dcterms:modified>
  <cp:category/>
  <dc:identifier/>
  <cp:contentStatus/>
  <dc:language/>
  <cp:version/>
</cp:coreProperties>
</file>