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theme/theme3.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4.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59" r:id="rId2"/>
    <p:sldMasterId id="2147483671" r:id="rId3"/>
    <p:sldMasterId id="2147483673" r:id="rId4"/>
    <p:sldMasterId id="2147483695" r:id="rId5"/>
  </p:sldMasterIdLst>
  <p:notesMasterIdLst>
    <p:notesMasterId r:id="rId62"/>
  </p:notesMasterIdLst>
  <p:sldIdLst>
    <p:sldId id="256" r:id="rId6"/>
    <p:sldId id="257" r:id="rId7"/>
    <p:sldId id="2147473558" r:id="rId8"/>
    <p:sldId id="2147473555" r:id="rId9"/>
    <p:sldId id="2147473559" r:id="rId10"/>
    <p:sldId id="279" r:id="rId11"/>
    <p:sldId id="2147473571" r:id="rId12"/>
    <p:sldId id="291" r:id="rId13"/>
    <p:sldId id="264" r:id="rId14"/>
    <p:sldId id="1050" r:id="rId15"/>
    <p:sldId id="265" r:id="rId16"/>
    <p:sldId id="266" r:id="rId17"/>
    <p:sldId id="864" r:id="rId18"/>
    <p:sldId id="267" r:id="rId19"/>
    <p:sldId id="2147473572" r:id="rId20"/>
    <p:sldId id="408" r:id="rId21"/>
    <p:sldId id="409" r:id="rId22"/>
    <p:sldId id="410" r:id="rId23"/>
    <p:sldId id="412" r:id="rId24"/>
    <p:sldId id="268" r:id="rId25"/>
    <p:sldId id="2147473576" r:id="rId26"/>
    <p:sldId id="270" r:id="rId27"/>
    <p:sldId id="433" r:id="rId28"/>
    <p:sldId id="426" r:id="rId29"/>
    <p:sldId id="2147473569" r:id="rId30"/>
    <p:sldId id="1334" r:id="rId31"/>
    <p:sldId id="1335" r:id="rId32"/>
    <p:sldId id="1336" r:id="rId33"/>
    <p:sldId id="1328" r:id="rId34"/>
    <p:sldId id="1329" r:id="rId35"/>
    <p:sldId id="1330" r:id="rId36"/>
    <p:sldId id="1337" r:id="rId37"/>
    <p:sldId id="1338" r:id="rId38"/>
    <p:sldId id="1339" r:id="rId39"/>
    <p:sldId id="1300" r:id="rId40"/>
    <p:sldId id="1301" r:id="rId41"/>
    <p:sldId id="1302" r:id="rId42"/>
    <p:sldId id="1290" r:id="rId43"/>
    <p:sldId id="272" r:id="rId44"/>
    <p:sldId id="2147473570" r:id="rId45"/>
    <p:sldId id="273" r:id="rId46"/>
    <p:sldId id="2147473575" r:id="rId47"/>
    <p:sldId id="274" r:id="rId48"/>
    <p:sldId id="2147473573" r:id="rId49"/>
    <p:sldId id="2147473574" r:id="rId50"/>
    <p:sldId id="258" r:id="rId51"/>
    <p:sldId id="277" r:id="rId52"/>
    <p:sldId id="278" r:id="rId53"/>
    <p:sldId id="262" r:id="rId54"/>
    <p:sldId id="269" r:id="rId55"/>
    <p:sldId id="259" r:id="rId56"/>
    <p:sldId id="260" r:id="rId57"/>
    <p:sldId id="261" r:id="rId58"/>
    <p:sldId id="263" r:id="rId59"/>
    <p:sldId id="271" r:id="rId60"/>
    <p:sldId id="2147473567" r:id="rId61"/>
  </p:sldIdLst>
  <p:sldSz cx="12192000" cy="6858000"/>
  <p:notesSz cx="12192000" cy="6858000"/>
  <p:defaultText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D72B4D8C-F859-4657-B840-3DDF099FF490}">
          <p14:sldIdLst>
            <p14:sldId id="256"/>
            <p14:sldId id="257"/>
            <p14:sldId id="2147473558"/>
            <p14:sldId id="2147473555"/>
            <p14:sldId id="2147473559"/>
            <p14:sldId id="279"/>
            <p14:sldId id="2147473571"/>
            <p14:sldId id="291"/>
            <p14:sldId id="264"/>
            <p14:sldId id="1050"/>
            <p14:sldId id="265"/>
            <p14:sldId id="266"/>
            <p14:sldId id="864"/>
            <p14:sldId id="267"/>
            <p14:sldId id="2147473572"/>
            <p14:sldId id="408"/>
            <p14:sldId id="409"/>
            <p14:sldId id="410"/>
            <p14:sldId id="412"/>
            <p14:sldId id="268"/>
            <p14:sldId id="2147473576"/>
            <p14:sldId id="270"/>
            <p14:sldId id="433"/>
            <p14:sldId id="426"/>
          </p14:sldIdLst>
        </p14:section>
        <p14:section name="Default Section" id="{0D61DF5F-49A1-4E39-9299-953944EA4655}">
          <p14:sldIdLst/>
        </p14:section>
        <p14:section name="ATO SPACE OPS" id="{2769A438-3630-45F2-80C4-88FACA735EBA}">
          <p14:sldIdLst>
            <p14:sldId id="2147473569"/>
            <p14:sldId id="1334"/>
            <p14:sldId id="1335"/>
            <p14:sldId id="1336"/>
            <p14:sldId id="1328"/>
            <p14:sldId id="1329"/>
            <p14:sldId id="1330"/>
            <p14:sldId id="1337"/>
            <p14:sldId id="1338"/>
            <p14:sldId id="1339"/>
            <p14:sldId id="1300"/>
            <p14:sldId id="1301"/>
            <p14:sldId id="1302"/>
            <p14:sldId id="1290"/>
            <p14:sldId id="272"/>
            <p14:sldId id="2147473570"/>
            <p14:sldId id="273"/>
            <p14:sldId id="2147473575"/>
            <p14:sldId id="274"/>
            <p14:sldId id="2147473573"/>
            <p14:sldId id="2147473574"/>
            <p14:sldId id="258"/>
            <p14:sldId id="277"/>
            <p14:sldId id="278"/>
            <p14:sldId id="262"/>
            <p14:sldId id="269"/>
            <p14:sldId id="259"/>
            <p14:sldId id="260"/>
            <p14:sldId id="261"/>
            <p14:sldId id="263"/>
            <p14:sldId id="271"/>
            <p14:sldId id="2147473567"/>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78BBABE-7D36-4E67-9552-97E69F2F389B}" v="11" dt="2026-07-16T13:56:26.04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51" d="100"/>
          <a:sy n="51" d="100"/>
        </p:scale>
        <p:origin x="1232" y="2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presProps" Target="presProps.xml"/><Relationship Id="rId68" Type="http://schemas.microsoft.com/office/2015/10/relationships/revisionInfo" Target="revisionInfo.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slide" Target="slides/slide56.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viewProps" Target="viewProp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microsoft.com/office/2016/11/relationships/changesInfo" Target="changesInfos/changesInfo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lavia Eliana Moreno" userId="85bfda6ecc52b922" providerId="LiveId" clId="{6EDEE108-36FA-4DF4-9711-D9E0CF8A2B17}"/>
    <pc:docChg chg="undo custSel addSld delSld modSld delMainMaster modMainMaster">
      <pc:chgData name="Flavia Eliana Moreno" userId="85bfda6ecc52b922" providerId="LiveId" clId="{6EDEE108-36FA-4DF4-9711-D9E0CF8A2B17}" dt="2026-07-19T10:20:39.845" v="286" actId="47"/>
      <pc:docMkLst>
        <pc:docMk/>
      </pc:docMkLst>
      <pc:sldChg chg="modSp mod">
        <pc:chgData name="Flavia Eliana Moreno" userId="85bfda6ecc52b922" providerId="LiveId" clId="{6EDEE108-36FA-4DF4-9711-D9E0CF8A2B17}" dt="2026-07-19T10:19:57.563" v="252" actId="20577"/>
        <pc:sldMkLst>
          <pc:docMk/>
          <pc:sldMk cId="0" sldId="256"/>
        </pc:sldMkLst>
        <pc:spChg chg="mod">
          <ac:chgData name="Flavia Eliana Moreno" userId="85bfda6ecc52b922" providerId="LiveId" clId="{6EDEE108-36FA-4DF4-9711-D9E0CF8A2B17}" dt="2026-07-19T10:19:57.563" v="252" actId="20577"/>
          <ac:spMkLst>
            <pc:docMk/>
            <pc:sldMk cId="0" sldId="256"/>
            <ac:spMk id="10" creationId="{00000000-0000-0000-0000-000000000000}"/>
          </ac:spMkLst>
        </pc:spChg>
      </pc:sldChg>
      <pc:sldChg chg="addSp delSp modSp mod">
        <pc:chgData name="Flavia Eliana Moreno" userId="85bfda6ecc52b922" providerId="LiveId" clId="{6EDEE108-36FA-4DF4-9711-D9E0CF8A2B17}" dt="2026-07-19T10:19:59.758" v="253" actId="478"/>
        <pc:sldMkLst>
          <pc:docMk/>
          <pc:sldMk cId="0" sldId="257"/>
        </pc:sldMkLst>
        <pc:picChg chg="add del mod">
          <ac:chgData name="Flavia Eliana Moreno" userId="85bfda6ecc52b922" providerId="LiveId" clId="{6EDEE108-36FA-4DF4-9711-D9E0CF8A2B17}" dt="2026-07-19T10:19:59.758" v="253" actId="478"/>
          <ac:picMkLst>
            <pc:docMk/>
            <pc:sldMk cId="0" sldId="257"/>
            <ac:picMk id="4" creationId="{7314C9AF-B87B-481F-0D2C-F98DFF6E4AC8}"/>
          </ac:picMkLst>
        </pc:picChg>
      </pc:sldChg>
      <pc:sldChg chg="add del">
        <pc:chgData name="Flavia Eliana Moreno" userId="85bfda6ecc52b922" providerId="LiveId" clId="{6EDEE108-36FA-4DF4-9711-D9E0CF8A2B17}" dt="2026-07-19T10:20:38.460" v="285" actId="47"/>
        <pc:sldMkLst>
          <pc:docMk/>
          <pc:sldMk cId="0" sldId="258"/>
        </pc:sldMkLst>
      </pc:sldChg>
      <pc:sldChg chg="addSp delSp modSp add del mod">
        <pc:chgData name="Flavia Eliana Moreno" userId="85bfda6ecc52b922" providerId="LiveId" clId="{6EDEE108-36FA-4DF4-9711-D9E0CF8A2B17}" dt="2026-07-19T10:20:04.862" v="256" actId="47"/>
        <pc:sldMkLst>
          <pc:docMk/>
          <pc:sldMk cId="683524259" sldId="280"/>
        </pc:sldMkLst>
        <pc:picChg chg="add del mod ord">
          <ac:chgData name="Flavia Eliana Moreno" userId="85bfda6ecc52b922" providerId="LiveId" clId="{6EDEE108-36FA-4DF4-9711-D9E0CF8A2B17}" dt="2026-07-19T10:20:01.329" v="254" actId="478"/>
          <ac:picMkLst>
            <pc:docMk/>
            <pc:sldMk cId="683524259" sldId="280"/>
            <ac:picMk id="6" creationId="{7397267D-5845-3030-E408-632E415E0D98}"/>
          </ac:picMkLst>
        </pc:picChg>
      </pc:sldChg>
      <pc:sldChg chg="add del">
        <pc:chgData name="Flavia Eliana Moreno" userId="85bfda6ecc52b922" providerId="LiveId" clId="{6EDEE108-36FA-4DF4-9711-D9E0CF8A2B17}" dt="2026-07-19T10:20:08.609" v="258" actId="47"/>
        <pc:sldMkLst>
          <pc:docMk/>
          <pc:sldMk cId="1759052105" sldId="289"/>
        </pc:sldMkLst>
      </pc:sldChg>
      <pc:sldChg chg="add del">
        <pc:chgData name="Flavia Eliana Moreno" userId="85bfda6ecc52b922" providerId="LiveId" clId="{6EDEE108-36FA-4DF4-9711-D9E0CF8A2B17}" dt="2026-07-19T10:20:21.924" v="265" actId="47"/>
        <pc:sldMkLst>
          <pc:docMk/>
          <pc:sldMk cId="2953518732" sldId="426"/>
        </pc:sldMkLst>
      </pc:sldChg>
      <pc:sldChg chg="add del">
        <pc:chgData name="Flavia Eliana Moreno" userId="85bfda6ecc52b922" providerId="LiveId" clId="{6EDEE108-36FA-4DF4-9711-D9E0CF8A2B17}" dt="2026-07-19T10:20:20.092" v="263" actId="47"/>
        <pc:sldMkLst>
          <pc:docMk/>
          <pc:sldMk cId="2481621707" sldId="433"/>
        </pc:sldMkLst>
      </pc:sldChg>
      <pc:sldChg chg="modSp add del mod">
        <pc:chgData name="Flavia Eliana Moreno" userId="85bfda6ecc52b922" providerId="LiveId" clId="{6EDEE108-36FA-4DF4-9711-D9E0CF8A2B17}" dt="2026-07-19T10:20:15.092" v="260" actId="47"/>
        <pc:sldMkLst>
          <pc:docMk/>
          <pc:sldMk cId="3663333652" sldId="864"/>
        </pc:sldMkLst>
        <pc:graphicFrameChg chg="mod modGraphic">
          <ac:chgData name="Flavia Eliana Moreno" userId="85bfda6ecc52b922" providerId="LiveId" clId="{6EDEE108-36FA-4DF4-9711-D9E0CF8A2B17}" dt="2026-07-16T13:15:51.432" v="123" actId="1036"/>
          <ac:graphicFrameMkLst>
            <pc:docMk/>
            <pc:sldMk cId="3663333652" sldId="864"/>
            <ac:graphicFrameMk id="2" creationId="{21CB853A-94BC-0536-51C7-F656E5A0C033}"/>
          </ac:graphicFrameMkLst>
        </pc:graphicFrameChg>
      </pc:sldChg>
      <pc:sldChg chg="modSp add del mod">
        <pc:chgData name="Flavia Eliana Moreno" userId="85bfda6ecc52b922" providerId="LiveId" clId="{6EDEE108-36FA-4DF4-9711-D9E0CF8A2B17}" dt="2026-07-19T10:20:16.377" v="261" actId="47"/>
        <pc:sldMkLst>
          <pc:docMk/>
          <pc:sldMk cId="3362046907" sldId="865"/>
        </pc:sldMkLst>
        <pc:graphicFrameChg chg="modGraphic">
          <ac:chgData name="Flavia Eliana Moreno" userId="85bfda6ecc52b922" providerId="LiveId" clId="{6EDEE108-36FA-4DF4-9711-D9E0CF8A2B17}" dt="2026-07-16T13:17:45.516" v="170" actId="404"/>
          <ac:graphicFrameMkLst>
            <pc:docMk/>
            <pc:sldMk cId="3362046907" sldId="865"/>
            <ac:graphicFrameMk id="2" creationId="{21CB853A-94BC-0536-51C7-F656E5A0C033}"/>
          </ac:graphicFrameMkLst>
        </pc:graphicFrameChg>
        <pc:picChg chg="mod">
          <ac:chgData name="Flavia Eliana Moreno" userId="85bfda6ecc52b922" providerId="LiveId" clId="{6EDEE108-36FA-4DF4-9711-D9E0CF8A2B17}" dt="2026-07-16T13:17:37.081" v="158" actId="1035"/>
          <ac:picMkLst>
            <pc:docMk/>
            <pc:sldMk cId="3362046907" sldId="865"/>
            <ac:picMk id="12" creationId="{0EB9BFE2-141F-7A0E-3A9F-8460FCA26DC5}"/>
          </ac:picMkLst>
        </pc:picChg>
        <pc:picChg chg="mod">
          <ac:chgData name="Flavia Eliana Moreno" userId="85bfda6ecc52b922" providerId="LiveId" clId="{6EDEE108-36FA-4DF4-9711-D9E0CF8A2B17}" dt="2026-07-16T13:17:49.939" v="185" actId="1035"/>
          <ac:picMkLst>
            <pc:docMk/>
            <pc:sldMk cId="3362046907" sldId="865"/>
            <ac:picMk id="15" creationId="{30A89555-238C-6589-1D89-23D2EC34DF97}"/>
          </ac:picMkLst>
        </pc:picChg>
      </pc:sldChg>
      <pc:sldChg chg="add del">
        <pc:chgData name="Flavia Eliana Moreno" userId="85bfda6ecc52b922" providerId="LiveId" clId="{6EDEE108-36FA-4DF4-9711-D9E0CF8A2B17}" dt="2026-07-19T10:20:12.431" v="259" actId="47"/>
        <pc:sldMkLst>
          <pc:docMk/>
          <pc:sldMk cId="2812698033" sldId="1050"/>
        </pc:sldMkLst>
      </pc:sldChg>
      <pc:sldChg chg="add del">
        <pc:chgData name="Flavia Eliana Moreno" userId="85bfda6ecc52b922" providerId="LiveId" clId="{6EDEE108-36FA-4DF4-9711-D9E0CF8A2B17}" dt="2026-07-19T10:20:23.829" v="266" actId="47"/>
        <pc:sldMkLst>
          <pc:docMk/>
          <pc:sldMk cId="4101428531" sldId="1325"/>
        </pc:sldMkLst>
      </pc:sldChg>
      <pc:sldChg chg="add del">
        <pc:chgData name="Flavia Eliana Moreno" userId="85bfda6ecc52b922" providerId="LiveId" clId="{6EDEE108-36FA-4DF4-9711-D9E0CF8A2B17}" dt="2026-07-19T10:20:24.314" v="267" actId="47"/>
        <pc:sldMkLst>
          <pc:docMk/>
          <pc:sldMk cId="2246624420" sldId="1326"/>
        </pc:sldMkLst>
      </pc:sldChg>
      <pc:sldChg chg="add del">
        <pc:chgData name="Flavia Eliana Moreno" userId="85bfda6ecc52b922" providerId="LiveId" clId="{6EDEE108-36FA-4DF4-9711-D9E0CF8A2B17}" dt="2026-07-19T10:20:24.735" v="268" actId="47"/>
        <pc:sldMkLst>
          <pc:docMk/>
          <pc:sldMk cId="4141647391" sldId="1327"/>
        </pc:sldMkLst>
      </pc:sldChg>
      <pc:sldChg chg="add del">
        <pc:chgData name="Flavia Eliana Moreno" userId="85bfda6ecc52b922" providerId="LiveId" clId="{6EDEE108-36FA-4DF4-9711-D9E0CF8A2B17}" dt="2026-07-19T10:20:25.206" v="269" actId="47"/>
        <pc:sldMkLst>
          <pc:docMk/>
          <pc:sldMk cId="3939126211" sldId="1328"/>
        </pc:sldMkLst>
      </pc:sldChg>
      <pc:sldChg chg="add del">
        <pc:chgData name="Flavia Eliana Moreno" userId="85bfda6ecc52b922" providerId="LiveId" clId="{6EDEE108-36FA-4DF4-9711-D9E0CF8A2B17}" dt="2026-07-19T10:20:25.598" v="270" actId="47"/>
        <pc:sldMkLst>
          <pc:docMk/>
          <pc:sldMk cId="785376103" sldId="1329"/>
        </pc:sldMkLst>
      </pc:sldChg>
      <pc:sldChg chg="add del">
        <pc:chgData name="Flavia Eliana Moreno" userId="85bfda6ecc52b922" providerId="LiveId" clId="{6EDEE108-36FA-4DF4-9711-D9E0CF8A2B17}" dt="2026-07-19T10:20:26.197" v="271" actId="47"/>
        <pc:sldMkLst>
          <pc:docMk/>
          <pc:sldMk cId="3338410703" sldId="1330"/>
        </pc:sldMkLst>
      </pc:sldChg>
      <pc:sldChg chg="add del">
        <pc:chgData name="Flavia Eliana Moreno" userId="85bfda6ecc52b922" providerId="LiveId" clId="{6EDEE108-36FA-4DF4-9711-D9E0CF8A2B17}" dt="2026-07-19T10:20:26.829" v="272" actId="47"/>
        <pc:sldMkLst>
          <pc:docMk/>
          <pc:sldMk cId="2886388167" sldId="1331"/>
        </pc:sldMkLst>
      </pc:sldChg>
      <pc:sldChg chg="add del">
        <pc:chgData name="Flavia Eliana Moreno" userId="85bfda6ecc52b922" providerId="LiveId" clId="{6EDEE108-36FA-4DF4-9711-D9E0CF8A2B17}" dt="2026-07-19T10:20:27.473" v="273" actId="47"/>
        <pc:sldMkLst>
          <pc:docMk/>
          <pc:sldMk cId="3829560419" sldId="1332"/>
        </pc:sldMkLst>
      </pc:sldChg>
      <pc:sldChg chg="add del">
        <pc:chgData name="Flavia Eliana Moreno" userId="85bfda6ecc52b922" providerId="LiveId" clId="{6EDEE108-36FA-4DF4-9711-D9E0CF8A2B17}" dt="2026-07-19T10:20:28.050" v="274" actId="47"/>
        <pc:sldMkLst>
          <pc:docMk/>
          <pc:sldMk cId="1723284902" sldId="1333"/>
        </pc:sldMkLst>
      </pc:sldChg>
      <pc:sldChg chg="add del">
        <pc:chgData name="Flavia Eliana Moreno" userId="85bfda6ecc52b922" providerId="LiveId" clId="{6EDEE108-36FA-4DF4-9711-D9E0CF8A2B17}" dt="2026-07-19T10:20:28.559" v="275" actId="47"/>
        <pc:sldMkLst>
          <pc:docMk/>
          <pc:sldMk cId="2150367092" sldId="1334"/>
        </pc:sldMkLst>
      </pc:sldChg>
      <pc:sldChg chg="add del">
        <pc:chgData name="Flavia Eliana Moreno" userId="85bfda6ecc52b922" providerId="LiveId" clId="{6EDEE108-36FA-4DF4-9711-D9E0CF8A2B17}" dt="2026-07-19T10:20:28.965" v="276" actId="47"/>
        <pc:sldMkLst>
          <pc:docMk/>
          <pc:sldMk cId="349047494" sldId="1335"/>
        </pc:sldMkLst>
      </pc:sldChg>
      <pc:sldChg chg="add del">
        <pc:chgData name="Flavia Eliana Moreno" userId="85bfda6ecc52b922" providerId="LiveId" clId="{6EDEE108-36FA-4DF4-9711-D9E0CF8A2B17}" dt="2026-07-19T10:20:29.368" v="277" actId="47"/>
        <pc:sldMkLst>
          <pc:docMk/>
          <pc:sldMk cId="3281729473" sldId="1336"/>
        </pc:sldMkLst>
      </pc:sldChg>
      <pc:sldChg chg="add del">
        <pc:chgData name="Flavia Eliana Moreno" userId="85bfda6ecc52b922" providerId="LiveId" clId="{6EDEE108-36FA-4DF4-9711-D9E0CF8A2B17}" dt="2026-07-19T10:20:29.764" v="278" actId="47"/>
        <pc:sldMkLst>
          <pc:docMk/>
          <pc:sldMk cId="1241657417" sldId="1337"/>
        </pc:sldMkLst>
      </pc:sldChg>
      <pc:sldChg chg="add del">
        <pc:chgData name="Flavia Eliana Moreno" userId="85bfda6ecc52b922" providerId="LiveId" clId="{6EDEE108-36FA-4DF4-9711-D9E0CF8A2B17}" dt="2026-07-19T10:20:30.961" v="279" actId="47"/>
        <pc:sldMkLst>
          <pc:docMk/>
          <pc:sldMk cId="3756988681" sldId="1338"/>
        </pc:sldMkLst>
      </pc:sldChg>
      <pc:sldChg chg="add del">
        <pc:chgData name="Flavia Eliana Moreno" userId="85bfda6ecc52b922" providerId="LiveId" clId="{6EDEE108-36FA-4DF4-9711-D9E0CF8A2B17}" dt="2026-07-19T10:20:31.530" v="280" actId="47"/>
        <pc:sldMkLst>
          <pc:docMk/>
          <pc:sldMk cId="2334917586" sldId="1339"/>
        </pc:sldMkLst>
      </pc:sldChg>
      <pc:sldChg chg="add del">
        <pc:chgData name="Flavia Eliana Moreno" userId="85bfda6ecc52b922" providerId="LiveId" clId="{6EDEE108-36FA-4DF4-9711-D9E0CF8A2B17}" dt="2026-07-19T10:20:32.366" v="281" actId="47"/>
        <pc:sldMkLst>
          <pc:docMk/>
          <pc:sldMk cId="2211175185" sldId="1340"/>
        </pc:sldMkLst>
      </pc:sldChg>
      <pc:sldChg chg="add del">
        <pc:chgData name="Flavia Eliana Moreno" userId="85bfda6ecc52b922" providerId="LiveId" clId="{6EDEE108-36FA-4DF4-9711-D9E0CF8A2B17}" dt="2026-07-19T10:20:20.928" v="264" actId="47"/>
        <pc:sldMkLst>
          <pc:docMk/>
          <pc:sldMk cId="273731768" sldId="2147473522"/>
        </pc:sldMkLst>
      </pc:sldChg>
      <pc:sldChg chg="modSp add del mod">
        <pc:chgData name="Flavia Eliana Moreno" userId="85bfda6ecc52b922" providerId="LiveId" clId="{6EDEE108-36FA-4DF4-9711-D9E0CF8A2B17}" dt="2026-07-19T10:20:17.757" v="262" actId="47"/>
        <pc:sldMkLst>
          <pc:docMk/>
          <pc:sldMk cId="3881023362" sldId="2147473523"/>
        </pc:sldMkLst>
        <pc:spChg chg="mod">
          <ac:chgData name="Flavia Eliana Moreno" userId="85bfda6ecc52b922" providerId="LiveId" clId="{6EDEE108-36FA-4DF4-9711-D9E0CF8A2B17}" dt="2026-07-16T13:20:50.621" v="198" actId="20577"/>
          <ac:spMkLst>
            <pc:docMk/>
            <pc:sldMk cId="3881023362" sldId="2147473523"/>
            <ac:spMk id="3" creationId="{00000000-0000-0000-0000-000000000000}"/>
          </ac:spMkLst>
        </pc:spChg>
      </pc:sldChg>
      <pc:sldChg chg="addSp delSp modSp add del mod">
        <pc:chgData name="Flavia Eliana Moreno" userId="85bfda6ecc52b922" providerId="LiveId" clId="{6EDEE108-36FA-4DF4-9711-D9E0CF8A2B17}" dt="2026-07-19T10:20:03.936" v="255" actId="47"/>
        <pc:sldMkLst>
          <pc:docMk/>
          <pc:sldMk cId="1703786303" sldId="2147473524"/>
        </pc:sldMkLst>
        <pc:picChg chg="add mod ord">
          <ac:chgData name="Flavia Eliana Moreno" userId="85bfda6ecc52b922" providerId="LiveId" clId="{6EDEE108-36FA-4DF4-9711-D9E0CF8A2B17}" dt="2026-07-16T13:28:38.749" v="239" actId="1035"/>
          <ac:picMkLst>
            <pc:docMk/>
            <pc:sldMk cId="1703786303" sldId="2147473524"/>
            <ac:picMk id="5" creationId="{DB83A01F-796B-D69D-6C17-FEB11A6AEC88}"/>
          </ac:picMkLst>
        </pc:picChg>
      </pc:sldChg>
      <pc:sldChg chg="add del">
        <pc:chgData name="Flavia Eliana Moreno" userId="85bfda6ecc52b922" providerId="LiveId" clId="{6EDEE108-36FA-4DF4-9711-D9E0CF8A2B17}" dt="2026-07-19T10:20:36.638" v="283" actId="47"/>
        <pc:sldMkLst>
          <pc:docMk/>
          <pc:sldMk cId="0" sldId="2147473525"/>
        </pc:sldMkLst>
      </pc:sldChg>
      <pc:sldChg chg="add del">
        <pc:chgData name="Flavia Eliana Moreno" userId="85bfda6ecc52b922" providerId="LiveId" clId="{6EDEE108-36FA-4DF4-9711-D9E0CF8A2B17}" dt="2026-07-19T10:20:37.342" v="284" actId="47"/>
        <pc:sldMkLst>
          <pc:docMk/>
          <pc:sldMk cId="0" sldId="2147473526"/>
        </pc:sldMkLst>
      </pc:sldChg>
      <pc:sldChg chg="add del">
        <pc:chgData name="Flavia Eliana Moreno" userId="85bfda6ecc52b922" providerId="LiveId" clId="{6EDEE108-36FA-4DF4-9711-D9E0CF8A2B17}" dt="2026-07-19T10:20:39.845" v="286" actId="47"/>
        <pc:sldMkLst>
          <pc:docMk/>
          <pc:sldMk cId="0" sldId="2147473527"/>
        </pc:sldMkLst>
      </pc:sldChg>
      <pc:sldChg chg="add del">
        <pc:chgData name="Flavia Eliana Moreno" userId="85bfda6ecc52b922" providerId="LiveId" clId="{6EDEE108-36FA-4DF4-9711-D9E0CF8A2B17}" dt="2026-07-19T10:20:35.105" v="282" actId="47"/>
        <pc:sldMkLst>
          <pc:docMk/>
          <pc:sldMk cId="2102146714" sldId="2147473528"/>
        </pc:sldMkLst>
      </pc:sldChg>
      <pc:sldChg chg="add">
        <pc:chgData name="Flavia Eliana Moreno" userId="85bfda6ecc52b922" providerId="LiveId" clId="{6EDEE108-36FA-4DF4-9711-D9E0CF8A2B17}" dt="2026-07-19T10:20:06.914" v="257" actId="2890"/>
        <pc:sldMkLst>
          <pc:docMk/>
          <pc:sldMk cId="3696962613" sldId="2147473529"/>
        </pc:sldMkLst>
      </pc:sldChg>
      <pc:sldMasterChg chg="delSldLayout modSldLayout sldLayoutOrd">
        <pc:chgData name="Flavia Eliana Moreno" userId="85bfda6ecc52b922" providerId="LiveId" clId="{6EDEE108-36FA-4DF4-9711-D9E0CF8A2B17}" dt="2026-07-19T10:20:35.105" v="282" actId="47"/>
        <pc:sldMasterMkLst>
          <pc:docMk/>
          <pc:sldMasterMk cId="1331688368" sldId="2147483673"/>
        </pc:sldMasterMkLst>
        <pc:sldLayoutChg chg="modSp mod ord">
          <pc:chgData name="Flavia Eliana Moreno" userId="85bfda6ecc52b922" providerId="LiveId" clId="{6EDEE108-36FA-4DF4-9711-D9E0CF8A2B17}" dt="2026-07-16T13:16:25.436" v="126"/>
          <pc:sldLayoutMkLst>
            <pc:docMk/>
            <pc:sldMasterMk cId="1331688368" sldId="2147483673"/>
            <pc:sldLayoutMk cId="2214132716" sldId="2147483679"/>
          </pc:sldLayoutMkLst>
          <pc:spChg chg="mod">
            <ac:chgData name="Flavia Eliana Moreno" userId="85bfda6ecc52b922" providerId="LiveId" clId="{6EDEE108-36FA-4DF4-9711-D9E0CF8A2B17}" dt="2026-07-16T13:16:25.436" v="126"/>
            <ac:spMkLst>
              <pc:docMk/>
              <pc:sldMasterMk cId="1331688368" sldId="2147483673"/>
              <pc:sldLayoutMk cId="2214132716" sldId="2147483679"/>
              <ac:spMk id="3" creationId="{71041E31-A5EF-684A-A36D-882EB74C9C4C}"/>
            </ac:spMkLst>
          </pc:spChg>
          <pc:spChg chg="mod">
            <ac:chgData name="Flavia Eliana Moreno" userId="85bfda6ecc52b922" providerId="LiveId" clId="{6EDEE108-36FA-4DF4-9711-D9E0CF8A2B17}" dt="2026-07-16T13:16:25.436" v="126"/>
            <ac:spMkLst>
              <pc:docMk/>
              <pc:sldMasterMk cId="1331688368" sldId="2147483673"/>
              <pc:sldLayoutMk cId="2214132716" sldId="2147483679"/>
              <ac:spMk id="5" creationId="{0AE93411-C716-7147-A85E-58E0E47B18CD}"/>
            </ac:spMkLst>
          </pc:spChg>
          <pc:spChg chg="mod">
            <ac:chgData name="Flavia Eliana Moreno" userId="85bfda6ecc52b922" providerId="LiveId" clId="{6EDEE108-36FA-4DF4-9711-D9E0CF8A2B17}" dt="2026-07-16T13:16:25.436" v="126"/>
            <ac:spMkLst>
              <pc:docMk/>
              <pc:sldMasterMk cId="1331688368" sldId="2147483673"/>
              <pc:sldLayoutMk cId="2214132716" sldId="2147483679"/>
              <ac:spMk id="10" creationId="{D5587A24-E547-984E-96BC-32142ACA5F32}"/>
            </ac:spMkLst>
          </pc:spChg>
          <pc:spChg chg="mod">
            <ac:chgData name="Flavia Eliana Moreno" userId="85bfda6ecc52b922" providerId="LiveId" clId="{6EDEE108-36FA-4DF4-9711-D9E0CF8A2B17}" dt="2026-07-16T13:16:25.436" v="126"/>
            <ac:spMkLst>
              <pc:docMk/>
              <pc:sldMasterMk cId="1331688368" sldId="2147483673"/>
              <pc:sldLayoutMk cId="2214132716" sldId="2147483679"/>
              <ac:spMk id="12" creationId="{0FDF4C26-6A9B-904F-B471-E8C6417B2A25}"/>
            </ac:spMkLst>
          </pc:spChg>
          <pc:spChg chg="mod">
            <ac:chgData name="Flavia Eliana Moreno" userId="85bfda6ecc52b922" providerId="LiveId" clId="{6EDEE108-36FA-4DF4-9711-D9E0CF8A2B17}" dt="2026-07-16T13:16:25.436" v="126"/>
            <ac:spMkLst>
              <pc:docMk/>
              <pc:sldMasterMk cId="1331688368" sldId="2147483673"/>
              <pc:sldLayoutMk cId="2214132716" sldId="2147483679"/>
              <ac:spMk id="13" creationId="{7BF32E41-3F67-A74A-A0AD-580074D7EB32}"/>
            </ac:spMkLst>
          </pc:spChg>
        </pc:sldLayoutChg>
        <pc:sldLayoutChg chg="modSp mod ord">
          <pc:chgData name="Flavia Eliana Moreno" userId="85bfda6ecc52b922" providerId="LiveId" clId="{6EDEE108-36FA-4DF4-9711-D9E0CF8A2B17}" dt="2026-07-16T13:16:25.436" v="126"/>
          <pc:sldLayoutMkLst>
            <pc:docMk/>
            <pc:sldMasterMk cId="1331688368" sldId="2147483673"/>
            <pc:sldLayoutMk cId="419037810" sldId="2147483680"/>
          </pc:sldLayoutMkLst>
          <pc:spChg chg="mod">
            <ac:chgData name="Flavia Eliana Moreno" userId="85bfda6ecc52b922" providerId="LiveId" clId="{6EDEE108-36FA-4DF4-9711-D9E0CF8A2B17}" dt="2026-07-16T13:16:25.436" v="126"/>
            <ac:spMkLst>
              <pc:docMk/>
              <pc:sldMasterMk cId="1331688368" sldId="2147483673"/>
              <pc:sldLayoutMk cId="419037810" sldId="2147483680"/>
              <ac:spMk id="3" creationId="{71041E31-A5EF-684A-A36D-882EB74C9C4C}"/>
            </ac:spMkLst>
          </pc:spChg>
          <pc:spChg chg="mod">
            <ac:chgData name="Flavia Eliana Moreno" userId="85bfda6ecc52b922" providerId="LiveId" clId="{6EDEE108-36FA-4DF4-9711-D9E0CF8A2B17}" dt="2026-07-16T13:16:25.436" v="126"/>
            <ac:spMkLst>
              <pc:docMk/>
              <pc:sldMasterMk cId="1331688368" sldId="2147483673"/>
              <pc:sldLayoutMk cId="419037810" sldId="2147483680"/>
              <ac:spMk id="5" creationId="{0AE93411-C716-7147-A85E-58E0E47B18CD}"/>
            </ac:spMkLst>
          </pc:spChg>
          <pc:spChg chg="mod">
            <ac:chgData name="Flavia Eliana Moreno" userId="85bfda6ecc52b922" providerId="LiveId" clId="{6EDEE108-36FA-4DF4-9711-D9E0CF8A2B17}" dt="2026-07-16T13:16:25.436" v="126"/>
            <ac:spMkLst>
              <pc:docMk/>
              <pc:sldMasterMk cId="1331688368" sldId="2147483673"/>
              <pc:sldLayoutMk cId="419037810" sldId="2147483680"/>
              <ac:spMk id="10" creationId="{D5587A24-E547-984E-96BC-32142ACA5F32}"/>
            </ac:spMkLst>
          </pc:spChg>
        </pc:sldLayoutChg>
        <pc:sldLayoutChg chg="modSp mod ord">
          <pc:chgData name="Flavia Eliana Moreno" userId="85bfda6ecc52b922" providerId="LiveId" clId="{6EDEE108-36FA-4DF4-9711-D9E0CF8A2B17}" dt="2026-07-16T13:16:25.436" v="126"/>
          <pc:sldLayoutMkLst>
            <pc:docMk/>
            <pc:sldMasterMk cId="1331688368" sldId="2147483673"/>
            <pc:sldLayoutMk cId="2872112595" sldId="2147483681"/>
          </pc:sldLayoutMkLst>
          <pc:spChg chg="mod">
            <ac:chgData name="Flavia Eliana Moreno" userId="85bfda6ecc52b922" providerId="LiveId" clId="{6EDEE108-36FA-4DF4-9711-D9E0CF8A2B17}" dt="2026-07-16T13:16:25.436" v="126"/>
            <ac:spMkLst>
              <pc:docMk/>
              <pc:sldMasterMk cId="1331688368" sldId="2147483673"/>
              <pc:sldLayoutMk cId="2872112595" sldId="2147483681"/>
              <ac:spMk id="3" creationId="{71041E31-A5EF-684A-A36D-882EB74C9C4C}"/>
            </ac:spMkLst>
          </pc:spChg>
          <pc:spChg chg="mod">
            <ac:chgData name="Flavia Eliana Moreno" userId="85bfda6ecc52b922" providerId="LiveId" clId="{6EDEE108-36FA-4DF4-9711-D9E0CF8A2B17}" dt="2026-07-16T13:16:25.436" v="126"/>
            <ac:spMkLst>
              <pc:docMk/>
              <pc:sldMasterMk cId="1331688368" sldId="2147483673"/>
              <pc:sldLayoutMk cId="2872112595" sldId="2147483681"/>
              <ac:spMk id="5" creationId="{EA74A1D9-C2AD-B64F-9D82-AC82DB9B2229}"/>
            </ac:spMkLst>
          </pc:spChg>
          <pc:spChg chg="mod">
            <ac:chgData name="Flavia Eliana Moreno" userId="85bfda6ecc52b922" providerId="LiveId" clId="{6EDEE108-36FA-4DF4-9711-D9E0CF8A2B17}" dt="2026-07-16T13:16:25.436" v="126"/>
            <ac:spMkLst>
              <pc:docMk/>
              <pc:sldMasterMk cId="1331688368" sldId="2147483673"/>
              <pc:sldLayoutMk cId="2872112595" sldId="2147483681"/>
              <ac:spMk id="12" creationId="{0FDF4C26-6A9B-904F-B471-E8C6417B2A25}"/>
            </ac:spMkLst>
          </pc:spChg>
          <pc:spChg chg="mod">
            <ac:chgData name="Flavia Eliana Moreno" userId="85bfda6ecc52b922" providerId="LiveId" clId="{6EDEE108-36FA-4DF4-9711-D9E0CF8A2B17}" dt="2026-07-16T13:16:25.436" v="126"/>
            <ac:spMkLst>
              <pc:docMk/>
              <pc:sldMasterMk cId="1331688368" sldId="2147483673"/>
              <pc:sldLayoutMk cId="2872112595" sldId="2147483681"/>
              <ac:spMk id="13" creationId="{7BF32E41-3F67-A74A-A0AD-580074D7EB32}"/>
            </ac:spMkLst>
          </pc:spChg>
        </pc:sldLayoutChg>
        <pc:sldLayoutChg chg="modSp mod ord">
          <pc:chgData name="Flavia Eliana Moreno" userId="85bfda6ecc52b922" providerId="LiveId" clId="{6EDEE108-36FA-4DF4-9711-D9E0CF8A2B17}" dt="2026-07-16T13:16:25.436" v="126"/>
          <pc:sldLayoutMkLst>
            <pc:docMk/>
            <pc:sldMasterMk cId="1331688368" sldId="2147483673"/>
            <pc:sldLayoutMk cId="2077511083" sldId="2147483682"/>
          </pc:sldLayoutMkLst>
          <pc:spChg chg="mod">
            <ac:chgData name="Flavia Eliana Moreno" userId="85bfda6ecc52b922" providerId="LiveId" clId="{6EDEE108-36FA-4DF4-9711-D9E0CF8A2B17}" dt="2026-07-16T13:16:25.436" v="126"/>
            <ac:spMkLst>
              <pc:docMk/>
              <pc:sldMasterMk cId="1331688368" sldId="2147483673"/>
              <pc:sldLayoutMk cId="2077511083" sldId="2147483682"/>
              <ac:spMk id="3" creationId="{71041E31-A5EF-684A-A36D-882EB74C9C4C}"/>
            </ac:spMkLst>
          </pc:spChg>
          <pc:spChg chg="mod">
            <ac:chgData name="Flavia Eliana Moreno" userId="85bfda6ecc52b922" providerId="LiveId" clId="{6EDEE108-36FA-4DF4-9711-D9E0CF8A2B17}" dt="2026-07-16T13:16:25.436" v="126"/>
            <ac:spMkLst>
              <pc:docMk/>
              <pc:sldMasterMk cId="1331688368" sldId="2147483673"/>
              <pc:sldLayoutMk cId="2077511083" sldId="2147483682"/>
              <ac:spMk id="5" creationId="{EA74A1D9-C2AD-B64F-9D82-AC82DB9B2229}"/>
            </ac:spMkLst>
          </pc:spChg>
          <pc:spChg chg="mod">
            <ac:chgData name="Flavia Eliana Moreno" userId="85bfda6ecc52b922" providerId="LiveId" clId="{6EDEE108-36FA-4DF4-9711-D9E0CF8A2B17}" dt="2026-07-16T13:16:25.436" v="126"/>
            <ac:spMkLst>
              <pc:docMk/>
              <pc:sldMasterMk cId="1331688368" sldId="2147483673"/>
              <pc:sldLayoutMk cId="2077511083" sldId="2147483682"/>
              <ac:spMk id="12" creationId="{0FDF4C26-6A9B-904F-B471-E8C6417B2A25}"/>
            </ac:spMkLst>
          </pc:spChg>
          <pc:spChg chg="mod">
            <ac:chgData name="Flavia Eliana Moreno" userId="85bfda6ecc52b922" providerId="LiveId" clId="{6EDEE108-36FA-4DF4-9711-D9E0CF8A2B17}" dt="2026-07-16T13:16:25.436" v="126"/>
            <ac:spMkLst>
              <pc:docMk/>
              <pc:sldMasterMk cId="1331688368" sldId="2147483673"/>
              <pc:sldLayoutMk cId="2077511083" sldId="2147483682"/>
              <ac:spMk id="13" creationId="{7BF32E41-3F67-A74A-A0AD-580074D7EB32}"/>
            </ac:spMkLst>
          </pc:spChg>
        </pc:sldLayoutChg>
        <pc:sldLayoutChg chg="modSp del mod ord">
          <pc:chgData name="Flavia Eliana Moreno" userId="85bfda6ecc52b922" providerId="LiveId" clId="{6EDEE108-36FA-4DF4-9711-D9E0CF8A2B17}" dt="2026-07-19T10:20:35.105" v="282" actId="47"/>
          <pc:sldLayoutMkLst>
            <pc:docMk/>
            <pc:sldMasterMk cId="1331688368" sldId="2147483673"/>
            <pc:sldLayoutMk cId="4136169147" sldId="2147483683"/>
          </pc:sldLayoutMkLst>
          <pc:spChg chg="mod">
            <ac:chgData name="Flavia Eliana Moreno" userId="85bfda6ecc52b922" providerId="LiveId" clId="{6EDEE108-36FA-4DF4-9711-D9E0CF8A2B17}" dt="2026-07-16T13:16:25.436" v="126"/>
            <ac:spMkLst>
              <pc:docMk/>
              <pc:sldMasterMk cId="1331688368" sldId="2147483673"/>
              <pc:sldLayoutMk cId="4136169147" sldId="2147483683"/>
              <ac:spMk id="2" creationId="{00000000-0000-0000-0000-000000000000}"/>
            </ac:spMkLst>
          </pc:spChg>
          <pc:spChg chg="mod">
            <ac:chgData name="Flavia Eliana Moreno" userId="85bfda6ecc52b922" providerId="LiveId" clId="{6EDEE108-36FA-4DF4-9711-D9E0CF8A2B17}" dt="2026-07-16T13:16:25.436" v="126"/>
            <ac:spMkLst>
              <pc:docMk/>
              <pc:sldMasterMk cId="1331688368" sldId="2147483673"/>
              <pc:sldLayoutMk cId="4136169147" sldId="2147483683"/>
              <ac:spMk id="3" creationId="{00000000-0000-0000-0000-000000000000}"/>
            </ac:spMkLst>
          </pc:spChg>
          <pc:spChg chg="mod">
            <ac:chgData name="Flavia Eliana Moreno" userId="85bfda6ecc52b922" providerId="LiveId" clId="{6EDEE108-36FA-4DF4-9711-D9E0CF8A2B17}" dt="2026-07-16T13:16:25.436" v="126"/>
            <ac:spMkLst>
              <pc:docMk/>
              <pc:sldMasterMk cId="1331688368" sldId="2147483673"/>
              <pc:sldLayoutMk cId="4136169147" sldId="2147483683"/>
              <ac:spMk id="4" creationId="{00000000-0000-0000-0000-000000000000}"/>
            </ac:spMkLst>
          </pc:spChg>
        </pc:sldLayoutChg>
      </pc:sldMasterChg>
      <pc:sldMasterChg chg="del delSldLayout">
        <pc:chgData name="Flavia Eliana Moreno" userId="85bfda6ecc52b922" providerId="LiveId" clId="{6EDEE108-36FA-4DF4-9711-D9E0CF8A2B17}" dt="2026-07-19T10:20:16.377" v="261" actId="47"/>
        <pc:sldMasterMkLst>
          <pc:docMk/>
          <pc:sldMasterMk cId="3716524043" sldId="2147483684"/>
        </pc:sldMasterMkLst>
        <pc:sldLayoutChg chg="del">
          <pc:chgData name="Flavia Eliana Moreno" userId="85bfda6ecc52b922" providerId="LiveId" clId="{6EDEE108-36FA-4DF4-9711-D9E0CF8A2B17}" dt="2026-07-19T10:20:16.377" v="261" actId="47"/>
          <pc:sldLayoutMkLst>
            <pc:docMk/>
            <pc:sldMasterMk cId="3716524043" sldId="2147483684"/>
            <pc:sldLayoutMk cId="1745845154" sldId="2147483685"/>
          </pc:sldLayoutMkLst>
        </pc:sldLayoutChg>
        <pc:sldLayoutChg chg="del">
          <pc:chgData name="Flavia Eliana Moreno" userId="85bfda6ecc52b922" providerId="LiveId" clId="{6EDEE108-36FA-4DF4-9711-D9E0CF8A2B17}" dt="2026-07-19T10:20:16.377" v="261" actId="47"/>
          <pc:sldLayoutMkLst>
            <pc:docMk/>
            <pc:sldMasterMk cId="3716524043" sldId="2147483684"/>
            <pc:sldLayoutMk cId="1722150857" sldId="2147483686"/>
          </pc:sldLayoutMkLst>
        </pc:sldLayoutChg>
        <pc:sldLayoutChg chg="del">
          <pc:chgData name="Flavia Eliana Moreno" userId="85bfda6ecc52b922" providerId="LiveId" clId="{6EDEE108-36FA-4DF4-9711-D9E0CF8A2B17}" dt="2026-07-19T10:20:16.377" v="261" actId="47"/>
          <pc:sldLayoutMkLst>
            <pc:docMk/>
            <pc:sldMasterMk cId="3716524043" sldId="2147483684"/>
            <pc:sldLayoutMk cId="3744322322" sldId="2147483687"/>
          </pc:sldLayoutMkLst>
        </pc:sldLayoutChg>
        <pc:sldLayoutChg chg="del">
          <pc:chgData name="Flavia Eliana Moreno" userId="85bfda6ecc52b922" providerId="LiveId" clId="{6EDEE108-36FA-4DF4-9711-D9E0CF8A2B17}" dt="2026-07-19T10:20:16.377" v="261" actId="47"/>
          <pc:sldLayoutMkLst>
            <pc:docMk/>
            <pc:sldMasterMk cId="3716524043" sldId="2147483684"/>
            <pc:sldLayoutMk cId="344116427" sldId="2147483688"/>
          </pc:sldLayoutMkLst>
        </pc:sldLayoutChg>
        <pc:sldLayoutChg chg="del">
          <pc:chgData name="Flavia Eliana Moreno" userId="85bfda6ecc52b922" providerId="LiveId" clId="{6EDEE108-36FA-4DF4-9711-D9E0CF8A2B17}" dt="2026-07-19T10:20:16.377" v="261" actId="47"/>
          <pc:sldLayoutMkLst>
            <pc:docMk/>
            <pc:sldMasterMk cId="3716524043" sldId="2147483684"/>
            <pc:sldLayoutMk cId="3563206770" sldId="2147483689"/>
          </pc:sldLayoutMkLst>
        </pc:sldLayoutChg>
        <pc:sldLayoutChg chg="del">
          <pc:chgData name="Flavia Eliana Moreno" userId="85bfda6ecc52b922" providerId="LiveId" clId="{6EDEE108-36FA-4DF4-9711-D9E0CF8A2B17}" dt="2026-07-19T10:20:16.377" v="261" actId="47"/>
          <pc:sldLayoutMkLst>
            <pc:docMk/>
            <pc:sldMasterMk cId="3716524043" sldId="2147483684"/>
            <pc:sldLayoutMk cId="3248353839" sldId="2147483690"/>
          </pc:sldLayoutMkLst>
        </pc:sldLayoutChg>
        <pc:sldLayoutChg chg="del">
          <pc:chgData name="Flavia Eliana Moreno" userId="85bfda6ecc52b922" providerId="LiveId" clId="{6EDEE108-36FA-4DF4-9711-D9E0CF8A2B17}" dt="2026-07-19T10:20:16.377" v="261" actId="47"/>
          <pc:sldLayoutMkLst>
            <pc:docMk/>
            <pc:sldMasterMk cId="3716524043" sldId="2147483684"/>
            <pc:sldLayoutMk cId="554635786" sldId="2147483691"/>
          </pc:sldLayoutMkLst>
        </pc:sldLayoutChg>
        <pc:sldLayoutChg chg="del">
          <pc:chgData name="Flavia Eliana Moreno" userId="85bfda6ecc52b922" providerId="LiveId" clId="{6EDEE108-36FA-4DF4-9711-D9E0CF8A2B17}" dt="2026-07-19T10:20:16.377" v="261" actId="47"/>
          <pc:sldLayoutMkLst>
            <pc:docMk/>
            <pc:sldMasterMk cId="3716524043" sldId="2147483684"/>
            <pc:sldLayoutMk cId="2277313549" sldId="2147483692"/>
          </pc:sldLayoutMkLst>
        </pc:sldLayoutChg>
        <pc:sldLayoutChg chg="del">
          <pc:chgData name="Flavia Eliana Moreno" userId="85bfda6ecc52b922" providerId="LiveId" clId="{6EDEE108-36FA-4DF4-9711-D9E0CF8A2B17}" dt="2026-07-19T10:20:16.377" v="261" actId="47"/>
          <pc:sldLayoutMkLst>
            <pc:docMk/>
            <pc:sldMasterMk cId="3716524043" sldId="2147483684"/>
            <pc:sldLayoutMk cId="2365095295" sldId="2147483693"/>
          </pc:sldLayoutMkLst>
        </pc:sldLayoutChg>
        <pc:sldLayoutChg chg="del">
          <pc:chgData name="Flavia Eliana Moreno" userId="85bfda6ecc52b922" providerId="LiveId" clId="{6EDEE108-36FA-4DF4-9711-D9E0CF8A2B17}" dt="2026-07-19T10:20:16.377" v="261" actId="47"/>
          <pc:sldLayoutMkLst>
            <pc:docMk/>
            <pc:sldMasterMk cId="3716524043" sldId="2147483684"/>
            <pc:sldLayoutMk cId="894217554" sldId="2147483694"/>
          </pc:sldLayoutMkLst>
        </pc:sldLayoutChg>
        <pc:sldLayoutChg chg="del">
          <pc:chgData name="Flavia Eliana Moreno" userId="85bfda6ecc52b922" providerId="LiveId" clId="{6EDEE108-36FA-4DF4-9711-D9E0CF8A2B17}" dt="2026-07-19T10:20:16.377" v="261" actId="47"/>
          <pc:sldLayoutMkLst>
            <pc:docMk/>
            <pc:sldMasterMk cId="3716524043" sldId="2147483684"/>
            <pc:sldLayoutMk cId="2536468279" sldId="2147483695"/>
          </pc:sldLayoutMkLst>
        </pc:sldLayoutChg>
        <pc:sldLayoutChg chg="del">
          <pc:chgData name="Flavia Eliana Moreno" userId="85bfda6ecc52b922" providerId="LiveId" clId="{6EDEE108-36FA-4DF4-9711-D9E0CF8A2B17}" dt="2026-07-19T10:20:16.377" v="261" actId="47"/>
          <pc:sldLayoutMkLst>
            <pc:docMk/>
            <pc:sldMasterMk cId="3716524043" sldId="2147483684"/>
            <pc:sldLayoutMk cId="4125822980" sldId="2147483696"/>
          </pc:sldLayoutMkLst>
        </pc:sldLayoutChg>
        <pc:sldLayoutChg chg="del">
          <pc:chgData name="Flavia Eliana Moreno" userId="85bfda6ecc52b922" providerId="LiveId" clId="{6EDEE108-36FA-4DF4-9711-D9E0CF8A2B17}" dt="2026-07-19T10:20:16.377" v="261" actId="47"/>
          <pc:sldLayoutMkLst>
            <pc:docMk/>
            <pc:sldMasterMk cId="3716524043" sldId="2147483684"/>
            <pc:sldLayoutMk cId="719525949" sldId="2147483697"/>
          </pc:sldLayoutMkLst>
        </pc:sldLayoutChg>
        <pc:sldLayoutChg chg="del">
          <pc:chgData name="Flavia Eliana Moreno" userId="85bfda6ecc52b922" providerId="LiveId" clId="{6EDEE108-36FA-4DF4-9711-D9E0CF8A2B17}" dt="2026-07-19T10:20:16.377" v="261" actId="47"/>
          <pc:sldLayoutMkLst>
            <pc:docMk/>
            <pc:sldMasterMk cId="3716524043" sldId="2147483684"/>
            <pc:sldLayoutMk cId="162406693" sldId="2147483698"/>
          </pc:sldLayoutMkLst>
        </pc:sldLayoutChg>
        <pc:sldLayoutChg chg="del">
          <pc:chgData name="Flavia Eliana Moreno" userId="85bfda6ecc52b922" providerId="LiveId" clId="{6EDEE108-36FA-4DF4-9711-D9E0CF8A2B17}" dt="2026-07-19T10:20:16.377" v="261" actId="47"/>
          <pc:sldLayoutMkLst>
            <pc:docMk/>
            <pc:sldMasterMk cId="3716524043" sldId="2147483684"/>
            <pc:sldLayoutMk cId="3455732965" sldId="2147483699"/>
          </pc:sldLayoutMkLst>
        </pc:sldLayoutChg>
        <pc:sldLayoutChg chg="del">
          <pc:chgData name="Flavia Eliana Moreno" userId="85bfda6ecc52b922" providerId="LiveId" clId="{6EDEE108-36FA-4DF4-9711-D9E0CF8A2B17}" dt="2026-07-19T10:20:16.377" v="261" actId="47"/>
          <pc:sldLayoutMkLst>
            <pc:docMk/>
            <pc:sldMasterMk cId="3716524043" sldId="2147483684"/>
            <pc:sldLayoutMk cId="130357707" sldId="2147483700"/>
          </pc:sldLayoutMkLst>
        </pc:sldLayoutChg>
      </pc:sldMasterChg>
      <pc:sldMasterChg chg="del delSldLayout">
        <pc:chgData name="Flavia Eliana Moreno" userId="85bfda6ecc52b922" providerId="LiveId" clId="{6EDEE108-36FA-4DF4-9711-D9E0CF8A2B17}" dt="2026-07-19T10:20:32.366" v="281" actId="47"/>
        <pc:sldMasterMkLst>
          <pc:docMk/>
          <pc:sldMasterMk cId="1293420720" sldId="2147483701"/>
        </pc:sldMasterMkLst>
        <pc:sldLayoutChg chg="del">
          <pc:chgData name="Flavia Eliana Moreno" userId="85bfda6ecc52b922" providerId="LiveId" clId="{6EDEE108-36FA-4DF4-9711-D9E0CF8A2B17}" dt="2026-07-19T10:20:32.366" v="281" actId="47"/>
          <pc:sldLayoutMkLst>
            <pc:docMk/>
            <pc:sldMasterMk cId="1293420720" sldId="2147483701"/>
            <pc:sldLayoutMk cId="2205930165" sldId="2147483702"/>
          </pc:sldLayoutMkLst>
        </pc:sldLayoutChg>
        <pc:sldLayoutChg chg="del">
          <pc:chgData name="Flavia Eliana Moreno" userId="85bfda6ecc52b922" providerId="LiveId" clId="{6EDEE108-36FA-4DF4-9711-D9E0CF8A2B17}" dt="2026-07-19T10:20:32.366" v="281" actId="47"/>
          <pc:sldLayoutMkLst>
            <pc:docMk/>
            <pc:sldMasterMk cId="1293420720" sldId="2147483701"/>
            <pc:sldLayoutMk cId="335968842" sldId="2147483703"/>
          </pc:sldLayoutMkLst>
        </pc:sldLayoutChg>
        <pc:sldLayoutChg chg="del">
          <pc:chgData name="Flavia Eliana Moreno" userId="85bfda6ecc52b922" providerId="LiveId" clId="{6EDEE108-36FA-4DF4-9711-D9E0CF8A2B17}" dt="2026-07-19T10:20:32.366" v="281" actId="47"/>
          <pc:sldLayoutMkLst>
            <pc:docMk/>
            <pc:sldMasterMk cId="1293420720" sldId="2147483701"/>
            <pc:sldLayoutMk cId="1825789750" sldId="2147483704"/>
          </pc:sldLayoutMkLst>
        </pc:sldLayoutChg>
        <pc:sldLayoutChg chg="del">
          <pc:chgData name="Flavia Eliana Moreno" userId="85bfda6ecc52b922" providerId="LiveId" clId="{6EDEE108-36FA-4DF4-9711-D9E0CF8A2B17}" dt="2026-07-19T10:20:32.366" v="281" actId="47"/>
          <pc:sldLayoutMkLst>
            <pc:docMk/>
            <pc:sldMasterMk cId="1293420720" sldId="2147483701"/>
            <pc:sldLayoutMk cId="496059600" sldId="2147483705"/>
          </pc:sldLayoutMkLst>
        </pc:sldLayoutChg>
      </pc:sldMasterChg>
      <pc:sldMasterChg chg="del delSldLayout">
        <pc:chgData name="Flavia Eliana Moreno" userId="85bfda6ecc52b922" providerId="LiveId" clId="{6EDEE108-36FA-4DF4-9711-D9E0CF8A2B17}" dt="2026-07-19T10:20:12.431" v="259" actId="47"/>
        <pc:sldMasterMkLst>
          <pc:docMk/>
          <pc:sldMasterMk cId="1652665895" sldId="2147483706"/>
        </pc:sldMasterMkLst>
        <pc:sldLayoutChg chg="del">
          <pc:chgData name="Flavia Eliana Moreno" userId="85bfda6ecc52b922" providerId="LiveId" clId="{6EDEE108-36FA-4DF4-9711-D9E0CF8A2B17}" dt="2026-07-19T10:20:12.431" v="259" actId="47"/>
          <pc:sldLayoutMkLst>
            <pc:docMk/>
            <pc:sldMasterMk cId="1652665895" sldId="2147483706"/>
            <pc:sldLayoutMk cId="3646889" sldId="2147483707"/>
          </pc:sldLayoutMkLst>
        </pc:sldLayoutChg>
        <pc:sldLayoutChg chg="del">
          <pc:chgData name="Flavia Eliana Moreno" userId="85bfda6ecc52b922" providerId="LiveId" clId="{6EDEE108-36FA-4DF4-9711-D9E0CF8A2B17}" dt="2026-07-19T10:20:12.431" v="259" actId="47"/>
          <pc:sldLayoutMkLst>
            <pc:docMk/>
            <pc:sldMasterMk cId="1652665895" sldId="2147483706"/>
            <pc:sldLayoutMk cId="4120691258" sldId="2147483708"/>
          </pc:sldLayoutMkLst>
        </pc:sldLayoutChg>
        <pc:sldLayoutChg chg="del">
          <pc:chgData name="Flavia Eliana Moreno" userId="85bfda6ecc52b922" providerId="LiveId" clId="{6EDEE108-36FA-4DF4-9711-D9E0CF8A2B17}" dt="2026-07-19T10:20:12.431" v="259" actId="47"/>
          <pc:sldLayoutMkLst>
            <pc:docMk/>
            <pc:sldMasterMk cId="1652665895" sldId="2147483706"/>
            <pc:sldLayoutMk cId="728881790" sldId="2147483709"/>
          </pc:sldLayoutMkLst>
        </pc:sldLayoutChg>
        <pc:sldLayoutChg chg="del">
          <pc:chgData name="Flavia Eliana Moreno" userId="85bfda6ecc52b922" providerId="LiveId" clId="{6EDEE108-36FA-4DF4-9711-D9E0CF8A2B17}" dt="2026-07-19T10:20:12.431" v="259" actId="47"/>
          <pc:sldLayoutMkLst>
            <pc:docMk/>
            <pc:sldMasterMk cId="1652665895" sldId="2147483706"/>
            <pc:sldLayoutMk cId="1285817488" sldId="2147483710"/>
          </pc:sldLayoutMkLst>
        </pc:sldLayoutChg>
        <pc:sldLayoutChg chg="del">
          <pc:chgData name="Flavia Eliana Moreno" userId="85bfda6ecc52b922" providerId="LiveId" clId="{6EDEE108-36FA-4DF4-9711-D9E0CF8A2B17}" dt="2026-07-19T10:20:12.431" v="259" actId="47"/>
          <pc:sldLayoutMkLst>
            <pc:docMk/>
            <pc:sldMasterMk cId="1652665895" sldId="2147483706"/>
            <pc:sldLayoutMk cId="1628700615" sldId="2147483711"/>
          </pc:sldLayoutMkLst>
        </pc:sldLayoutChg>
        <pc:sldLayoutChg chg="del">
          <pc:chgData name="Flavia Eliana Moreno" userId="85bfda6ecc52b922" providerId="LiveId" clId="{6EDEE108-36FA-4DF4-9711-D9E0CF8A2B17}" dt="2026-07-19T10:20:12.431" v="259" actId="47"/>
          <pc:sldLayoutMkLst>
            <pc:docMk/>
            <pc:sldMasterMk cId="1652665895" sldId="2147483706"/>
            <pc:sldLayoutMk cId="3838511818" sldId="2147483712"/>
          </pc:sldLayoutMkLst>
        </pc:sldLayoutChg>
        <pc:sldLayoutChg chg="del">
          <pc:chgData name="Flavia Eliana Moreno" userId="85bfda6ecc52b922" providerId="LiveId" clId="{6EDEE108-36FA-4DF4-9711-D9E0CF8A2B17}" dt="2026-07-19T10:20:12.431" v="259" actId="47"/>
          <pc:sldLayoutMkLst>
            <pc:docMk/>
            <pc:sldMasterMk cId="1652665895" sldId="2147483706"/>
            <pc:sldLayoutMk cId="3778566859" sldId="2147483713"/>
          </pc:sldLayoutMkLst>
        </pc:sldLayoutChg>
        <pc:sldLayoutChg chg="del">
          <pc:chgData name="Flavia Eliana Moreno" userId="85bfda6ecc52b922" providerId="LiveId" clId="{6EDEE108-36FA-4DF4-9711-D9E0CF8A2B17}" dt="2026-07-19T10:20:12.431" v="259" actId="47"/>
          <pc:sldLayoutMkLst>
            <pc:docMk/>
            <pc:sldMasterMk cId="1652665895" sldId="2147483706"/>
            <pc:sldLayoutMk cId="2412267800" sldId="2147483714"/>
          </pc:sldLayoutMkLst>
        </pc:sldLayoutChg>
        <pc:sldLayoutChg chg="del">
          <pc:chgData name="Flavia Eliana Moreno" userId="85bfda6ecc52b922" providerId="LiveId" clId="{6EDEE108-36FA-4DF4-9711-D9E0CF8A2B17}" dt="2026-07-19T10:20:12.431" v="259" actId="47"/>
          <pc:sldLayoutMkLst>
            <pc:docMk/>
            <pc:sldMasterMk cId="1652665895" sldId="2147483706"/>
            <pc:sldLayoutMk cId="3123639660" sldId="2147483715"/>
          </pc:sldLayoutMkLst>
        </pc:sldLayoutChg>
        <pc:sldLayoutChg chg="del">
          <pc:chgData name="Flavia Eliana Moreno" userId="85bfda6ecc52b922" providerId="LiveId" clId="{6EDEE108-36FA-4DF4-9711-D9E0CF8A2B17}" dt="2026-07-19T10:20:12.431" v="259" actId="47"/>
          <pc:sldLayoutMkLst>
            <pc:docMk/>
            <pc:sldMasterMk cId="1652665895" sldId="2147483706"/>
            <pc:sldLayoutMk cId="4021527197" sldId="2147483716"/>
          </pc:sldLayoutMkLst>
        </pc:sldLayoutChg>
        <pc:sldLayoutChg chg="del">
          <pc:chgData name="Flavia Eliana Moreno" userId="85bfda6ecc52b922" providerId="LiveId" clId="{6EDEE108-36FA-4DF4-9711-D9E0CF8A2B17}" dt="2026-07-19T10:20:12.431" v="259" actId="47"/>
          <pc:sldLayoutMkLst>
            <pc:docMk/>
            <pc:sldMasterMk cId="1652665895" sldId="2147483706"/>
            <pc:sldLayoutMk cId="3276578905" sldId="2147483717"/>
          </pc:sldLayoutMkLst>
        </pc:sldLayoutChg>
      </pc:sldMasterChg>
      <pc:sldMasterChg chg="del delSldLayout">
        <pc:chgData name="Flavia Eliana Moreno" userId="85bfda6ecc52b922" providerId="LiveId" clId="{6EDEE108-36FA-4DF4-9711-D9E0CF8A2B17}" dt="2026-07-19T10:20:39.845" v="286" actId="47"/>
        <pc:sldMasterMkLst>
          <pc:docMk/>
          <pc:sldMasterMk cId="1355199474" sldId="2147483718"/>
        </pc:sldMasterMkLst>
        <pc:sldLayoutChg chg="del">
          <pc:chgData name="Flavia Eliana Moreno" userId="85bfda6ecc52b922" providerId="LiveId" clId="{6EDEE108-36FA-4DF4-9711-D9E0CF8A2B17}" dt="2026-07-19T10:20:39.845" v="286" actId="47"/>
          <pc:sldLayoutMkLst>
            <pc:docMk/>
            <pc:sldMasterMk cId="1355199474" sldId="2147483718"/>
            <pc:sldLayoutMk cId="1927200915" sldId="2147483719"/>
          </pc:sldLayoutMkLst>
        </pc:sldLayoutChg>
        <pc:sldLayoutChg chg="del">
          <pc:chgData name="Flavia Eliana Moreno" userId="85bfda6ecc52b922" providerId="LiveId" clId="{6EDEE108-36FA-4DF4-9711-D9E0CF8A2B17}" dt="2026-07-19T10:20:39.845" v="286" actId="47"/>
          <pc:sldLayoutMkLst>
            <pc:docMk/>
            <pc:sldMasterMk cId="1355199474" sldId="2147483718"/>
            <pc:sldLayoutMk cId="3654559005" sldId="2147483720"/>
          </pc:sldLayoutMkLst>
        </pc:sldLayoutChg>
        <pc:sldLayoutChg chg="del">
          <pc:chgData name="Flavia Eliana Moreno" userId="85bfda6ecc52b922" providerId="LiveId" clId="{6EDEE108-36FA-4DF4-9711-D9E0CF8A2B17}" dt="2026-07-19T10:20:39.845" v="286" actId="47"/>
          <pc:sldLayoutMkLst>
            <pc:docMk/>
            <pc:sldMasterMk cId="1355199474" sldId="2147483718"/>
            <pc:sldLayoutMk cId="2588405775" sldId="2147483721"/>
          </pc:sldLayoutMkLst>
        </pc:sldLayoutChg>
        <pc:sldLayoutChg chg="del">
          <pc:chgData name="Flavia Eliana Moreno" userId="85bfda6ecc52b922" providerId="LiveId" clId="{6EDEE108-36FA-4DF4-9711-D9E0CF8A2B17}" dt="2026-07-19T10:20:39.845" v="286" actId="47"/>
          <pc:sldLayoutMkLst>
            <pc:docMk/>
            <pc:sldMasterMk cId="1355199474" sldId="2147483718"/>
            <pc:sldLayoutMk cId="3365242597" sldId="2147483722"/>
          </pc:sldLayoutMkLst>
        </pc:sldLayoutChg>
        <pc:sldLayoutChg chg="del">
          <pc:chgData name="Flavia Eliana Moreno" userId="85bfda6ecc52b922" providerId="LiveId" clId="{6EDEE108-36FA-4DF4-9711-D9E0CF8A2B17}" dt="2026-07-19T10:20:39.845" v="286" actId="47"/>
          <pc:sldLayoutMkLst>
            <pc:docMk/>
            <pc:sldMasterMk cId="1355199474" sldId="2147483718"/>
            <pc:sldLayoutMk cId="3810771384" sldId="2147483723"/>
          </pc:sldLayoutMkLst>
        </pc:sldLayoutChg>
        <pc:sldLayoutChg chg="del">
          <pc:chgData name="Flavia Eliana Moreno" userId="85bfda6ecc52b922" providerId="LiveId" clId="{6EDEE108-36FA-4DF4-9711-D9E0CF8A2B17}" dt="2026-07-19T10:20:39.845" v="286" actId="47"/>
          <pc:sldLayoutMkLst>
            <pc:docMk/>
            <pc:sldMasterMk cId="1355199474" sldId="2147483718"/>
            <pc:sldLayoutMk cId="1616574335" sldId="2147483724"/>
          </pc:sldLayoutMkLst>
        </pc:sldLayoutChg>
        <pc:sldLayoutChg chg="del">
          <pc:chgData name="Flavia Eliana Moreno" userId="85bfda6ecc52b922" providerId="LiveId" clId="{6EDEE108-36FA-4DF4-9711-D9E0CF8A2B17}" dt="2026-07-19T10:20:39.845" v="286" actId="47"/>
          <pc:sldLayoutMkLst>
            <pc:docMk/>
            <pc:sldMasterMk cId="1355199474" sldId="2147483718"/>
            <pc:sldLayoutMk cId="1662723125" sldId="2147483725"/>
          </pc:sldLayoutMkLst>
        </pc:sldLayoutChg>
        <pc:sldLayoutChg chg="del">
          <pc:chgData name="Flavia Eliana Moreno" userId="85bfda6ecc52b922" providerId="LiveId" clId="{6EDEE108-36FA-4DF4-9711-D9E0CF8A2B17}" dt="2026-07-19T10:20:39.845" v="286" actId="47"/>
          <pc:sldLayoutMkLst>
            <pc:docMk/>
            <pc:sldMasterMk cId="1355199474" sldId="2147483718"/>
            <pc:sldLayoutMk cId="3423332300" sldId="2147483726"/>
          </pc:sldLayoutMkLst>
        </pc:sldLayoutChg>
        <pc:sldLayoutChg chg="del">
          <pc:chgData name="Flavia Eliana Moreno" userId="85bfda6ecc52b922" providerId="LiveId" clId="{6EDEE108-36FA-4DF4-9711-D9E0CF8A2B17}" dt="2026-07-19T10:20:39.845" v="286" actId="47"/>
          <pc:sldLayoutMkLst>
            <pc:docMk/>
            <pc:sldMasterMk cId="1355199474" sldId="2147483718"/>
            <pc:sldLayoutMk cId="3136037130" sldId="2147483727"/>
          </pc:sldLayoutMkLst>
        </pc:sldLayoutChg>
        <pc:sldLayoutChg chg="del">
          <pc:chgData name="Flavia Eliana Moreno" userId="85bfda6ecc52b922" providerId="LiveId" clId="{6EDEE108-36FA-4DF4-9711-D9E0CF8A2B17}" dt="2026-07-19T10:20:39.845" v="286" actId="47"/>
          <pc:sldLayoutMkLst>
            <pc:docMk/>
            <pc:sldMasterMk cId="1355199474" sldId="2147483718"/>
            <pc:sldLayoutMk cId="747884309" sldId="2147483728"/>
          </pc:sldLayoutMkLst>
        </pc:sldLayoutChg>
        <pc:sldLayoutChg chg="del">
          <pc:chgData name="Flavia Eliana Moreno" userId="85bfda6ecc52b922" providerId="LiveId" clId="{6EDEE108-36FA-4DF4-9711-D9E0CF8A2B17}" dt="2026-07-19T10:20:39.845" v="286" actId="47"/>
          <pc:sldLayoutMkLst>
            <pc:docMk/>
            <pc:sldMasterMk cId="1355199474" sldId="2147483718"/>
            <pc:sldLayoutMk cId="4226836384" sldId="2147483729"/>
          </pc:sldLayoutMkLst>
        </pc:sldLayoutChg>
        <pc:sldLayoutChg chg="del">
          <pc:chgData name="Flavia Eliana Moreno" userId="85bfda6ecc52b922" providerId="LiveId" clId="{6EDEE108-36FA-4DF4-9711-D9E0CF8A2B17}" dt="2026-07-19T10:20:39.845" v="286" actId="47"/>
          <pc:sldLayoutMkLst>
            <pc:docMk/>
            <pc:sldMasterMk cId="1355199474" sldId="2147483718"/>
            <pc:sldLayoutMk cId="2736573624" sldId="2147483730"/>
          </pc:sldLayoutMkLst>
        </pc:sldLayoutChg>
        <pc:sldLayoutChg chg="del">
          <pc:chgData name="Flavia Eliana Moreno" userId="85bfda6ecc52b922" providerId="LiveId" clId="{6EDEE108-36FA-4DF4-9711-D9E0CF8A2B17}" dt="2026-07-19T10:20:39.845" v="286" actId="47"/>
          <pc:sldLayoutMkLst>
            <pc:docMk/>
            <pc:sldMasterMk cId="1355199474" sldId="2147483718"/>
            <pc:sldLayoutMk cId="952159705" sldId="2147483731"/>
          </pc:sldLayoutMkLst>
        </pc:sldLayoutChg>
        <pc:sldLayoutChg chg="del">
          <pc:chgData name="Flavia Eliana Moreno" userId="85bfda6ecc52b922" providerId="LiveId" clId="{6EDEE108-36FA-4DF4-9711-D9E0CF8A2B17}" dt="2026-07-19T10:20:39.845" v="286" actId="47"/>
          <pc:sldLayoutMkLst>
            <pc:docMk/>
            <pc:sldMasterMk cId="1355199474" sldId="2147483718"/>
            <pc:sldLayoutMk cId="761115826" sldId="2147483732"/>
          </pc:sldLayoutMkLst>
        </pc:sldLayoutChg>
        <pc:sldLayoutChg chg="del">
          <pc:chgData name="Flavia Eliana Moreno" userId="85bfda6ecc52b922" providerId="LiveId" clId="{6EDEE108-36FA-4DF4-9711-D9E0CF8A2B17}" dt="2026-07-19T10:20:39.845" v="286" actId="47"/>
          <pc:sldLayoutMkLst>
            <pc:docMk/>
            <pc:sldMasterMk cId="1355199474" sldId="2147483718"/>
            <pc:sldLayoutMk cId="2542773868" sldId="2147483733"/>
          </pc:sldLayoutMkLst>
        </pc:sldLayoutChg>
        <pc:sldLayoutChg chg="del">
          <pc:chgData name="Flavia Eliana Moreno" userId="85bfda6ecc52b922" providerId="LiveId" clId="{6EDEE108-36FA-4DF4-9711-D9E0CF8A2B17}" dt="2026-07-19T10:20:39.845" v="286" actId="47"/>
          <pc:sldLayoutMkLst>
            <pc:docMk/>
            <pc:sldMasterMk cId="1355199474" sldId="2147483718"/>
            <pc:sldLayoutMk cId="1443311459" sldId="2147483767"/>
          </pc:sldLayoutMkLst>
        </pc:sldLayoutChg>
      </pc:sldMasterChg>
    </pc:docChg>
  </pc:docChgLst>
  <pc:docChgLst>
    <pc:chgData name="Juan Manuel Fiordalisi" userId="db24e06cfcace76a" providerId="LiveId" clId="{4F767F2C-47C6-4FBB-89BE-AB5337C57957}"/>
    <pc:docChg chg="modSld">
      <pc:chgData name="Juan Manuel Fiordalisi" userId="db24e06cfcace76a" providerId="LiveId" clId="{4F767F2C-47C6-4FBB-89BE-AB5337C57957}" dt="2026-07-01T02:18:55.740" v="9" actId="20577"/>
      <pc:docMkLst>
        <pc:docMk/>
      </pc:docMkLst>
      <pc:sldChg chg="modSp mod">
        <pc:chgData name="Juan Manuel Fiordalisi" userId="db24e06cfcace76a" providerId="LiveId" clId="{4F767F2C-47C6-4FBB-89BE-AB5337C57957}" dt="2026-07-01T02:18:55.740" v="9" actId="20577"/>
        <pc:sldMkLst>
          <pc:docMk/>
          <pc:sldMk cId="0" sldId="256"/>
        </pc:sldMkLst>
        <pc:spChg chg="mod">
          <ac:chgData name="Juan Manuel Fiordalisi" userId="db24e06cfcace76a" providerId="LiveId" clId="{4F767F2C-47C6-4FBB-89BE-AB5337C57957}" dt="2026-07-01T02:18:55.740" v="9" actId="20577"/>
          <ac:spMkLst>
            <pc:docMk/>
            <pc:sldMk cId="0" sldId="256"/>
            <ac:spMk id="10"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5283200" cy="344488"/>
          </a:xfrm>
          <a:prstGeom prst="rect">
            <a:avLst/>
          </a:prstGeom>
        </p:spPr>
        <p:txBody>
          <a:bodyPr vert="horz" lIns="91440" tIns="45720" rIns="91440" bIns="45720" rtlCol="0"/>
          <a:lstStyle>
            <a:lvl1pPr algn="l">
              <a:defRPr sz="1200"/>
            </a:lvl1pPr>
          </a:lstStyle>
          <a:p>
            <a:endParaRPr lang="es-AR"/>
          </a:p>
        </p:txBody>
      </p:sp>
      <p:sp>
        <p:nvSpPr>
          <p:cNvPr id="3" name="Marcador de fecha 2"/>
          <p:cNvSpPr>
            <a:spLocks noGrp="1"/>
          </p:cNvSpPr>
          <p:nvPr>
            <p:ph type="dt" idx="1"/>
          </p:nvPr>
        </p:nvSpPr>
        <p:spPr>
          <a:xfrm>
            <a:off x="6905625" y="0"/>
            <a:ext cx="5283200" cy="344488"/>
          </a:xfrm>
          <a:prstGeom prst="rect">
            <a:avLst/>
          </a:prstGeom>
        </p:spPr>
        <p:txBody>
          <a:bodyPr vert="horz" lIns="91440" tIns="45720" rIns="91440" bIns="45720" rtlCol="0"/>
          <a:lstStyle>
            <a:lvl1pPr algn="r">
              <a:defRPr sz="1200"/>
            </a:lvl1pPr>
          </a:lstStyle>
          <a:p>
            <a:fld id="{91DABCCE-3379-44E5-98EE-24C0E9FA95B6}" type="datetimeFigureOut">
              <a:rPr lang="es-AR" smtClean="0"/>
              <a:t>20/8/2026</a:t>
            </a:fld>
            <a:endParaRPr lang="es-AR"/>
          </a:p>
        </p:txBody>
      </p:sp>
      <p:sp>
        <p:nvSpPr>
          <p:cNvPr id="4" name="Marcador de imagen de diapositiva 3"/>
          <p:cNvSpPr>
            <a:spLocks noGrp="1" noRot="1" noChangeAspect="1"/>
          </p:cNvSpPr>
          <p:nvPr>
            <p:ph type="sldImg" idx="2"/>
          </p:nvPr>
        </p:nvSpPr>
        <p:spPr>
          <a:xfrm>
            <a:off x="4038600" y="857250"/>
            <a:ext cx="4114800" cy="2314575"/>
          </a:xfrm>
          <a:prstGeom prst="rect">
            <a:avLst/>
          </a:prstGeom>
          <a:noFill/>
          <a:ln w="12700">
            <a:solidFill>
              <a:prstClr val="black"/>
            </a:solidFill>
          </a:ln>
        </p:spPr>
        <p:txBody>
          <a:bodyPr vert="horz" lIns="91440" tIns="45720" rIns="91440" bIns="45720" rtlCol="0" anchor="ctr"/>
          <a:lstStyle/>
          <a:p>
            <a:endParaRPr lang="es-AR"/>
          </a:p>
        </p:txBody>
      </p:sp>
      <p:sp>
        <p:nvSpPr>
          <p:cNvPr id="5" name="Marcador de notas 4"/>
          <p:cNvSpPr>
            <a:spLocks noGrp="1"/>
          </p:cNvSpPr>
          <p:nvPr>
            <p:ph type="body" sz="quarter" idx="3"/>
          </p:nvPr>
        </p:nvSpPr>
        <p:spPr>
          <a:xfrm>
            <a:off x="1219200" y="3300413"/>
            <a:ext cx="9753600" cy="2700337"/>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6" name="Marcador de pie de página 5"/>
          <p:cNvSpPr>
            <a:spLocks noGrp="1"/>
          </p:cNvSpPr>
          <p:nvPr>
            <p:ph type="ftr" sz="quarter" idx="4"/>
          </p:nvPr>
        </p:nvSpPr>
        <p:spPr>
          <a:xfrm>
            <a:off x="0" y="6513513"/>
            <a:ext cx="5283200" cy="344487"/>
          </a:xfrm>
          <a:prstGeom prst="rect">
            <a:avLst/>
          </a:prstGeom>
        </p:spPr>
        <p:txBody>
          <a:bodyPr vert="horz" lIns="91440" tIns="45720" rIns="91440" bIns="45720" rtlCol="0" anchor="b"/>
          <a:lstStyle>
            <a:lvl1pPr algn="l">
              <a:defRPr sz="1200"/>
            </a:lvl1pPr>
          </a:lstStyle>
          <a:p>
            <a:endParaRPr lang="es-AR"/>
          </a:p>
        </p:txBody>
      </p:sp>
      <p:sp>
        <p:nvSpPr>
          <p:cNvPr id="7" name="Marcador de número de diapositiva 6"/>
          <p:cNvSpPr>
            <a:spLocks noGrp="1"/>
          </p:cNvSpPr>
          <p:nvPr>
            <p:ph type="sldNum" sz="quarter" idx="5"/>
          </p:nvPr>
        </p:nvSpPr>
        <p:spPr>
          <a:xfrm>
            <a:off x="6905625" y="6513513"/>
            <a:ext cx="5283200" cy="344487"/>
          </a:xfrm>
          <a:prstGeom prst="rect">
            <a:avLst/>
          </a:prstGeom>
        </p:spPr>
        <p:txBody>
          <a:bodyPr vert="horz" lIns="91440" tIns="45720" rIns="91440" bIns="45720" rtlCol="0" anchor="b"/>
          <a:lstStyle>
            <a:lvl1pPr algn="r">
              <a:defRPr sz="1200"/>
            </a:lvl1pPr>
          </a:lstStyle>
          <a:p>
            <a:fld id="{64AA6128-06DC-40F0-B3D4-C4256873E981}" type="slidenum">
              <a:rPr lang="es-AR" smtClean="0"/>
              <a:t>‹#›</a:t>
            </a:fld>
            <a:endParaRPr lang="es-AR"/>
          </a:p>
        </p:txBody>
      </p:sp>
    </p:spTree>
    <p:extLst>
      <p:ext uri="{BB962C8B-B14F-4D97-AF65-F5344CB8AC3E}">
        <p14:creationId xmlns:p14="http://schemas.microsoft.com/office/powerpoint/2010/main" val="15696319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eaLnBrk="1" fontAlgn="auto" latinLnBrk="0" hangingPunct="1">
              <a:lnSpc>
                <a:spcPct val="100000"/>
              </a:lnSpc>
              <a:spcBef>
                <a:spcPts val="0"/>
              </a:spcBef>
              <a:spcAft>
                <a:spcPts val="0"/>
              </a:spcAft>
              <a:buClrTx/>
              <a:buSzTx/>
              <a:buFontTx/>
              <a:buNone/>
              <a:tabLst/>
              <a:defRPr/>
            </a:pPr>
            <a:fld id="{AD9494DB-5338-274B-BC04-09097F20FB36}" type="slidenum">
              <a:rPr kumimoji="0" lang="en-US" sz="1200" b="0" i="0" u="none" strike="noStrike" kern="0" cap="none" spc="0" normalizeH="0" baseline="0" noProof="0" smtClean="0">
                <a:ln>
                  <a:noFill/>
                </a:ln>
                <a:solidFill>
                  <a:prstClr val="black"/>
                </a:solidFill>
                <a:effectLst/>
                <a:uLnTx/>
                <a:uFillTx/>
                <a:latin typeface="Aptos" panose="02110004020202020204"/>
                <a:ea typeface="+mn-ea"/>
                <a:cs typeface="+mn-cs"/>
              </a:rPr>
              <a:pPr marL="0" marR="0" lvl="0" indent="0" algn="r" defTabSz="914400" eaLnBrk="1" fontAlgn="auto" latinLnBrk="0" hangingPunct="1">
                <a:lnSpc>
                  <a:spcPct val="100000"/>
                </a:lnSpc>
                <a:spcBef>
                  <a:spcPts val="0"/>
                </a:spcBef>
                <a:spcAft>
                  <a:spcPts val="0"/>
                </a:spcAft>
                <a:buClrTx/>
                <a:buSzTx/>
                <a:buFontTx/>
                <a:buNone/>
                <a:tabLst/>
                <a:defRPr/>
              </a:pPr>
              <a:t>6</a:t>
            </a:fld>
            <a:endParaRPr kumimoji="0" lang="en-US" sz="1200" b="0" i="0" u="none" strike="noStrike" kern="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5868373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eaLnBrk="1" fontAlgn="auto" latinLnBrk="0" hangingPunct="1">
              <a:lnSpc>
                <a:spcPct val="100000"/>
              </a:lnSpc>
              <a:spcBef>
                <a:spcPts val="0"/>
              </a:spcBef>
              <a:spcAft>
                <a:spcPts val="0"/>
              </a:spcAft>
              <a:buClrTx/>
              <a:buSzTx/>
              <a:buFontTx/>
              <a:buNone/>
              <a:tabLst/>
              <a:defRPr/>
            </a:pPr>
            <a:fld id="{AD9494DB-5338-274B-BC04-09097F20FB36}" type="slidenum">
              <a:rPr kumimoji="0" lang="en-US" sz="1200" b="0" i="0" u="none" strike="noStrike" kern="0" cap="none" spc="0" normalizeH="0" baseline="0" noProof="0" smtClean="0">
                <a:ln>
                  <a:noFill/>
                </a:ln>
                <a:solidFill>
                  <a:prstClr val="black"/>
                </a:solidFill>
                <a:effectLst/>
                <a:uLnTx/>
                <a:uFillTx/>
                <a:latin typeface="Aptos" panose="02110004020202020204"/>
                <a:ea typeface="+mn-ea"/>
                <a:cs typeface="+mn-cs"/>
              </a:rPr>
              <a:pPr marL="0" marR="0" lvl="0" indent="0" algn="r" defTabSz="914400" eaLnBrk="1" fontAlgn="auto" latinLnBrk="0" hangingPunct="1">
                <a:lnSpc>
                  <a:spcPct val="100000"/>
                </a:lnSpc>
                <a:spcBef>
                  <a:spcPts val="0"/>
                </a:spcBef>
                <a:spcAft>
                  <a:spcPts val="0"/>
                </a:spcAft>
                <a:buClrTx/>
                <a:buSzTx/>
                <a:buFontTx/>
                <a:buNone/>
                <a:tabLst/>
                <a:defRPr/>
              </a:pPr>
              <a:t>7</a:t>
            </a:fld>
            <a:endParaRPr kumimoji="0" lang="en-US" sz="1200" b="0" i="0" u="none" strike="noStrike" kern="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5868373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42289"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42289" rtl="0" eaLnBrk="1" fontAlgn="auto" latinLnBrk="0" hangingPunct="1">
                <a:lnSpc>
                  <a:spcPct val="100000"/>
                </a:lnSpc>
                <a:spcBef>
                  <a:spcPts val="0"/>
                </a:spcBef>
                <a:spcAft>
                  <a:spcPts val="0"/>
                </a:spcAft>
                <a:buClrTx/>
                <a:buSzTx/>
                <a:buFontTx/>
                <a:buNone/>
                <a:tabLst/>
                <a:defRPr/>
              </a:pPr>
              <a:t>10</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982793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24774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42289"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42289" rtl="0" eaLnBrk="1" fontAlgn="auto" latinLnBrk="0" hangingPunct="1">
                <a:lnSpc>
                  <a:spcPct val="100000"/>
                </a:lnSpc>
                <a:spcBef>
                  <a:spcPts val="0"/>
                </a:spcBef>
                <a:spcAft>
                  <a:spcPts val="0"/>
                </a:spcAft>
                <a:buClrTx/>
                <a:buSzTx/>
                <a:buFontTx/>
                <a:buNone/>
                <a:tabLst/>
                <a:defRPr/>
              </a:pPr>
              <a:t>15</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982793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24774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C505568-7494-AA44-BFCF-788EFBEEAC9A}" type="slidenum">
              <a:rPr lang="en-US" smtClean="0"/>
              <a:t>23</a:t>
            </a:fld>
            <a:endParaRPr lang="en-US" dirty="0"/>
          </a:p>
        </p:txBody>
      </p:sp>
    </p:spTree>
    <p:extLst>
      <p:ext uri="{BB962C8B-B14F-4D97-AF65-F5344CB8AC3E}">
        <p14:creationId xmlns:p14="http://schemas.microsoft.com/office/powerpoint/2010/main" val="5215902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txBody>
          <a:bodyPr/>
          <a:lstStyle/>
          <a:p>
            <a:endParaRPr lang="en-US"/>
          </a:p>
        </p:txBody>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10"/>
          </p:nvPr>
        </p:nvSpPr>
        <p:spPr/>
        <p:txBody>
          <a:bodyPr/>
          <a:lstStyle/>
          <a:p>
            <a:fld id="{FC505568-7494-AA44-BFCF-788EFBEEAC9A}" type="slidenum">
              <a:rPr lang="en-US" smtClean="0"/>
              <a:t>24</a:t>
            </a:fld>
            <a:endParaRPr lang="en-US" dirty="0"/>
          </a:p>
        </p:txBody>
      </p:sp>
    </p:spTree>
    <p:extLst>
      <p:ext uri="{BB962C8B-B14F-4D97-AF65-F5344CB8AC3E}">
        <p14:creationId xmlns:p14="http://schemas.microsoft.com/office/powerpoint/2010/main" val="21036947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65AA8F-301C-98D2-4713-971DE11F47F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2CEDB9-D953-254C-B543-42F50817A3D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8AA3F5C-33B2-9EAE-4163-CDD70481B27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BCE70A7-AAB3-4FAE-D256-79E042B04633}"/>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428859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F1BF07-4F8A-80C5-1495-1F8B927FD2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FC9BD9A-C85E-FD53-9D29-5F0F62476D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B833844-1FB7-C53B-D80C-F0A5BB223A7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85F2255-B9A8-8020-5F3C-D39CA3127255}"/>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972551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1AD83D-8A62-3E17-F9A9-809055DF05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ADD04C-8D21-C0F3-C937-4467749E2A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F3B52F-95F1-CF8F-38CE-438B41C3DA6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8058238-9AB3-F3F8-FDAE-1B965A84BCB8}"/>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765655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F2A1CF-D971-273A-7CCD-9F96AB6ADC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34E61E-A938-E7BC-052C-EDA49E9CE4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76C6D8-EC69-7CF6-0F74-2B511B61714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102D12-7781-11F9-B30F-3DA37BABCDEC}"/>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995032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1745C7-81A4-6EEE-BA8E-E4A480D748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48CB8E-6D0F-2742-B4D6-0D6517445D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1B96DDC-8279-11D2-57A1-7F142B61D10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2DF3B38-76BC-41D9-FDD7-1B05A1EB304E}"/>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508837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C38AE4-13F1-86F1-5FCF-0ABA35C57D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53C58DA-A8DC-8C65-DD39-BF8CE3939DC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C9904B7-B847-44F8-77E3-1E23847497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366516-7AAB-665A-A715-EC3EDD544B35}"/>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88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486E93-15DE-57D5-EE63-4B1181A7040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A11868C-61F0-4A20-A21B-97BC353372F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E03354-8B44-12E9-BC45-5E5B856C653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FD3F212-98AC-A4B5-3E9C-57E408A6353E}"/>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890565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CB4079-AA57-9C2A-6797-930FF40CCF1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FAFF6-6E82-1B20-9E14-527DD86A04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4C9F95-0EF2-6B65-20AF-C4914BD73A1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DF4860-FE5B-5390-460E-C836B96CB2B9}"/>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269867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79F59E-808A-D318-8672-9AF5681651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3BAB3BE-5B0A-3B6C-81D2-11FD0CF2A18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798C90A-4F95-89B6-6813-6B696A7F4E2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267E131-6094-D154-3E24-20270329B9D8}"/>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982711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91FEBD-CB62-6C76-9BCB-77D59CD5DD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E3676A-2B4C-FAA1-2E72-5A84548F75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45AD32-4CAD-5B56-EA66-74B7C67A8F4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0D6DE11-F16F-4CF4-3140-99722B02E292}"/>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563949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76C459-962D-6511-C9B7-2D354E49C0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D4111C-86F3-1558-C763-2877589A00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FB0B9F2-82B5-F4C4-EC82-42026F3EAA7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A57634-CAAC-C9BE-E66E-08848A5D30A4}"/>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045972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CA9F38-9B27-5614-3DE9-B9288D6A75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E29D3B-B62C-4622-A987-FB0644CE45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5FA868-A4AA-62E3-054C-65E09FF61EE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66EC972-F800-8318-98BE-F71B43A94A45}"/>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0930246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0D6117-5B4E-DB66-C3B7-B742CBFA50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6EAE55-7C60-D34F-565B-035254DD78F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394CE90-8A63-1539-064E-B6022DD34F9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D8C3CDD-E549-60AD-EE6D-DA00C7838816}"/>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C505568-7494-AA44-BFCF-788EFBEEAC9A}"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422611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247743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C" dirty="0"/>
          </a:p>
        </p:txBody>
      </p:sp>
      <p:sp>
        <p:nvSpPr>
          <p:cNvPr id="4" name="Marcador de número de diapositiva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7CF15C-DD11-9C4A-8799-95C4A56721BB}" type="slidenum">
              <a:rPr kumimoji="0" lang="pl-PL"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pl-PL"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247743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jpg"/><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jpg"/><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jpg"/><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PhAnim="0" preserve="1" userDrawn="1">
  <p:cSld name="CANSO">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REGIONAL FOCUS</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7"/>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PhAnim="0" preserve="1" userDrawn="1">
  <p:cSld name="CANSO-Africa">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REGIONAL FOCUS</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49" y="498476"/>
            <a:ext cx="8327300" cy="565987"/>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PhAnim="0" preserve="1" userDrawn="1">
  <p:cSld name="CANSO-Asia_Pacific">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REGIONAL FOCUS</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7"/>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PhAnim="0" preserve="1" userDrawn="1">
  <p:cSld name="CANSO-Europe">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REGIONAL FOCUS</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7"/>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PhAnim="0" preserve="1" userDrawn="1">
  <p:cSld name="CANSO-Latin_America and_Caribbean">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REGIONAL FOCUS</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7"/>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PhAnim="0" preserve="1" userDrawn="1">
  <p:cSld name="CANSO-Middle_East">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REGIONAL FOCUS</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7"/>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PhAnim="0" preserve="1" userDrawn="1">
  <p:cSld name="CANSO-Safety">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CANSO ACADEMY</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6"/>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PhAnim="0" preserve="1" userDrawn="1">
  <p:cSld name="CANSO-Operations">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CANSO ACADEMY</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6"/>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PhAnim="0" preserve="1" userDrawn="1">
  <p:cSld name="CANSO-Strategy_and_Integration">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CANSO ACADEMY</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6"/>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PhAnim="0" preserve="1" userDrawn="1">
  <p:cSld name="CANSO-ICAO_Affairs">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2004883"/>
            <a:ext cx="6722633" cy="2487775"/>
          </a:xfrm>
          <a:prstGeom prst="rect">
            <a:avLst/>
          </a:prstGeom>
        </p:spPr>
        <p:txBody>
          <a:bodyPr lIns="0" tIns="0" rIns="0" bIns="0" anchor="b" anchorCtr="0"/>
          <a:lstStyle>
            <a:lvl1pPr marL="0" indent="0">
              <a:buNone/>
              <a:defRPr sz="4400" b="1" i="0">
                <a:solidFill>
                  <a:schemeClr val="bg1"/>
                </a:solidFill>
                <a:latin typeface="Montserrat"/>
              </a:defRPr>
            </a:lvl1pPr>
          </a:lstStyle>
          <a:p>
            <a:pPr lvl="0">
              <a:defRPr/>
            </a:pPr>
            <a:r>
              <a:rPr lang="en-GB"/>
              <a:t>CLICK TO EDIT MASTER TEXT STYLE</a:t>
            </a:r>
            <a:endParaRPr/>
          </a:p>
        </p:txBody>
      </p:sp>
      <p:sp>
        <p:nvSpPr>
          <p:cNvPr id="5" name="Text Placeholder 2"/>
          <p:cNvSpPr>
            <a:spLocks noGrp="1"/>
          </p:cNvSpPr>
          <p:nvPr>
            <p:ph type="body" sz="quarter" idx="11" hasCustomPrompt="1"/>
          </p:nvPr>
        </p:nvSpPr>
        <p:spPr bwMode="auto">
          <a:xfrm>
            <a:off x="558700" y="4724401"/>
            <a:ext cx="8835557" cy="355397"/>
          </a:xfrm>
          <a:prstGeom prst="rect">
            <a:avLst/>
          </a:prstGeom>
        </p:spPr>
        <p:txBody>
          <a:bodyPr lIns="0" tIns="0" rIns="0" bIns="0" anchor="t" anchorCtr="0"/>
          <a:lstStyle>
            <a:lvl1pPr marL="0" indent="0">
              <a:buNone/>
              <a:defRPr sz="2400" b="0" i="0">
                <a:solidFill>
                  <a:schemeClr val="bg1"/>
                </a:solidFill>
                <a:latin typeface="Montserrat"/>
              </a:defRPr>
            </a:lvl1pPr>
          </a:lstStyle>
          <a:p>
            <a:pPr lvl="0">
              <a:defRPr/>
            </a:pPr>
            <a:r>
              <a:rPr lang="en-GB"/>
              <a:t>Click to edit master text style [optional]</a:t>
            </a:r>
            <a:endParaRPr/>
          </a:p>
        </p:txBody>
      </p:sp>
      <p:sp>
        <p:nvSpPr>
          <p:cNvPr id="7" name="Text Placeholder 2"/>
          <p:cNvSpPr>
            <a:spLocks noGrp="1"/>
          </p:cNvSpPr>
          <p:nvPr>
            <p:ph type="body" sz="quarter" idx="13" hasCustomPrompt="1"/>
          </p:nvPr>
        </p:nvSpPr>
        <p:spPr bwMode="auto">
          <a:xfrm>
            <a:off x="562443" y="1629307"/>
            <a:ext cx="8835557" cy="355397"/>
          </a:xfrm>
          <a:prstGeom prst="rect">
            <a:avLst/>
          </a:prstGeom>
        </p:spPr>
        <p:txBody>
          <a:bodyPr lIns="0" tIns="0" rIns="0" bIns="0" anchor="ctr" anchorCtr="0"/>
          <a:lstStyle>
            <a:lvl1pPr marL="0" indent="0">
              <a:buNone/>
              <a:defRPr sz="1800" b="1" i="0">
                <a:solidFill>
                  <a:schemeClr val="bg1"/>
                </a:solidFill>
                <a:latin typeface="Montserrat"/>
              </a:defRPr>
            </a:lvl1pPr>
          </a:lstStyle>
          <a:p>
            <a:pPr lvl="0">
              <a:defRPr/>
            </a:pPr>
            <a:r>
              <a:rPr lang="en-GB"/>
              <a:t>CANSO ACADEMY</a:t>
            </a:r>
            <a:endParaRPr/>
          </a:p>
        </p:txBody>
      </p:sp>
      <p:sp>
        <p:nvSpPr>
          <p:cNvPr id="9" name="Text Placeholder 2"/>
          <p:cNvSpPr>
            <a:spLocks noGrp="1"/>
          </p:cNvSpPr>
          <p:nvPr>
            <p:ph type="body" sz="quarter" idx="14" hasCustomPrompt="1"/>
          </p:nvPr>
        </p:nvSpPr>
        <p:spPr bwMode="auto">
          <a:xfrm>
            <a:off x="558700" y="5918403"/>
            <a:ext cx="8835557" cy="355397"/>
          </a:xfrm>
          <a:prstGeom prst="rect">
            <a:avLst/>
          </a:prstGeom>
        </p:spPr>
        <p:txBody>
          <a:bodyPr lIns="0" tIns="0" rIns="0" bIns="0" anchor="b" anchorCtr="0"/>
          <a:lstStyle>
            <a:lvl1pPr marL="0" indent="0">
              <a:buNone/>
              <a:defRPr lang="en-GB" sz="1800" b="1" i="0">
                <a:solidFill>
                  <a:schemeClr val="accent1"/>
                </a:solidFill>
                <a:latin typeface="Montserrat"/>
              </a:defRPr>
            </a:lvl1pPr>
          </a:lstStyle>
          <a:p>
            <a:pPr marL="228600" lvl="0" indent="-228600">
              <a:defRPr/>
            </a:pPr>
            <a:r>
              <a:rPr lang="en-GB"/>
              <a:t>Day 00 Month 2021</a:t>
            </a:r>
            <a:endParaRPr/>
          </a:p>
          <a:p>
            <a:pPr marL="228600" lvl="0" indent="-228600">
              <a:defRPr/>
            </a:pPr>
            <a:r>
              <a:rPr lang="en-GB"/>
              <a:t>00:00 – 00:00 XXX</a:t>
            </a:r>
            <a:endParaRPr/>
          </a:p>
        </p:txBody>
      </p:sp>
      <p:pic>
        <p:nvPicPr>
          <p:cNvPr id="11" name="Picture 10"/>
          <p:cNvPicPr>
            <a:picLocks noChangeAspect="1"/>
          </p:cNvPicPr>
          <p:nvPr userDrawn="1"/>
        </p:nvPicPr>
        <p:blipFill>
          <a:blip r:embed="rId2"/>
          <a:stretch/>
        </p:blipFill>
        <p:spPr bwMode="auto">
          <a:xfrm>
            <a:off x="408352" y="498476"/>
            <a:ext cx="8327293" cy="565986"/>
          </a:xfrm>
          <a:prstGeom prst="rect">
            <a:avLst/>
          </a:prstGeom>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PhAnim="0" type="title" preserve="1" userDrawn="1">
  <p:cSld name="Title Slide">
    <p:spTree>
      <p:nvGrpSpPr>
        <p:cNvPr id="1" name=""/>
        <p:cNvGrpSpPr/>
        <p:nvPr/>
      </p:nvGrpSpPr>
      <p:grpSpPr bwMode="auto">
        <a:xfrm>
          <a:off x="0" y="0"/>
          <a:ext cx="0" cy="0"/>
          <a:chOff x="0" y="0"/>
          <a:chExt cx="0" cy="0"/>
        </a:xfrm>
      </p:grpSpPr>
      <p:sp>
        <p:nvSpPr>
          <p:cNvPr id="2" name="Title 1"/>
          <p:cNvSpPr>
            <a:spLocks noGrp="1"/>
          </p:cNvSpPr>
          <p:nvPr>
            <p:ph type="ctrTitle"/>
          </p:nvPr>
        </p:nvSpPr>
        <p:spPr bwMode="auto">
          <a:xfrm>
            <a:off x="1524000" y="1122363"/>
            <a:ext cx="9144000" cy="2387600"/>
          </a:xfrm>
        </p:spPr>
        <p:txBody>
          <a:bodyPr anchor="b"/>
          <a:lstStyle>
            <a:lvl1pPr algn="ctr">
              <a:defRPr sz="6000"/>
            </a:lvl1pPr>
          </a:lstStyle>
          <a:p>
            <a:pPr>
              <a:defRPr/>
            </a:pPr>
            <a:r>
              <a:rPr lang="en-US"/>
              <a:t>Click to edit Master title style</a:t>
            </a:r>
          </a:p>
        </p:txBody>
      </p:sp>
      <p:sp>
        <p:nvSpPr>
          <p:cNvPr id="3" name="Subtitle 2"/>
          <p:cNvSpPr>
            <a:spLocks noGrp="1"/>
          </p:cNvSpPr>
          <p:nvPr>
            <p:ph type="subTitle" idx="1"/>
          </p:nvPr>
        </p:nvSpPr>
        <p:spPr bwMode="auto">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a:defRPr/>
            </a:pPr>
            <a:r>
              <a:rPr lang="en-US"/>
              <a:t>Click to edit Master subtitle style</a:t>
            </a:r>
          </a:p>
        </p:txBody>
      </p:sp>
      <p:sp>
        <p:nvSpPr>
          <p:cNvPr id="4" name="Date Placeholder 3"/>
          <p:cNvSpPr>
            <a:spLocks noGrp="1"/>
          </p:cNvSpPr>
          <p:nvPr>
            <p:ph type="dt" sz="half" idx="10"/>
          </p:nvPr>
        </p:nvSpPr>
        <p:spPr bwMode="auto"/>
        <p:txBody>
          <a:bodyPr/>
          <a:lstStyle/>
          <a:p>
            <a:pPr>
              <a:defRPr/>
            </a:pPr>
            <a:fld id="{C764DE79-268F-4C1A-8933-263129D2AF90}" type="datetimeFigureOut">
              <a:rPr lang="en-US"/>
              <a:t>8/20/2026</a:t>
            </a:fld>
            <a:endParaRPr lang="en-US"/>
          </a:p>
        </p:txBody>
      </p:sp>
      <p:sp>
        <p:nvSpPr>
          <p:cNvPr id="5" name="Footer Placeholder 4"/>
          <p:cNvSpPr>
            <a:spLocks noGrp="1"/>
          </p:cNvSpPr>
          <p:nvPr>
            <p:ph type="ftr" sz="quarter" idx="11"/>
          </p:nvPr>
        </p:nvSpPr>
        <p:spPr bwMode="auto"/>
        <p:txBody>
          <a:bodyPr/>
          <a:lstStyle/>
          <a:p>
            <a:pPr>
              <a:defRPr/>
            </a:pPr>
            <a:endParaRPr lang="en-US"/>
          </a:p>
        </p:txBody>
      </p:sp>
      <p:sp>
        <p:nvSpPr>
          <p:cNvPr id="6" name="Slide Number Placeholder 5"/>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PhAnim="0" type="obj" preserve="1" userDrawn="1">
  <p:cSld name="Title and Conten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p>
        </p:txBody>
      </p:sp>
      <p:sp>
        <p:nvSpPr>
          <p:cNvPr id="3" name="Content Placeholder 2"/>
          <p:cNvSpPr>
            <a:spLocks noGrp="1"/>
          </p:cNvSpPr>
          <p:nvPr>
            <p:ph idx="1"/>
          </p:nvPr>
        </p:nvSpPr>
        <p:spPr bwMode="auto"/>
        <p:txBody>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4" name="Date Placeholder 3"/>
          <p:cNvSpPr>
            <a:spLocks noGrp="1"/>
          </p:cNvSpPr>
          <p:nvPr>
            <p:ph type="dt" sz="half" idx="10"/>
          </p:nvPr>
        </p:nvSpPr>
        <p:spPr bwMode="auto"/>
        <p:txBody>
          <a:bodyPr/>
          <a:lstStyle/>
          <a:p>
            <a:pPr>
              <a:defRPr/>
            </a:pPr>
            <a:fld id="{C764DE79-268F-4C1A-8933-263129D2AF90}" type="datetimeFigureOut">
              <a:rPr lang="en-US"/>
              <a:t>8/20/2026</a:t>
            </a:fld>
            <a:endParaRPr lang="en-US"/>
          </a:p>
        </p:txBody>
      </p:sp>
      <p:sp>
        <p:nvSpPr>
          <p:cNvPr id="5" name="Footer Placeholder 4"/>
          <p:cNvSpPr>
            <a:spLocks noGrp="1"/>
          </p:cNvSpPr>
          <p:nvPr>
            <p:ph type="ftr" sz="quarter" idx="11"/>
          </p:nvPr>
        </p:nvSpPr>
        <p:spPr bwMode="auto"/>
        <p:txBody>
          <a:bodyPr/>
          <a:lstStyle/>
          <a:p>
            <a:pPr>
              <a:defRPr/>
            </a:pPr>
            <a:endParaRPr lang="en-US"/>
          </a:p>
        </p:txBody>
      </p:sp>
      <p:sp>
        <p:nvSpPr>
          <p:cNvPr id="6" name="Slide Number Placeholder 5"/>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PhAnim="0" type="secHead" preserve="1" userDrawn="1">
  <p:cSld name="Section Header">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1850" y="1709738"/>
            <a:ext cx="10515600" cy="2852737"/>
          </a:xfrm>
        </p:spPr>
        <p:txBody>
          <a:bodyPr anchor="b"/>
          <a:lstStyle>
            <a:lvl1pPr>
              <a:defRPr sz="6000"/>
            </a:lvl1pPr>
          </a:lstStyle>
          <a:p>
            <a:pPr>
              <a:defRPr/>
            </a:pPr>
            <a:r>
              <a:rPr lang="en-US"/>
              <a:t>Click to edit Master title style</a:t>
            </a:r>
          </a:p>
        </p:txBody>
      </p:sp>
      <p:sp>
        <p:nvSpPr>
          <p:cNvPr id="3" name="Text Placeholder 2"/>
          <p:cNvSpPr>
            <a:spLocks noGrp="1"/>
          </p:cNvSpPr>
          <p:nvPr>
            <p:ph type="body" idx="1"/>
          </p:nvPr>
        </p:nvSpPr>
        <p:spPr bwMode="auto">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defRPr/>
            </a:pPr>
            <a:r>
              <a:rPr lang="en-US"/>
              <a:t>Edit Master text styles</a:t>
            </a:r>
            <a:endParaRPr/>
          </a:p>
        </p:txBody>
      </p:sp>
      <p:sp>
        <p:nvSpPr>
          <p:cNvPr id="4" name="Date Placeholder 3"/>
          <p:cNvSpPr>
            <a:spLocks noGrp="1"/>
          </p:cNvSpPr>
          <p:nvPr>
            <p:ph type="dt" sz="half" idx="10"/>
          </p:nvPr>
        </p:nvSpPr>
        <p:spPr bwMode="auto"/>
        <p:txBody>
          <a:bodyPr/>
          <a:lstStyle/>
          <a:p>
            <a:pPr>
              <a:defRPr/>
            </a:pPr>
            <a:fld id="{C764DE79-268F-4C1A-8933-263129D2AF90}" type="datetimeFigureOut">
              <a:rPr lang="en-US"/>
              <a:t>8/20/2026</a:t>
            </a:fld>
            <a:endParaRPr lang="en-US"/>
          </a:p>
        </p:txBody>
      </p:sp>
      <p:sp>
        <p:nvSpPr>
          <p:cNvPr id="5" name="Footer Placeholder 4"/>
          <p:cNvSpPr>
            <a:spLocks noGrp="1"/>
          </p:cNvSpPr>
          <p:nvPr>
            <p:ph type="ftr" sz="quarter" idx="11"/>
          </p:nvPr>
        </p:nvSpPr>
        <p:spPr bwMode="auto"/>
        <p:txBody>
          <a:bodyPr/>
          <a:lstStyle/>
          <a:p>
            <a:pPr>
              <a:defRPr/>
            </a:pPr>
            <a:endParaRPr lang="en-US"/>
          </a:p>
        </p:txBody>
      </p:sp>
      <p:sp>
        <p:nvSpPr>
          <p:cNvPr id="6" name="Slide Number Placeholder 5"/>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PhAnim="0" type="twoObj" preserve="1" userDrawn="1">
  <p:cSld name="Two Conten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p>
        </p:txBody>
      </p:sp>
      <p:sp>
        <p:nvSpPr>
          <p:cNvPr id="3" name="Content Placeholder 2"/>
          <p:cNvSpPr>
            <a:spLocks noGrp="1"/>
          </p:cNvSpPr>
          <p:nvPr>
            <p:ph sz="half" idx="1"/>
          </p:nvPr>
        </p:nvSpPr>
        <p:spPr bwMode="auto">
          <a:xfrm>
            <a:off x="838200" y="1825625"/>
            <a:ext cx="5181600" cy="4351338"/>
          </a:xfrm>
        </p:spPr>
        <p:txBody>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4" name="Content Placeholder 3"/>
          <p:cNvSpPr>
            <a:spLocks noGrp="1"/>
          </p:cNvSpPr>
          <p:nvPr>
            <p:ph sz="half" idx="2"/>
          </p:nvPr>
        </p:nvSpPr>
        <p:spPr bwMode="auto">
          <a:xfrm>
            <a:off x="6172200" y="1825625"/>
            <a:ext cx="5181600" cy="4351338"/>
          </a:xfrm>
        </p:spPr>
        <p:txBody>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5" name="Date Placeholder 4"/>
          <p:cNvSpPr>
            <a:spLocks noGrp="1"/>
          </p:cNvSpPr>
          <p:nvPr>
            <p:ph type="dt" sz="half" idx="10"/>
          </p:nvPr>
        </p:nvSpPr>
        <p:spPr bwMode="auto"/>
        <p:txBody>
          <a:bodyPr/>
          <a:lstStyle/>
          <a:p>
            <a:pPr>
              <a:defRPr/>
            </a:pPr>
            <a:fld id="{C764DE79-268F-4C1A-8933-263129D2AF90}" type="datetimeFigureOut">
              <a:rPr lang="en-US"/>
              <a:t>8/20/2026</a:t>
            </a:fld>
            <a:endParaRPr lang="en-US"/>
          </a:p>
        </p:txBody>
      </p:sp>
      <p:sp>
        <p:nvSpPr>
          <p:cNvPr id="6" name="Footer Placeholder 5"/>
          <p:cNvSpPr>
            <a:spLocks noGrp="1"/>
          </p:cNvSpPr>
          <p:nvPr>
            <p:ph type="ftr" sz="quarter" idx="11"/>
          </p:nvPr>
        </p:nvSpPr>
        <p:spPr bwMode="auto"/>
        <p:txBody>
          <a:bodyPr/>
          <a:lstStyle/>
          <a:p>
            <a:pPr>
              <a:defRPr/>
            </a:pPr>
            <a:endParaRPr lang="en-US"/>
          </a:p>
        </p:txBody>
      </p:sp>
      <p:sp>
        <p:nvSpPr>
          <p:cNvPr id="7" name="Slide Number Placeholder 6"/>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PhAnim="0" type="twoTxTwoObj" preserve="1" userDrawn="1">
  <p:cSld name="Comparis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8" y="365125"/>
            <a:ext cx="10515600" cy="1325563"/>
          </a:xfrm>
        </p:spPr>
        <p:txBody>
          <a:bodyPr/>
          <a:lstStyle/>
          <a:p>
            <a:pPr>
              <a:defRPr/>
            </a:pPr>
            <a:r>
              <a:rPr lang="en-US"/>
              <a:t>Click to edit Master title style</a:t>
            </a:r>
          </a:p>
        </p:txBody>
      </p:sp>
      <p:sp>
        <p:nvSpPr>
          <p:cNvPr id="3" name="Text Placeholder 2"/>
          <p:cNvSpPr>
            <a:spLocks noGrp="1"/>
          </p:cNvSpPr>
          <p:nvPr>
            <p:ph type="body" idx="1"/>
          </p:nvPr>
        </p:nvSpPr>
        <p:spPr bwMode="auto">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Edit Master text styles</a:t>
            </a:r>
            <a:endParaRPr/>
          </a:p>
        </p:txBody>
      </p:sp>
      <p:sp>
        <p:nvSpPr>
          <p:cNvPr id="4" name="Content Placeholder 3"/>
          <p:cNvSpPr>
            <a:spLocks noGrp="1"/>
          </p:cNvSpPr>
          <p:nvPr>
            <p:ph sz="half" idx="2"/>
          </p:nvPr>
        </p:nvSpPr>
        <p:spPr bwMode="auto">
          <a:xfrm>
            <a:off x="839788" y="2505074"/>
            <a:ext cx="5157787" cy="3684588"/>
          </a:xfrm>
        </p:spPr>
        <p:txBody>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5" name="Text Placeholder 4"/>
          <p:cNvSpPr>
            <a:spLocks noGrp="1"/>
          </p:cNvSpPr>
          <p:nvPr>
            <p:ph type="body" sz="quarter" idx="3"/>
          </p:nvPr>
        </p:nvSpPr>
        <p:spPr bwMode="auto">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defRPr/>
            </a:pPr>
            <a:r>
              <a:rPr lang="en-US"/>
              <a:t>Edit Master text styles</a:t>
            </a:r>
            <a:endParaRPr/>
          </a:p>
        </p:txBody>
      </p:sp>
      <p:sp>
        <p:nvSpPr>
          <p:cNvPr id="6" name="Content Placeholder 5"/>
          <p:cNvSpPr>
            <a:spLocks noGrp="1"/>
          </p:cNvSpPr>
          <p:nvPr>
            <p:ph sz="quarter" idx="4"/>
          </p:nvPr>
        </p:nvSpPr>
        <p:spPr bwMode="auto">
          <a:xfrm>
            <a:off x="6172200" y="2505074"/>
            <a:ext cx="5183188" cy="3684588"/>
          </a:xfrm>
        </p:spPr>
        <p:txBody>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7" name="Date Placeholder 6"/>
          <p:cNvSpPr>
            <a:spLocks noGrp="1"/>
          </p:cNvSpPr>
          <p:nvPr>
            <p:ph type="dt" sz="half" idx="10"/>
          </p:nvPr>
        </p:nvSpPr>
        <p:spPr bwMode="auto"/>
        <p:txBody>
          <a:bodyPr/>
          <a:lstStyle/>
          <a:p>
            <a:pPr>
              <a:defRPr/>
            </a:pPr>
            <a:fld id="{C764DE79-268F-4C1A-8933-263129D2AF90}" type="datetimeFigureOut">
              <a:rPr lang="en-US"/>
              <a:t>8/20/2026</a:t>
            </a:fld>
            <a:endParaRPr lang="en-US"/>
          </a:p>
        </p:txBody>
      </p:sp>
      <p:sp>
        <p:nvSpPr>
          <p:cNvPr id="8" name="Footer Placeholder 7"/>
          <p:cNvSpPr>
            <a:spLocks noGrp="1"/>
          </p:cNvSpPr>
          <p:nvPr>
            <p:ph type="ftr" sz="quarter" idx="11"/>
          </p:nvPr>
        </p:nvSpPr>
        <p:spPr bwMode="auto"/>
        <p:txBody>
          <a:bodyPr/>
          <a:lstStyle/>
          <a:p>
            <a:pPr>
              <a:defRPr/>
            </a:pPr>
            <a:endParaRPr lang="en-US"/>
          </a:p>
        </p:txBody>
      </p:sp>
      <p:sp>
        <p:nvSpPr>
          <p:cNvPr id="9" name="Slide Number Placeholder 8"/>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PhAnim="0" type="titleOnly" preserve="1" userDrawn="1">
  <p:cSld name="Title Only">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p>
        </p:txBody>
      </p:sp>
      <p:sp>
        <p:nvSpPr>
          <p:cNvPr id="3" name="Date Placeholder 2"/>
          <p:cNvSpPr>
            <a:spLocks noGrp="1"/>
          </p:cNvSpPr>
          <p:nvPr>
            <p:ph type="dt" sz="half" idx="10"/>
          </p:nvPr>
        </p:nvSpPr>
        <p:spPr bwMode="auto"/>
        <p:txBody>
          <a:bodyPr/>
          <a:lstStyle/>
          <a:p>
            <a:pPr>
              <a:defRPr/>
            </a:pPr>
            <a:fld id="{C764DE79-268F-4C1A-8933-263129D2AF90}" type="datetimeFigureOut">
              <a:rPr lang="en-US"/>
              <a:t>8/20/2026</a:t>
            </a:fld>
            <a:endParaRPr lang="en-US"/>
          </a:p>
        </p:txBody>
      </p:sp>
      <p:sp>
        <p:nvSpPr>
          <p:cNvPr id="4" name="Footer Placeholder 3"/>
          <p:cNvSpPr>
            <a:spLocks noGrp="1"/>
          </p:cNvSpPr>
          <p:nvPr>
            <p:ph type="ftr" sz="quarter" idx="11"/>
          </p:nvPr>
        </p:nvSpPr>
        <p:spPr bwMode="auto"/>
        <p:txBody>
          <a:bodyPr/>
          <a:lstStyle/>
          <a:p>
            <a:pPr>
              <a:defRPr/>
            </a:pPr>
            <a:endParaRPr lang="en-US"/>
          </a:p>
        </p:txBody>
      </p:sp>
      <p:sp>
        <p:nvSpPr>
          <p:cNvPr id="5" name="Slide Number Placeholder 4"/>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PhAnim="0" type="blank" preserve="1" userDrawn="1">
  <p:cSld name="Blank">
    <p:spTree>
      <p:nvGrpSpPr>
        <p:cNvPr id="1" name=""/>
        <p:cNvGrpSpPr/>
        <p:nvPr/>
      </p:nvGrpSpPr>
      <p:grpSpPr bwMode="auto">
        <a:xfrm>
          <a:off x="0" y="0"/>
          <a:ext cx="0" cy="0"/>
          <a:chOff x="0" y="0"/>
          <a:chExt cx="0" cy="0"/>
        </a:xfrm>
      </p:grpSpPr>
      <p:sp>
        <p:nvSpPr>
          <p:cNvPr id="2" name="Date Placeholder 1"/>
          <p:cNvSpPr>
            <a:spLocks noGrp="1"/>
          </p:cNvSpPr>
          <p:nvPr>
            <p:ph type="dt" sz="half" idx="10"/>
          </p:nvPr>
        </p:nvSpPr>
        <p:spPr bwMode="auto"/>
        <p:txBody>
          <a:bodyPr/>
          <a:lstStyle/>
          <a:p>
            <a:pPr>
              <a:defRPr/>
            </a:pPr>
            <a:fld id="{7A4FAFA5-0521-4E5F-BBDE-74C0CC79D5E5}" type="datetimeFigureOut">
              <a:rPr lang="en-TT"/>
              <a:t>20/08/2026</a:t>
            </a:fld>
            <a:endParaRPr lang="en-TT"/>
          </a:p>
        </p:txBody>
      </p:sp>
      <p:sp>
        <p:nvSpPr>
          <p:cNvPr id="3" name="Footer Placeholder 2"/>
          <p:cNvSpPr>
            <a:spLocks noGrp="1"/>
          </p:cNvSpPr>
          <p:nvPr>
            <p:ph type="ftr" sz="quarter" idx="11"/>
          </p:nvPr>
        </p:nvSpPr>
        <p:spPr bwMode="auto"/>
        <p:txBody>
          <a:bodyPr/>
          <a:lstStyle/>
          <a:p>
            <a:pPr>
              <a:defRPr/>
            </a:pPr>
            <a:endParaRPr lang="en-TT"/>
          </a:p>
        </p:txBody>
      </p:sp>
      <p:sp>
        <p:nvSpPr>
          <p:cNvPr id="4" name="Slide Number Placeholder 3"/>
          <p:cNvSpPr>
            <a:spLocks noGrp="1"/>
          </p:cNvSpPr>
          <p:nvPr>
            <p:ph type="sldNum" sz="quarter" idx="12"/>
          </p:nvPr>
        </p:nvSpPr>
        <p:spPr bwMode="auto"/>
        <p:txBody>
          <a:bodyPr/>
          <a:lstStyle/>
          <a:p>
            <a:pPr>
              <a:defRPr/>
            </a:pPr>
            <a:fld id="{1A58A476-2B31-4805-AA4D-190DBB578FF2}" type="slidenum">
              <a:rPr lang="en-TT"/>
              <a:t>‹#›</a:t>
            </a:fld>
            <a:endParaRPr lang="en-TT"/>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PhAnim="0" type="objTx" preserve="1" userDrawn="1">
  <p:cSld name="Content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8" y="457200"/>
            <a:ext cx="3932237" cy="1600200"/>
          </a:xfrm>
        </p:spPr>
        <p:txBody>
          <a:bodyPr anchor="b"/>
          <a:lstStyle>
            <a:lvl1pPr>
              <a:defRPr sz="3200"/>
            </a:lvl1pPr>
          </a:lstStyle>
          <a:p>
            <a:pPr>
              <a:defRPr/>
            </a:pPr>
            <a:r>
              <a:rPr lang="en-US"/>
              <a:t>Click to edit Master title style</a:t>
            </a:r>
          </a:p>
        </p:txBody>
      </p:sp>
      <p:sp>
        <p:nvSpPr>
          <p:cNvPr id="3" name="Content Placeholder 2"/>
          <p:cNvSpPr>
            <a:spLocks noGrp="1"/>
          </p:cNvSpPr>
          <p:nvPr>
            <p:ph idx="1"/>
          </p:nvPr>
        </p:nvSpPr>
        <p:spPr bwMode="auto">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4" name="Text Placeholder 3"/>
          <p:cNvSpPr>
            <a:spLocks noGrp="1"/>
          </p:cNvSpPr>
          <p:nvPr>
            <p:ph type="body" sz="half" idx="2"/>
          </p:nvPr>
        </p:nvSpPr>
        <p:spPr bwMode="auto">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Edit Master text styles</a:t>
            </a:r>
            <a:endParaRPr/>
          </a:p>
        </p:txBody>
      </p:sp>
      <p:sp>
        <p:nvSpPr>
          <p:cNvPr id="5" name="Date Placeholder 4"/>
          <p:cNvSpPr>
            <a:spLocks noGrp="1"/>
          </p:cNvSpPr>
          <p:nvPr>
            <p:ph type="dt" sz="half" idx="10"/>
          </p:nvPr>
        </p:nvSpPr>
        <p:spPr bwMode="auto"/>
        <p:txBody>
          <a:bodyPr/>
          <a:lstStyle/>
          <a:p>
            <a:pPr>
              <a:defRPr/>
            </a:pPr>
            <a:fld id="{C764DE79-268F-4C1A-8933-263129D2AF90}" type="datetimeFigureOut">
              <a:rPr lang="en-US"/>
              <a:t>8/20/2026</a:t>
            </a:fld>
            <a:endParaRPr lang="en-US"/>
          </a:p>
        </p:txBody>
      </p:sp>
      <p:sp>
        <p:nvSpPr>
          <p:cNvPr id="6" name="Footer Placeholder 5"/>
          <p:cNvSpPr>
            <a:spLocks noGrp="1"/>
          </p:cNvSpPr>
          <p:nvPr>
            <p:ph type="ftr" sz="quarter" idx="11"/>
          </p:nvPr>
        </p:nvSpPr>
        <p:spPr bwMode="auto"/>
        <p:txBody>
          <a:bodyPr/>
          <a:lstStyle/>
          <a:p>
            <a:pPr>
              <a:defRPr/>
            </a:pPr>
            <a:endParaRPr lang="en-US"/>
          </a:p>
        </p:txBody>
      </p:sp>
      <p:sp>
        <p:nvSpPr>
          <p:cNvPr id="7" name="Slide Number Placeholder 6"/>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PhAnim="0" type="picTx" preserve="1" userDrawn="1">
  <p:cSld name="Picture with Caption">
    <p:spTree>
      <p:nvGrpSpPr>
        <p:cNvPr id="1" name=""/>
        <p:cNvGrpSpPr/>
        <p:nvPr/>
      </p:nvGrpSpPr>
      <p:grpSpPr bwMode="auto">
        <a:xfrm>
          <a:off x="0" y="0"/>
          <a:ext cx="0" cy="0"/>
          <a:chOff x="0" y="0"/>
          <a:chExt cx="0" cy="0"/>
        </a:xfrm>
      </p:grpSpPr>
      <p:sp>
        <p:nvSpPr>
          <p:cNvPr id="2" name="Title 1"/>
          <p:cNvSpPr>
            <a:spLocks noGrp="1"/>
          </p:cNvSpPr>
          <p:nvPr>
            <p:ph type="title"/>
          </p:nvPr>
        </p:nvSpPr>
        <p:spPr bwMode="auto">
          <a:xfrm>
            <a:off x="839788" y="457200"/>
            <a:ext cx="3932237" cy="1600200"/>
          </a:xfrm>
        </p:spPr>
        <p:txBody>
          <a:bodyPr anchor="b"/>
          <a:lstStyle>
            <a:lvl1pPr>
              <a:defRPr sz="3200"/>
            </a:lvl1pPr>
          </a:lstStyle>
          <a:p>
            <a:pPr>
              <a:defRPr/>
            </a:pPr>
            <a:r>
              <a:rPr lang="en-US"/>
              <a:t>Click to edit Master title style</a:t>
            </a:r>
          </a:p>
        </p:txBody>
      </p:sp>
      <p:sp>
        <p:nvSpPr>
          <p:cNvPr id="3" name="Picture Placeholder 2"/>
          <p:cNvSpPr>
            <a:spLocks noGrp="1" noChangeAspect="1"/>
          </p:cNvSpPr>
          <p:nvPr>
            <p:ph type="pic" idx="1"/>
          </p:nvPr>
        </p:nvSpPr>
        <p:spPr bwMode="auto">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a:defRPr/>
            </a:pPr>
            <a:r>
              <a:rPr lang="en-US"/>
              <a:t>Click icon to add picture</a:t>
            </a:r>
          </a:p>
        </p:txBody>
      </p:sp>
      <p:sp>
        <p:nvSpPr>
          <p:cNvPr id="4" name="Text Placeholder 3"/>
          <p:cNvSpPr>
            <a:spLocks noGrp="1"/>
          </p:cNvSpPr>
          <p:nvPr>
            <p:ph type="body" sz="half" idx="2"/>
          </p:nvPr>
        </p:nvSpPr>
        <p:spPr bwMode="auto">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en-US"/>
              <a:t>Edit Master text styles</a:t>
            </a:r>
            <a:endParaRPr/>
          </a:p>
        </p:txBody>
      </p:sp>
      <p:sp>
        <p:nvSpPr>
          <p:cNvPr id="5" name="Date Placeholder 4"/>
          <p:cNvSpPr>
            <a:spLocks noGrp="1"/>
          </p:cNvSpPr>
          <p:nvPr>
            <p:ph type="dt" sz="half" idx="10"/>
          </p:nvPr>
        </p:nvSpPr>
        <p:spPr bwMode="auto"/>
        <p:txBody>
          <a:bodyPr/>
          <a:lstStyle/>
          <a:p>
            <a:pPr>
              <a:defRPr/>
            </a:pPr>
            <a:fld id="{C764DE79-268F-4C1A-8933-263129D2AF90}" type="datetimeFigureOut">
              <a:rPr lang="en-US"/>
              <a:t>8/20/2026</a:t>
            </a:fld>
            <a:endParaRPr lang="en-US"/>
          </a:p>
        </p:txBody>
      </p:sp>
      <p:sp>
        <p:nvSpPr>
          <p:cNvPr id="6" name="Footer Placeholder 5"/>
          <p:cNvSpPr>
            <a:spLocks noGrp="1"/>
          </p:cNvSpPr>
          <p:nvPr>
            <p:ph type="ftr" sz="quarter" idx="11"/>
          </p:nvPr>
        </p:nvSpPr>
        <p:spPr bwMode="auto"/>
        <p:txBody>
          <a:bodyPr/>
          <a:lstStyle/>
          <a:p>
            <a:pPr>
              <a:defRPr/>
            </a:pPr>
            <a:endParaRPr lang="en-US"/>
          </a:p>
        </p:txBody>
      </p:sp>
      <p:sp>
        <p:nvSpPr>
          <p:cNvPr id="7" name="Slide Number Placeholder 6"/>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PhAnim="0" type="vertTx" preserve="1" userDrawn="1">
  <p:cSld name="Title and Vertical Text">
    <p:spTree>
      <p:nvGrpSpPr>
        <p:cNvPr id="1" name=""/>
        <p:cNvGrpSpPr/>
        <p:nvPr/>
      </p:nvGrpSpPr>
      <p:grpSpPr bwMode="auto">
        <a:xfrm>
          <a:off x="0" y="0"/>
          <a:ext cx="0" cy="0"/>
          <a:chOff x="0" y="0"/>
          <a:chExt cx="0" cy="0"/>
        </a:xfrm>
      </p:grpSpPr>
      <p:sp>
        <p:nvSpPr>
          <p:cNvPr id="2" name="Title 1"/>
          <p:cNvSpPr>
            <a:spLocks noGrp="1"/>
          </p:cNvSpPr>
          <p:nvPr>
            <p:ph type="title"/>
          </p:nvPr>
        </p:nvSpPr>
        <p:spPr bwMode="auto"/>
        <p:txBody>
          <a:bodyPr/>
          <a:lstStyle/>
          <a:p>
            <a:pPr>
              <a:defRPr/>
            </a:pPr>
            <a:r>
              <a:rPr lang="en-US"/>
              <a:t>Click to edit Master title style</a:t>
            </a:r>
          </a:p>
        </p:txBody>
      </p:sp>
      <p:sp>
        <p:nvSpPr>
          <p:cNvPr id="3" name="Vertical Text Placeholder 2"/>
          <p:cNvSpPr>
            <a:spLocks noGrp="1"/>
          </p:cNvSpPr>
          <p:nvPr>
            <p:ph type="body" orient="vert" idx="1"/>
          </p:nvPr>
        </p:nvSpPr>
        <p:spPr bwMode="auto"/>
        <p:txBody>
          <a:bodyPr vert="eaVert"/>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4" name="Date Placeholder 3"/>
          <p:cNvSpPr>
            <a:spLocks noGrp="1"/>
          </p:cNvSpPr>
          <p:nvPr>
            <p:ph type="dt" sz="half" idx="10"/>
          </p:nvPr>
        </p:nvSpPr>
        <p:spPr bwMode="auto"/>
        <p:txBody>
          <a:bodyPr/>
          <a:lstStyle/>
          <a:p>
            <a:pPr>
              <a:defRPr/>
            </a:pPr>
            <a:fld id="{C764DE79-268F-4C1A-8933-263129D2AF90}" type="datetimeFigureOut">
              <a:rPr lang="en-US"/>
              <a:t>8/20/2026</a:t>
            </a:fld>
            <a:endParaRPr lang="en-US"/>
          </a:p>
        </p:txBody>
      </p:sp>
      <p:sp>
        <p:nvSpPr>
          <p:cNvPr id="5" name="Footer Placeholder 4"/>
          <p:cNvSpPr>
            <a:spLocks noGrp="1"/>
          </p:cNvSpPr>
          <p:nvPr>
            <p:ph type="ftr" sz="quarter" idx="11"/>
          </p:nvPr>
        </p:nvSpPr>
        <p:spPr bwMode="auto"/>
        <p:txBody>
          <a:bodyPr/>
          <a:lstStyle/>
          <a:p>
            <a:pPr>
              <a:defRPr/>
            </a:pPr>
            <a:endParaRPr lang="en-US"/>
          </a:p>
        </p:txBody>
      </p:sp>
      <p:sp>
        <p:nvSpPr>
          <p:cNvPr id="6" name="Slide Number Placeholder 5"/>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PhAnim="0" type="vertTitleAndTx" preserve="1" userDrawn="1">
  <p:cSld name="Vertical Title and Text">
    <p:spTree>
      <p:nvGrpSpPr>
        <p:cNvPr id="1" name=""/>
        <p:cNvGrpSpPr/>
        <p:nvPr/>
      </p:nvGrpSpPr>
      <p:grpSpPr bwMode="auto">
        <a:xfrm>
          <a:off x="0" y="0"/>
          <a:ext cx="0" cy="0"/>
          <a:chOff x="0" y="0"/>
          <a:chExt cx="0" cy="0"/>
        </a:xfrm>
      </p:grpSpPr>
      <p:sp>
        <p:nvSpPr>
          <p:cNvPr id="2" name="Vertical Title 1"/>
          <p:cNvSpPr>
            <a:spLocks noGrp="1"/>
          </p:cNvSpPr>
          <p:nvPr>
            <p:ph type="title" orient="vert"/>
          </p:nvPr>
        </p:nvSpPr>
        <p:spPr bwMode="auto">
          <a:xfrm>
            <a:off x="8724900" y="365125"/>
            <a:ext cx="2628900" cy="5811838"/>
          </a:xfrm>
        </p:spPr>
        <p:txBody>
          <a:bodyPr vert="eaVert"/>
          <a:lstStyle/>
          <a:p>
            <a:pPr>
              <a:defRPr/>
            </a:pPr>
            <a:r>
              <a:rPr lang="en-US"/>
              <a:t>Click to edit Master title style</a:t>
            </a:r>
          </a:p>
        </p:txBody>
      </p:sp>
      <p:sp>
        <p:nvSpPr>
          <p:cNvPr id="3" name="Vertical Text Placeholder 2"/>
          <p:cNvSpPr>
            <a:spLocks noGrp="1"/>
          </p:cNvSpPr>
          <p:nvPr>
            <p:ph type="body" orient="vert" idx="1"/>
          </p:nvPr>
        </p:nvSpPr>
        <p:spPr bwMode="auto">
          <a:xfrm>
            <a:off x="838200" y="365125"/>
            <a:ext cx="7734300" cy="5811838"/>
          </a:xfrm>
        </p:spPr>
        <p:txBody>
          <a:bodyPr vert="eaVert"/>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4" name="Date Placeholder 3"/>
          <p:cNvSpPr>
            <a:spLocks noGrp="1"/>
          </p:cNvSpPr>
          <p:nvPr>
            <p:ph type="dt" sz="half" idx="10"/>
          </p:nvPr>
        </p:nvSpPr>
        <p:spPr bwMode="auto"/>
        <p:txBody>
          <a:bodyPr/>
          <a:lstStyle/>
          <a:p>
            <a:pPr>
              <a:defRPr/>
            </a:pPr>
            <a:fld id="{C764DE79-268F-4C1A-8933-263129D2AF90}" type="datetimeFigureOut">
              <a:rPr lang="en-US"/>
              <a:t>8/20/2026</a:t>
            </a:fld>
            <a:endParaRPr lang="en-US"/>
          </a:p>
        </p:txBody>
      </p:sp>
      <p:sp>
        <p:nvSpPr>
          <p:cNvPr id="5" name="Footer Placeholder 4"/>
          <p:cNvSpPr>
            <a:spLocks noGrp="1"/>
          </p:cNvSpPr>
          <p:nvPr>
            <p:ph type="ftr" sz="quarter" idx="11"/>
          </p:nvPr>
        </p:nvSpPr>
        <p:spPr bwMode="auto"/>
        <p:txBody>
          <a:bodyPr/>
          <a:lstStyle/>
          <a:p>
            <a:pPr>
              <a:defRPr/>
            </a:pPr>
            <a:endParaRPr lang="en-US"/>
          </a:p>
        </p:txBody>
      </p:sp>
      <p:sp>
        <p:nvSpPr>
          <p:cNvPr id="6" name="Slide Number Placeholder 5"/>
          <p:cNvSpPr>
            <a:spLocks noGrp="1"/>
          </p:cNvSpPr>
          <p:nvPr>
            <p:ph type="sldNum" sz="quarter" idx="12"/>
          </p:nvPr>
        </p:nvSpPr>
        <p:spPr bwMode="auto"/>
        <p:txBody>
          <a:bodyPr/>
          <a:lstStyle/>
          <a:p>
            <a:pPr>
              <a:defRPr/>
            </a:pPr>
            <a:fld id="{48F63A3B-78C7-47BE-AE5E-E10140E04643}" type="slidenum">
              <a:rPr lang="en-US"/>
              <a:t>‹#›</a:t>
            </a:fld>
            <a:endParaRPr lang="en-US"/>
          </a:p>
        </p:txBody>
      </p:sp>
    </p:spTree>
  </p:cSld>
  <p:clrMapOvr>
    <a:masterClrMapping/>
  </p:clrMapOvr>
  <p:hf sldNum="0" hdr="0" ftr="0"/>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PhAnim="0" preserve="1" userDrawn="1">
  <p:cSld name="Flight Path - Flight">
    <p:spTree>
      <p:nvGrpSpPr>
        <p:cNvPr id="1" name=""/>
        <p:cNvGrpSpPr/>
        <p:nvPr/>
      </p:nvGrpSpPr>
      <p:grpSpPr bwMode="auto">
        <a:xfrm>
          <a:off x="0" y="0"/>
          <a:ext cx="0" cy="0"/>
          <a:chOff x="0" y="0"/>
          <a:chExt cx="0" cy="0"/>
        </a:xfrm>
      </p:grpSpPr>
      <p:sp>
        <p:nvSpPr>
          <p:cNvPr id="3" name="Text Placeholder 2"/>
          <p:cNvSpPr>
            <a:spLocks noGrp="1"/>
          </p:cNvSpPr>
          <p:nvPr>
            <p:ph type="body" sz="quarter" idx="10" hasCustomPrompt="1"/>
          </p:nvPr>
        </p:nvSpPr>
        <p:spPr bwMode="auto">
          <a:xfrm>
            <a:off x="558700" y="3135713"/>
            <a:ext cx="11082438" cy="559680"/>
          </a:xfrm>
          <a:prstGeom prst="rect">
            <a:avLst/>
          </a:prstGeom>
        </p:spPr>
        <p:txBody>
          <a:bodyPr lIns="0" tIns="0" rIns="0" bIns="0"/>
          <a:lstStyle>
            <a:lvl1pPr marL="0" indent="0" algn="ctr">
              <a:buNone/>
              <a:defRPr sz="4400" b="1" i="0">
                <a:solidFill>
                  <a:schemeClr val="bg1"/>
                </a:solidFill>
                <a:latin typeface="Montserrat"/>
              </a:defRPr>
            </a:lvl1pPr>
          </a:lstStyle>
          <a:p>
            <a:pPr lvl="0">
              <a:defRPr/>
            </a:pPr>
            <a:r>
              <a:rPr lang="en-GB"/>
              <a:t>THANK YOU</a:t>
            </a:r>
            <a:endParaRPr/>
          </a:p>
        </p:txBody>
      </p:sp>
      <p:pic>
        <p:nvPicPr>
          <p:cNvPr id="4" name="Picture 3" descr="Shape, circle&#10;&#10;Description automatically generated"/>
          <p:cNvPicPr>
            <a:picLocks noChangeAspect="1"/>
          </p:cNvPicPr>
          <p:nvPr userDrawn="1"/>
        </p:nvPicPr>
        <p:blipFill>
          <a:blip r:embed="rId2"/>
          <a:srcRect l="6436" r="245"/>
          <a:stretch/>
        </p:blipFill>
        <p:spPr bwMode="auto">
          <a:xfrm rot="709131" flipH="1">
            <a:off x="5106202" y="1676037"/>
            <a:ext cx="8170318" cy="4662375"/>
          </a:xfrm>
          <a:prstGeom prst="rect">
            <a:avLst/>
          </a:prstGeom>
        </p:spPr>
      </p:pic>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Green Zing Text - 2 Colum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58700" y="836613"/>
            <a:ext cx="11082438"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5" name="Text Placeholder 2">
            <a:extLst>
              <a:ext uri="{FF2B5EF4-FFF2-40B4-BE49-F238E27FC236}">
                <a16:creationId xmlns:a16="http://schemas.microsoft.com/office/drawing/2014/main" id="{0AE93411-C716-7147-A85E-58E0E47B18CD}"/>
              </a:ext>
            </a:extLst>
          </p:cNvPr>
          <p:cNvSpPr>
            <a:spLocks noGrp="1"/>
          </p:cNvSpPr>
          <p:nvPr>
            <p:ph type="body" sz="quarter" idx="11" hasCustomPrompt="1"/>
          </p:nvPr>
        </p:nvSpPr>
        <p:spPr>
          <a:xfrm>
            <a:off x="558701" y="2026062"/>
            <a:ext cx="5394628" cy="355397"/>
          </a:xfrm>
          <a:prstGeom prst="rect">
            <a:avLst/>
          </a:prstGeom>
        </p:spPr>
        <p:txBody>
          <a:bodyPr lIns="0" tIns="0" rIns="0" bIns="0"/>
          <a:lstStyle>
            <a:lvl1pPr marL="0" indent="0">
              <a:buNone/>
              <a:defRPr lang="en-GB" sz="2000" b="1" i="0" dirty="0">
                <a:solidFill>
                  <a:schemeClr val="accent1"/>
                </a:solidFill>
                <a:latin typeface="Montserrat" pitchFamily="2" charset="77"/>
              </a:defRPr>
            </a:lvl1pPr>
          </a:lstStyle>
          <a:p>
            <a:pPr marL="228600" lvl="0" indent="-228600"/>
            <a:r>
              <a:rPr lang="en-GB" dirty="0"/>
              <a:t>Click to edit master text style</a:t>
            </a:r>
          </a:p>
        </p:txBody>
      </p:sp>
      <p:sp>
        <p:nvSpPr>
          <p:cNvPr id="10" name="Text Placeholder 2">
            <a:extLst>
              <a:ext uri="{FF2B5EF4-FFF2-40B4-BE49-F238E27FC236}">
                <a16:creationId xmlns:a16="http://schemas.microsoft.com/office/drawing/2014/main" id="{D5587A24-E547-984E-96BC-32142ACA5F32}"/>
              </a:ext>
            </a:extLst>
          </p:cNvPr>
          <p:cNvSpPr>
            <a:spLocks noGrp="1"/>
          </p:cNvSpPr>
          <p:nvPr>
            <p:ph type="body" sz="quarter" idx="13" hasCustomPrompt="1"/>
          </p:nvPr>
        </p:nvSpPr>
        <p:spPr>
          <a:xfrm>
            <a:off x="558701" y="2717800"/>
            <a:ext cx="5394628" cy="3340100"/>
          </a:xfrm>
          <a:prstGeom prst="rect">
            <a:avLst/>
          </a:prstGeom>
        </p:spPr>
        <p:txBody>
          <a:bodyPr lIns="0" tIns="0" rIns="0" bIns="0"/>
          <a:lstStyle>
            <a:lvl1pPr>
              <a:defRPr lang="en-GB" sz="1600" b="0" i="0" dirty="0">
                <a:latin typeface="Montserrat" pitchFamily="2" charset="77"/>
              </a:defRPr>
            </a:lvl1pPr>
          </a:lstStyle>
          <a:p>
            <a:pPr marL="228600" lvl="0" indent="-22860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6249382" y="2026062"/>
            <a:ext cx="5394628" cy="355397"/>
          </a:xfrm>
          <a:prstGeom prst="rect">
            <a:avLst/>
          </a:prstGeom>
        </p:spPr>
        <p:txBody>
          <a:bodyPr lIns="0" tIns="0" rIns="0" bIns="0"/>
          <a:lstStyle>
            <a:lvl1pPr marL="0" indent="0">
              <a:buFont typeface="Arial" panose="020B0604020202020204" pitchFamily="34" charse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6249382" y="2717800"/>
            <a:ext cx="5394628" cy="3340100"/>
          </a:xfrm>
          <a:prstGeom prst="rect">
            <a:avLst/>
          </a:prstGeom>
        </p:spPr>
        <p:txBody>
          <a:bodyPr lIns="0" tIns="0" rIns="0" bIns="0"/>
          <a:lstStyle>
            <a:lvl1pPr>
              <a:defRPr lang="en-GB" sz="1600" b="0" i="0" dirty="0">
                <a:latin typeface="Montserrat" pitchFamily="2" charset="77"/>
              </a:defRPr>
            </a:lvl1pPr>
          </a:lstStyle>
          <a:p>
            <a:pPr lvl="0"/>
            <a:r>
              <a:rPr lang="en-GB" dirty="0"/>
              <a:t>Click to edit master text style</a:t>
            </a:r>
          </a:p>
        </p:txBody>
      </p:sp>
    </p:spTree>
    <p:extLst>
      <p:ext uri="{BB962C8B-B14F-4D97-AF65-F5344CB8AC3E}">
        <p14:creationId xmlns:p14="http://schemas.microsoft.com/office/powerpoint/2010/main" val="2003246789"/>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1888">
          <p15:clr>
            <a:srgbClr val="FBAE40"/>
          </p15:clr>
        </p15:guide>
        <p15:guide id="5" pos="3749">
          <p15:clr>
            <a:srgbClr val="FBAE40"/>
          </p15:clr>
        </p15:guide>
        <p15:guide id="6" pos="3931">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Green Zing Text - 1 Colum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58700" y="836613"/>
            <a:ext cx="11082438"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5" name="Text Placeholder 2">
            <a:extLst>
              <a:ext uri="{FF2B5EF4-FFF2-40B4-BE49-F238E27FC236}">
                <a16:creationId xmlns:a16="http://schemas.microsoft.com/office/drawing/2014/main" id="{0AE93411-C716-7147-A85E-58E0E47B18CD}"/>
              </a:ext>
            </a:extLst>
          </p:cNvPr>
          <p:cNvSpPr>
            <a:spLocks noGrp="1"/>
          </p:cNvSpPr>
          <p:nvPr>
            <p:ph type="body" sz="quarter" idx="11" hasCustomPrompt="1"/>
          </p:nvPr>
        </p:nvSpPr>
        <p:spPr>
          <a:xfrm>
            <a:off x="558701" y="2026062"/>
            <a:ext cx="8417024" cy="355397"/>
          </a:xfrm>
          <a:prstGeom prst="rect">
            <a:avLst/>
          </a:prstGeom>
        </p:spPr>
        <p:txBody>
          <a:bodyPr lIns="0" tIns="0" rIns="0" bIns="0"/>
          <a:lstStyle>
            <a:lvl1pPr marL="0" indent="0">
              <a:buNone/>
              <a:defRPr lang="en-GB" sz="2000" b="1" i="0" dirty="0">
                <a:solidFill>
                  <a:schemeClr val="accent1"/>
                </a:solidFill>
                <a:latin typeface="Montserrat" pitchFamily="2" charset="77"/>
              </a:defRPr>
            </a:lvl1pPr>
          </a:lstStyle>
          <a:p>
            <a:pPr marL="228600" lvl="0" indent="-228600"/>
            <a:r>
              <a:rPr lang="en-GB" dirty="0"/>
              <a:t>Click to edit master text style</a:t>
            </a:r>
          </a:p>
        </p:txBody>
      </p:sp>
      <p:sp>
        <p:nvSpPr>
          <p:cNvPr id="10" name="Text Placeholder 2">
            <a:extLst>
              <a:ext uri="{FF2B5EF4-FFF2-40B4-BE49-F238E27FC236}">
                <a16:creationId xmlns:a16="http://schemas.microsoft.com/office/drawing/2014/main" id="{D5587A24-E547-984E-96BC-32142ACA5F32}"/>
              </a:ext>
            </a:extLst>
          </p:cNvPr>
          <p:cNvSpPr>
            <a:spLocks noGrp="1"/>
          </p:cNvSpPr>
          <p:nvPr>
            <p:ph type="body" sz="quarter" idx="13" hasCustomPrompt="1"/>
          </p:nvPr>
        </p:nvSpPr>
        <p:spPr>
          <a:xfrm>
            <a:off x="558701" y="2717800"/>
            <a:ext cx="8417024" cy="3340100"/>
          </a:xfrm>
          <a:prstGeom prst="rect">
            <a:avLst/>
          </a:prstGeom>
        </p:spPr>
        <p:txBody>
          <a:bodyPr lIns="0" tIns="0" rIns="0" bIns="0"/>
          <a:lstStyle>
            <a:lvl1pPr>
              <a:defRPr lang="en-GB" sz="1600" b="0" i="0" dirty="0">
                <a:latin typeface="Montserrat" pitchFamily="2" charset="77"/>
              </a:defRPr>
            </a:lvl1pPr>
          </a:lstStyle>
          <a:p>
            <a:pPr lvl="0"/>
            <a:r>
              <a:rPr lang="en-GB" dirty="0"/>
              <a:t>Click to edit master text style</a:t>
            </a:r>
          </a:p>
        </p:txBody>
      </p:sp>
    </p:spTree>
    <p:extLst>
      <p:ext uri="{BB962C8B-B14F-4D97-AF65-F5344CB8AC3E}">
        <p14:creationId xmlns:p14="http://schemas.microsoft.com/office/powerpoint/2010/main" val="4213495250"/>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1888">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Green Zing Text - Picture - Whit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197778" y="836613"/>
            <a:ext cx="6443360"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5200650" y="2708275"/>
            <a:ext cx="6443360" cy="355397"/>
          </a:xfrm>
          <a:prstGeom prst="rect">
            <a:avLst/>
          </a:prstGeom>
        </p:spPr>
        <p:txBody>
          <a:bodyPr lIns="0" tIns="0" rIns="0" bIns="0"/>
          <a:lstStyle>
            <a:lvl1pPr marL="0" inden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5200650" y="3400013"/>
            <a:ext cx="6443360" cy="3340100"/>
          </a:xfrm>
          <a:prstGeom prst="rect">
            <a:avLst/>
          </a:prstGeom>
        </p:spPr>
        <p:txBody>
          <a:bodyPr lIns="0" tIns="0" rIns="0" bIns="0"/>
          <a:lstStyle>
            <a:lvl1pPr marL="0" indent="0">
              <a:buNone/>
              <a:defRPr sz="1600" b="0" i="0">
                <a:solidFill>
                  <a:schemeClr val="tx1"/>
                </a:solidFill>
                <a:latin typeface="Montserrat" pitchFamily="2" charset="77"/>
              </a:defRPr>
            </a:lvl1pPr>
          </a:lstStyle>
          <a:p>
            <a:pPr lvl="0"/>
            <a:r>
              <a:rPr lang="en-GB" dirty="0"/>
              <a:t>Click to edit master text style</a:t>
            </a:r>
          </a:p>
        </p:txBody>
      </p:sp>
      <p:sp>
        <p:nvSpPr>
          <p:cNvPr id="5" name="Picture Placeholder 3">
            <a:extLst>
              <a:ext uri="{FF2B5EF4-FFF2-40B4-BE49-F238E27FC236}">
                <a16:creationId xmlns:a16="http://schemas.microsoft.com/office/drawing/2014/main" id="{EA74A1D9-C2AD-B64F-9D82-AC82DB9B2229}"/>
              </a:ext>
            </a:extLst>
          </p:cNvPr>
          <p:cNvSpPr>
            <a:spLocks noGrp="1"/>
          </p:cNvSpPr>
          <p:nvPr>
            <p:ph type="pic" sz="quarter" idx="16"/>
          </p:nvPr>
        </p:nvSpPr>
        <p:spPr>
          <a:xfrm>
            <a:off x="0" y="0"/>
            <a:ext cx="4711700" cy="6858000"/>
          </a:xfrm>
          <a:prstGeom prst="rect">
            <a:avLst/>
          </a:prstGeom>
          <a:solidFill>
            <a:schemeClr val="bg2"/>
          </a:solidFill>
        </p:spPr>
        <p:txBody>
          <a:bodyPr/>
          <a:lstStyle/>
          <a:p>
            <a:endParaRPr lang="en-NL"/>
          </a:p>
        </p:txBody>
      </p:sp>
    </p:spTree>
    <p:extLst>
      <p:ext uri="{BB962C8B-B14F-4D97-AF65-F5344CB8AC3E}">
        <p14:creationId xmlns:p14="http://schemas.microsoft.com/office/powerpoint/2010/main" val="1156952233"/>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2137">
          <p15:clr>
            <a:srgbClr val="FBAE40"/>
          </p15:clr>
        </p15:guide>
        <p15:guide id="5" pos="3749">
          <p15:clr>
            <a:srgbClr val="FBAE40"/>
          </p15:clr>
        </p15:guide>
        <p15:guide id="6" pos="393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Green Zing Text - Picture - Blu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F5C649C-4390-7F4B-BD96-C5E9B9370658}"/>
              </a:ext>
            </a:extLst>
          </p:cNvPr>
          <p:cNvPicPr>
            <a:picLocks noChangeAspect="1"/>
          </p:cNvPicPr>
          <p:nvPr userDrawn="1"/>
        </p:nvPicPr>
        <p:blipFill>
          <a:blip r:embed="rId2"/>
          <a:stretch>
            <a:fillRect/>
          </a:stretch>
        </p:blipFill>
        <p:spPr>
          <a:xfrm>
            <a:off x="0" y="13184"/>
            <a:ext cx="12192000" cy="6858000"/>
          </a:xfrm>
          <a:prstGeom prst="rect">
            <a:avLst/>
          </a:prstGeom>
        </p:spPr>
      </p:pic>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197778" y="836613"/>
            <a:ext cx="6443360" cy="501312"/>
          </a:xfrm>
          <a:prstGeom prst="rect">
            <a:avLst/>
          </a:prstGeom>
        </p:spPr>
        <p:txBody>
          <a:bodyPr lIns="0" tIns="0" rIns="0" bIns="0"/>
          <a:lstStyle>
            <a:lvl1pPr marL="0" indent="0">
              <a:buNone/>
              <a:defRPr sz="4000" b="1" i="0">
                <a:solidFill>
                  <a:schemeClr val="bg1"/>
                </a:solidFill>
                <a:latin typeface="Montserrat" pitchFamily="2" charset="77"/>
              </a:defRPr>
            </a:lvl1pPr>
          </a:lstStyle>
          <a:p>
            <a:pPr lvl="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5200650" y="2708275"/>
            <a:ext cx="6443360" cy="355397"/>
          </a:xfrm>
          <a:prstGeom prst="rect">
            <a:avLst/>
          </a:prstGeom>
        </p:spPr>
        <p:txBody>
          <a:bodyPr lIns="0" tIns="0" rIns="0" bIns="0"/>
          <a:lstStyle>
            <a:lvl1pPr marL="0" inden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5200650" y="3400013"/>
            <a:ext cx="6443360" cy="3340100"/>
          </a:xfrm>
          <a:prstGeom prst="rect">
            <a:avLst/>
          </a:prstGeom>
        </p:spPr>
        <p:txBody>
          <a:bodyPr lIns="0" tIns="0" rIns="0" bIns="0"/>
          <a:lstStyle>
            <a:lvl1pPr marL="0" indent="0">
              <a:buNone/>
              <a:defRPr sz="1600" b="0" i="0">
                <a:solidFill>
                  <a:schemeClr val="bg1"/>
                </a:solidFill>
                <a:latin typeface="Montserrat" pitchFamily="2" charset="77"/>
              </a:defRPr>
            </a:lvl1pPr>
          </a:lstStyle>
          <a:p>
            <a:pPr lvl="0"/>
            <a:r>
              <a:rPr lang="en-GB" dirty="0"/>
              <a:t>Click to edit master text style</a:t>
            </a:r>
          </a:p>
        </p:txBody>
      </p:sp>
      <p:sp>
        <p:nvSpPr>
          <p:cNvPr id="5" name="Picture Placeholder 3">
            <a:extLst>
              <a:ext uri="{FF2B5EF4-FFF2-40B4-BE49-F238E27FC236}">
                <a16:creationId xmlns:a16="http://schemas.microsoft.com/office/drawing/2014/main" id="{EA74A1D9-C2AD-B64F-9D82-AC82DB9B2229}"/>
              </a:ext>
            </a:extLst>
          </p:cNvPr>
          <p:cNvSpPr>
            <a:spLocks noGrp="1"/>
          </p:cNvSpPr>
          <p:nvPr>
            <p:ph type="pic" sz="quarter" idx="16"/>
          </p:nvPr>
        </p:nvSpPr>
        <p:spPr>
          <a:xfrm>
            <a:off x="0" y="0"/>
            <a:ext cx="4711700" cy="6858000"/>
          </a:xfrm>
          <a:prstGeom prst="rect">
            <a:avLst/>
          </a:prstGeom>
          <a:solidFill>
            <a:schemeClr val="bg2"/>
          </a:solidFill>
        </p:spPr>
        <p:txBody>
          <a:bodyPr/>
          <a:lstStyle/>
          <a:p>
            <a:endParaRPr lang="en-NL"/>
          </a:p>
        </p:txBody>
      </p:sp>
      <p:pic>
        <p:nvPicPr>
          <p:cNvPr id="7" name="Picture 6">
            <a:extLst>
              <a:ext uri="{FF2B5EF4-FFF2-40B4-BE49-F238E27FC236}">
                <a16:creationId xmlns:a16="http://schemas.microsoft.com/office/drawing/2014/main" id="{4D1AA4F4-2465-5045-AD7B-AA15BF34ED30}"/>
              </a:ext>
            </a:extLst>
          </p:cNvPr>
          <p:cNvPicPr>
            <a:picLocks noChangeAspect="1"/>
          </p:cNvPicPr>
          <p:nvPr userDrawn="1"/>
        </p:nvPicPr>
        <p:blipFill>
          <a:blip r:embed="rId3"/>
          <a:srcRect t="19484" b="19484"/>
          <a:stretch/>
        </p:blipFill>
        <p:spPr>
          <a:xfrm>
            <a:off x="10219657" y="264372"/>
            <a:ext cx="1659583" cy="569807"/>
          </a:xfrm>
          <a:prstGeom prst="rect">
            <a:avLst/>
          </a:prstGeom>
        </p:spPr>
      </p:pic>
    </p:spTree>
    <p:extLst>
      <p:ext uri="{BB962C8B-B14F-4D97-AF65-F5344CB8AC3E}">
        <p14:creationId xmlns:p14="http://schemas.microsoft.com/office/powerpoint/2010/main" val="3595865387"/>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2137">
          <p15:clr>
            <a:srgbClr val="FBAE40"/>
          </p15:clr>
        </p15:guide>
        <p15:guide id="5" pos="3749">
          <p15:clr>
            <a:srgbClr val="FBAE40"/>
          </p15:clr>
        </p15:guide>
        <p15:guide id="6" pos="393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_Green Zing Text - Picture - Whit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197778" y="836613"/>
            <a:ext cx="6443360"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5200650" y="2708275"/>
            <a:ext cx="6443360" cy="355397"/>
          </a:xfrm>
          <a:prstGeom prst="rect">
            <a:avLst/>
          </a:prstGeom>
        </p:spPr>
        <p:txBody>
          <a:bodyPr lIns="0" tIns="0" rIns="0" bIns="0"/>
          <a:lstStyle>
            <a:lvl1pPr marL="0" inden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5200650" y="3400013"/>
            <a:ext cx="6443360" cy="3340100"/>
          </a:xfrm>
          <a:prstGeom prst="rect">
            <a:avLst/>
          </a:prstGeom>
        </p:spPr>
        <p:txBody>
          <a:bodyPr lIns="0" tIns="0" rIns="0" bIns="0"/>
          <a:lstStyle>
            <a:lvl1pPr marL="0" indent="0">
              <a:buNone/>
              <a:defRPr sz="1600" b="0" i="0">
                <a:solidFill>
                  <a:schemeClr val="tx1"/>
                </a:solidFill>
                <a:latin typeface="Montserrat" pitchFamily="2" charset="77"/>
              </a:defRPr>
            </a:lvl1pPr>
          </a:lstStyle>
          <a:p>
            <a:pPr lvl="0"/>
            <a:r>
              <a:rPr lang="en-GB" dirty="0"/>
              <a:t>Click to edit master text style</a:t>
            </a:r>
          </a:p>
        </p:txBody>
      </p:sp>
      <p:sp>
        <p:nvSpPr>
          <p:cNvPr id="5" name="Picture Placeholder 3">
            <a:extLst>
              <a:ext uri="{FF2B5EF4-FFF2-40B4-BE49-F238E27FC236}">
                <a16:creationId xmlns:a16="http://schemas.microsoft.com/office/drawing/2014/main" id="{EA74A1D9-C2AD-B64F-9D82-AC82DB9B2229}"/>
              </a:ext>
            </a:extLst>
          </p:cNvPr>
          <p:cNvSpPr>
            <a:spLocks noGrp="1"/>
          </p:cNvSpPr>
          <p:nvPr>
            <p:ph type="pic" sz="quarter" idx="16"/>
          </p:nvPr>
        </p:nvSpPr>
        <p:spPr>
          <a:xfrm>
            <a:off x="0" y="0"/>
            <a:ext cx="4711700" cy="6858000"/>
          </a:xfrm>
          <a:prstGeom prst="rect">
            <a:avLst/>
          </a:prstGeom>
          <a:solidFill>
            <a:schemeClr val="bg2"/>
          </a:solidFill>
        </p:spPr>
        <p:txBody>
          <a:bodyPr/>
          <a:lstStyle/>
          <a:p>
            <a:endParaRPr lang="x-none"/>
          </a:p>
        </p:txBody>
      </p:sp>
    </p:spTree>
    <p:extLst>
      <p:ext uri="{BB962C8B-B14F-4D97-AF65-F5344CB8AC3E}">
        <p14:creationId xmlns:p14="http://schemas.microsoft.com/office/powerpoint/2010/main" val="2872112595"/>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2137">
          <p15:clr>
            <a:srgbClr val="FBAE40"/>
          </p15:clr>
        </p15:guide>
        <p15:guide id="5" pos="3749">
          <p15:clr>
            <a:srgbClr val="FBAE40"/>
          </p15:clr>
        </p15:guide>
        <p15:guide id="6" pos="3931">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Green Zing Text - Picture - Blu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F5C649C-4390-7F4B-BD96-C5E9B9370658}"/>
              </a:ext>
            </a:extLst>
          </p:cNvPr>
          <p:cNvPicPr>
            <a:picLocks noChangeAspect="1"/>
          </p:cNvPicPr>
          <p:nvPr userDrawn="1"/>
        </p:nvPicPr>
        <p:blipFill>
          <a:blip r:embed="rId2"/>
          <a:stretch>
            <a:fillRect/>
          </a:stretch>
        </p:blipFill>
        <p:spPr>
          <a:xfrm>
            <a:off x="0" y="13184"/>
            <a:ext cx="12192000" cy="6858000"/>
          </a:xfrm>
          <a:prstGeom prst="rect">
            <a:avLst/>
          </a:prstGeom>
        </p:spPr>
      </p:pic>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197778" y="836613"/>
            <a:ext cx="6443360" cy="501312"/>
          </a:xfrm>
          <a:prstGeom prst="rect">
            <a:avLst/>
          </a:prstGeom>
        </p:spPr>
        <p:txBody>
          <a:bodyPr lIns="0" tIns="0" rIns="0" bIns="0"/>
          <a:lstStyle>
            <a:lvl1pPr marL="0" indent="0">
              <a:buNone/>
              <a:defRPr sz="4000" b="1" i="0">
                <a:solidFill>
                  <a:schemeClr val="bg1"/>
                </a:solidFill>
                <a:latin typeface="Montserrat" pitchFamily="2" charset="77"/>
              </a:defRPr>
            </a:lvl1pPr>
          </a:lstStyle>
          <a:p>
            <a:pPr lvl="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5200650" y="2708275"/>
            <a:ext cx="6443360" cy="355397"/>
          </a:xfrm>
          <a:prstGeom prst="rect">
            <a:avLst/>
          </a:prstGeom>
        </p:spPr>
        <p:txBody>
          <a:bodyPr lIns="0" tIns="0" rIns="0" bIns="0"/>
          <a:lstStyle>
            <a:lvl1pPr marL="0" inden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5200650" y="3400013"/>
            <a:ext cx="6443360" cy="3340100"/>
          </a:xfrm>
          <a:prstGeom prst="rect">
            <a:avLst/>
          </a:prstGeom>
        </p:spPr>
        <p:txBody>
          <a:bodyPr lIns="0" tIns="0" rIns="0" bIns="0"/>
          <a:lstStyle>
            <a:lvl1pPr marL="0" indent="0">
              <a:buNone/>
              <a:defRPr sz="1600" b="0" i="0">
                <a:solidFill>
                  <a:schemeClr val="bg1"/>
                </a:solidFill>
                <a:latin typeface="Montserrat" pitchFamily="2" charset="77"/>
              </a:defRPr>
            </a:lvl1pPr>
          </a:lstStyle>
          <a:p>
            <a:pPr lvl="0"/>
            <a:r>
              <a:rPr lang="en-GB" dirty="0"/>
              <a:t>Click to edit master text style</a:t>
            </a:r>
          </a:p>
        </p:txBody>
      </p:sp>
      <p:sp>
        <p:nvSpPr>
          <p:cNvPr id="5" name="Picture Placeholder 3">
            <a:extLst>
              <a:ext uri="{FF2B5EF4-FFF2-40B4-BE49-F238E27FC236}">
                <a16:creationId xmlns:a16="http://schemas.microsoft.com/office/drawing/2014/main" id="{EA74A1D9-C2AD-B64F-9D82-AC82DB9B2229}"/>
              </a:ext>
            </a:extLst>
          </p:cNvPr>
          <p:cNvSpPr>
            <a:spLocks noGrp="1"/>
          </p:cNvSpPr>
          <p:nvPr>
            <p:ph type="pic" sz="quarter" idx="16"/>
          </p:nvPr>
        </p:nvSpPr>
        <p:spPr>
          <a:xfrm>
            <a:off x="0" y="0"/>
            <a:ext cx="4711700" cy="6858000"/>
          </a:xfrm>
          <a:prstGeom prst="rect">
            <a:avLst/>
          </a:prstGeom>
          <a:solidFill>
            <a:schemeClr val="bg2"/>
          </a:solidFill>
        </p:spPr>
        <p:txBody>
          <a:bodyPr/>
          <a:lstStyle/>
          <a:p>
            <a:endParaRPr lang="x-none"/>
          </a:p>
        </p:txBody>
      </p:sp>
      <p:pic>
        <p:nvPicPr>
          <p:cNvPr id="7" name="Picture 6">
            <a:extLst>
              <a:ext uri="{FF2B5EF4-FFF2-40B4-BE49-F238E27FC236}">
                <a16:creationId xmlns:a16="http://schemas.microsoft.com/office/drawing/2014/main" id="{4D1AA4F4-2465-5045-AD7B-AA15BF34ED30}"/>
              </a:ext>
            </a:extLst>
          </p:cNvPr>
          <p:cNvPicPr>
            <a:picLocks noChangeAspect="1"/>
          </p:cNvPicPr>
          <p:nvPr userDrawn="1"/>
        </p:nvPicPr>
        <p:blipFill>
          <a:blip r:embed="rId3"/>
          <a:srcRect t="19484" b="19484"/>
          <a:stretch/>
        </p:blipFill>
        <p:spPr>
          <a:xfrm>
            <a:off x="10219657" y="264372"/>
            <a:ext cx="1659583" cy="569807"/>
          </a:xfrm>
          <a:prstGeom prst="rect">
            <a:avLst/>
          </a:prstGeom>
        </p:spPr>
      </p:pic>
    </p:spTree>
    <p:extLst>
      <p:ext uri="{BB962C8B-B14F-4D97-AF65-F5344CB8AC3E}">
        <p14:creationId xmlns:p14="http://schemas.microsoft.com/office/powerpoint/2010/main" val="2077511083"/>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2137">
          <p15:clr>
            <a:srgbClr val="FBAE40"/>
          </p15:clr>
        </p15:guide>
        <p15:guide id="5" pos="3749">
          <p15:clr>
            <a:srgbClr val="FBAE40"/>
          </p15:clr>
        </p15:guide>
        <p15:guide id="6" pos="3931">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Green Zing Text - 2 Colum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58700" y="836613"/>
            <a:ext cx="11082438"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5" name="Text Placeholder 2">
            <a:extLst>
              <a:ext uri="{FF2B5EF4-FFF2-40B4-BE49-F238E27FC236}">
                <a16:creationId xmlns:a16="http://schemas.microsoft.com/office/drawing/2014/main" id="{0AE93411-C716-7147-A85E-58E0E47B18CD}"/>
              </a:ext>
            </a:extLst>
          </p:cNvPr>
          <p:cNvSpPr>
            <a:spLocks noGrp="1"/>
          </p:cNvSpPr>
          <p:nvPr>
            <p:ph type="body" sz="quarter" idx="11" hasCustomPrompt="1"/>
          </p:nvPr>
        </p:nvSpPr>
        <p:spPr>
          <a:xfrm>
            <a:off x="558701" y="2026062"/>
            <a:ext cx="5394628" cy="355397"/>
          </a:xfrm>
          <a:prstGeom prst="rect">
            <a:avLst/>
          </a:prstGeom>
        </p:spPr>
        <p:txBody>
          <a:bodyPr lIns="0" tIns="0" rIns="0" bIns="0"/>
          <a:lstStyle>
            <a:lvl1pPr marL="0" indent="0">
              <a:buNone/>
              <a:defRPr lang="en-GB" sz="2000" b="1" i="0" dirty="0">
                <a:solidFill>
                  <a:schemeClr val="accent1"/>
                </a:solidFill>
                <a:latin typeface="Montserrat" pitchFamily="2" charset="77"/>
              </a:defRPr>
            </a:lvl1pPr>
          </a:lstStyle>
          <a:p>
            <a:pPr marL="228600" lvl="0" indent="-228600"/>
            <a:r>
              <a:rPr lang="en-GB" dirty="0"/>
              <a:t>Click to edit master text style</a:t>
            </a:r>
          </a:p>
        </p:txBody>
      </p:sp>
      <p:sp>
        <p:nvSpPr>
          <p:cNvPr id="10" name="Text Placeholder 2">
            <a:extLst>
              <a:ext uri="{FF2B5EF4-FFF2-40B4-BE49-F238E27FC236}">
                <a16:creationId xmlns:a16="http://schemas.microsoft.com/office/drawing/2014/main" id="{D5587A24-E547-984E-96BC-32142ACA5F32}"/>
              </a:ext>
            </a:extLst>
          </p:cNvPr>
          <p:cNvSpPr>
            <a:spLocks noGrp="1"/>
          </p:cNvSpPr>
          <p:nvPr>
            <p:ph type="body" sz="quarter" idx="13" hasCustomPrompt="1"/>
          </p:nvPr>
        </p:nvSpPr>
        <p:spPr>
          <a:xfrm>
            <a:off x="558701" y="2717800"/>
            <a:ext cx="5394628" cy="3340100"/>
          </a:xfrm>
          <a:prstGeom prst="rect">
            <a:avLst/>
          </a:prstGeom>
        </p:spPr>
        <p:txBody>
          <a:bodyPr lIns="0" tIns="0" rIns="0" bIns="0"/>
          <a:lstStyle>
            <a:lvl1pPr>
              <a:defRPr lang="en-GB" sz="1600" b="0" i="0" dirty="0">
                <a:latin typeface="Montserrat" pitchFamily="2" charset="77"/>
              </a:defRPr>
            </a:lvl1pPr>
          </a:lstStyle>
          <a:p>
            <a:pPr marL="228600" lvl="0" indent="-22860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6249382" y="2026062"/>
            <a:ext cx="5394628" cy="355397"/>
          </a:xfrm>
          <a:prstGeom prst="rect">
            <a:avLst/>
          </a:prstGeom>
        </p:spPr>
        <p:txBody>
          <a:bodyPr lIns="0" tIns="0" rIns="0" bIns="0"/>
          <a:lstStyle>
            <a:lvl1pPr marL="0" indent="0">
              <a:buFont typeface="Arial" panose="020B0604020202020204" pitchFamily="34" charse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6249382" y="2717800"/>
            <a:ext cx="5394628" cy="3340100"/>
          </a:xfrm>
          <a:prstGeom prst="rect">
            <a:avLst/>
          </a:prstGeom>
        </p:spPr>
        <p:txBody>
          <a:bodyPr lIns="0" tIns="0" rIns="0" bIns="0"/>
          <a:lstStyle>
            <a:lvl1pPr>
              <a:defRPr lang="en-GB" sz="1600" b="0" i="0" dirty="0">
                <a:latin typeface="Montserrat" pitchFamily="2" charset="77"/>
              </a:defRPr>
            </a:lvl1pPr>
          </a:lstStyle>
          <a:p>
            <a:pPr lvl="0"/>
            <a:r>
              <a:rPr lang="en-GB" dirty="0"/>
              <a:t>Click to edit master text style</a:t>
            </a:r>
          </a:p>
        </p:txBody>
      </p:sp>
    </p:spTree>
    <p:extLst>
      <p:ext uri="{BB962C8B-B14F-4D97-AF65-F5344CB8AC3E}">
        <p14:creationId xmlns:p14="http://schemas.microsoft.com/office/powerpoint/2010/main" val="761964689"/>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1888">
          <p15:clr>
            <a:srgbClr val="FBAE40"/>
          </p15:clr>
        </p15:guide>
        <p15:guide id="5" pos="3749">
          <p15:clr>
            <a:srgbClr val="FBAE40"/>
          </p15:clr>
        </p15:guide>
        <p15:guide id="6" pos="3931">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Green Zing Text - 1 Colum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58700" y="836613"/>
            <a:ext cx="11082438"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5" name="Text Placeholder 2">
            <a:extLst>
              <a:ext uri="{FF2B5EF4-FFF2-40B4-BE49-F238E27FC236}">
                <a16:creationId xmlns:a16="http://schemas.microsoft.com/office/drawing/2014/main" id="{0AE93411-C716-7147-A85E-58E0E47B18CD}"/>
              </a:ext>
            </a:extLst>
          </p:cNvPr>
          <p:cNvSpPr>
            <a:spLocks noGrp="1"/>
          </p:cNvSpPr>
          <p:nvPr>
            <p:ph type="body" sz="quarter" idx="11" hasCustomPrompt="1"/>
          </p:nvPr>
        </p:nvSpPr>
        <p:spPr>
          <a:xfrm>
            <a:off x="558701" y="2026062"/>
            <a:ext cx="8417024" cy="355397"/>
          </a:xfrm>
          <a:prstGeom prst="rect">
            <a:avLst/>
          </a:prstGeom>
        </p:spPr>
        <p:txBody>
          <a:bodyPr lIns="0" tIns="0" rIns="0" bIns="0"/>
          <a:lstStyle>
            <a:lvl1pPr marL="0" indent="0">
              <a:buNone/>
              <a:defRPr lang="en-GB" sz="2000" b="1" i="0" dirty="0">
                <a:solidFill>
                  <a:schemeClr val="accent1"/>
                </a:solidFill>
                <a:latin typeface="Montserrat" pitchFamily="2" charset="77"/>
              </a:defRPr>
            </a:lvl1pPr>
          </a:lstStyle>
          <a:p>
            <a:pPr marL="228600" lvl="0" indent="-228600"/>
            <a:r>
              <a:rPr lang="en-GB" dirty="0"/>
              <a:t>Click to edit master text style</a:t>
            </a:r>
          </a:p>
        </p:txBody>
      </p:sp>
      <p:sp>
        <p:nvSpPr>
          <p:cNvPr id="10" name="Text Placeholder 2">
            <a:extLst>
              <a:ext uri="{FF2B5EF4-FFF2-40B4-BE49-F238E27FC236}">
                <a16:creationId xmlns:a16="http://schemas.microsoft.com/office/drawing/2014/main" id="{D5587A24-E547-984E-96BC-32142ACA5F32}"/>
              </a:ext>
            </a:extLst>
          </p:cNvPr>
          <p:cNvSpPr>
            <a:spLocks noGrp="1"/>
          </p:cNvSpPr>
          <p:nvPr>
            <p:ph type="body" sz="quarter" idx="13" hasCustomPrompt="1"/>
          </p:nvPr>
        </p:nvSpPr>
        <p:spPr>
          <a:xfrm>
            <a:off x="558701" y="2717800"/>
            <a:ext cx="8417024" cy="3340100"/>
          </a:xfrm>
          <a:prstGeom prst="rect">
            <a:avLst/>
          </a:prstGeom>
        </p:spPr>
        <p:txBody>
          <a:bodyPr lIns="0" tIns="0" rIns="0" bIns="0"/>
          <a:lstStyle>
            <a:lvl1pPr>
              <a:defRPr lang="en-GB" sz="1600" b="0" i="0" dirty="0">
                <a:latin typeface="Montserrat" pitchFamily="2" charset="77"/>
              </a:defRPr>
            </a:lvl1pPr>
          </a:lstStyle>
          <a:p>
            <a:pPr lvl="0"/>
            <a:r>
              <a:rPr lang="en-GB" dirty="0"/>
              <a:t>Click to edit master text style</a:t>
            </a:r>
          </a:p>
        </p:txBody>
      </p:sp>
    </p:spTree>
    <p:extLst>
      <p:ext uri="{BB962C8B-B14F-4D97-AF65-F5344CB8AC3E}">
        <p14:creationId xmlns:p14="http://schemas.microsoft.com/office/powerpoint/2010/main" val="1764320734"/>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1888">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Green Zing Text - Picture - Whit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197778" y="836613"/>
            <a:ext cx="6443360" cy="501312"/>
          </a:xfrm>
          <a:prstGeom prst="rect">
            <a:avLst/>
          </a:prstGeom>
        </p:spPr>
        <p:txBody>
          <a:bodyPr lIns="0" tIns="0" rIns="0" bIns="0"/>
          <a:lstStyle>
            <a:lvl1pPr marL="0" indent="0">
              <a:buNone/>
              <a:defRPr sz="4000" b="1" i="0">
                <a:solidFill>
                  <a:schemeClr val="tx1"/>
                </a:solidFill>
                <a:latin typeface="Montserrat" pitchFamily="2" charset="77"/>
              </a:defRPr>
            </a:lvl1pPr>
          </a:lstStyle>
          <a:p>
            <a:pPr lvl="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5200650" y="2708275"/>
            <a:ext cx="6443360" cy="355397"/>
          </a:xfrm>
          <a:prstGeom prst="rect">
            <a:avLst/>
          </a:prstGeom>
        </p:spPr>
        <p:txBody>
          <a:bodyPr lIns="0" tIns="0" rIns="0" bIns="0"/>
          <a:lstStyle>
            <a:lvl1pPr marL="0" inden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5200650" y="3400013"/>
            <a:ext cx="6443360" cy="3340100"/>
          </a:xfrm>
          <a:prstGeom prst="rect">
            <a:avLst/>
          </a:prstGeom>
        </p:spPr>
        <p:txBody>
          <a:bodyPr lIns="0" tIns="0" rIns="0" bIns="0"/>
          <a:lstStyle>
            <a:lvl1pPr marL="0" indent="0">
              <a:buNone/>
              <a:defRPr sz="1600" b="0" i="0">
                <a:solidFill>
                  <a:schemeClr val="tx1"/>
                </a:solidFill>
                <a:latin typeface="Montserrat" pitchFamily="2" charset="77"/>
              </a:defRPr>
            </a:lvl1pPr>
          </a:lstStyle>
          <a:p>
            <a:pPr lvl="0"/>
            <a:r>
              <a:rPr lang="en-GB" dirty="0"/>
              <a:t>Click to edit master text style</a:t>
            </a:r>
          </a:p>
        </p:txBody>
      </p:sp>
      <p:sp>
        <p:nvSpPr>
          <p:cNvPr id="5" name="Picture Placeholder 3">
            <a:extLst>
              <a:ext uri="{FF2B5EF4-FFF2-40B4-BE49-F238E27FC236}">
                <a16:creationId xmlns:a16="http://schemas.microsoft.com/office/drawing/2014/main" id="{EA74A1D9-C2AD-B64F-9D82-AC82DB9B2229}"/>
              </a:ext>
            </a:extLst>
          </p:cNvPr>
          <p:cNvSpPr>
            <a:spLocks noGrp="1"/>
          </p:cNvSpPr>
          <p:nvPr>
            <p:ph type="pic" sz="quarter" idx="16"/>
          </p:nvPr>
        </p:nvSpPr>
        <p:spPr>
          <a:xfrm>
            <a:off x="0" y="0"/>
            <a:ext cx="4711700" cy="6858000"/>
          </a:xfrm>
          <a:prstGeom prst="rect">
            <a:avLst/>
          </a:prstGeom>
          <a:solidFill>
            <a:schemeClr val="bg2"/>
          </a:solidFill>
        </p:spPr>
        <p:txBody>
          <a:bodyPr/>
          <a:lstStyle/>
          <a:p>
            <a:endParaRPr lang="en-NL"/>
          </a:p>
        </p:txBody>
      </p:sp>
    </p:spTree>
    <p:extLst>
      <p:ext uri="{BB962C8B-B14F-4D97-AF65-F5344CB8AC3E}">
        <p14:creationId xmlns:p14="http://schemas.microsoft.com/office/powerpoint/2010/main" val="441335162"/>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2137">
          <p15:clr>
            <a:srgbClr val="FBAE40"/>
          </p15:clr>
        </p15:guide>
        <p15:guide id="5" pos="3749">
          <p15:clr>
            <a:srgbClr val="FBAE40"/>
          </p15:clr>
        </p15:guide>
        <p15:guide id="6" pos="3931">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Green Zing Text - Picture - Blu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F5C649C-4390-7F4B-BD96-C5E9B9370658}"/>
              </a:ext>
            </a:extLst>
          </p:cNvPr>
          <p:cNvPicPr>
            <a:picLocks noChangeAspect="1"/>
          </p:cNvPicPr>
          <p:nvPr userDrawn="1"/>
        </p:nvPicPr>
        <p:blipFill>
          <a:blip r:embed="rId2"/>
          <a:stretch>
            <a:fillRect/>
          </a:stretch>
        </p:blipFill>
        <p:spPr>
          <a:xfrm>
            <a:off x="0" y="13184"/>
            <a:ext cx="12192000" cy="6858000"/>
          </a:xfrm>
          <a:prstGeom prst="rect">
            <a:avLst/>
          </a:prstGeom>
        </p:spPr>
      </p:pic>
      <p:sp>
        <p:nvSpPr>
          <p:cNvPr id="3" name="Text Placeholder 2">
            <a:extLst>
              <a:ext uri="{FF2B5EF4-FFF2-40B4-BE49-F238E27FC236}">
                <a16:creationId xmlns:a16="http://schemas.microsoft.com/office/drawing/2014/main" id="{71041E31-A5EF-684A-A36D-882EB74C9C4C}"/>
              </a:ext>
            </a:extLst>
          </p:cNvPr>
          <p:cNvSpPr>
            <a:spLocks noGrp="1"/>
          </p:cNvSpPr>
          <p:nvPr>
            <p:ph type="body" sz="quarter" idx="10" hasCustomPrompt="1"/>
          </p:nvPr>
        </p:nvSpPr>
        <p:spPr>
          <a:xfrm>
            <a:off x="5197778" y="836613"/>
            <a:ext cx="6443360" cy="501312"/>
          </a:xfrm>
          <a:prstGeom prst="rect">
            <a:avLst/>
          </a:prstGeom>
        </p:spPr>
        <p:txBody>
          <a:bodyPr lIns="0" tIns="0" rIns="0" bIns="0"/>
          <a:lstStyle>
            <a:lvl1pPr marL="0" indent="0">
              <a:buNone/>
              <a:defRPr sz="4000" b="1" i="0">
                <a:solidFill>
                  <a:schemeClr val="bg1"/>
                </a:solidFill>
                <a:latin typeface="Montserrat" pitchFamily="2" charset="77"/>
              </a:defRPr>
            </a:lvl1pPr>
          </a:lstStyle>
          <a:p>
            <a:pPr lvl="0"/>
            <a:r>
              <a:rPr lang="en-GB" dirty="0"/>
              <a:t>CLICK TO EDIT MASTER TEXT STYLE</a:t>
            </a:r>
          </a:p>
        </p:txBody>
      </p:sp>
      <p:sp>
        <p:nvSpPr>
          <p:cNvPr id="12" name="Text Placeholder 2">
            <a:extLst>
              <a:ext uri="{FF2B5EF4-FFF2-40B4-BE49-F238E27FC236}">
                <a16:creationId xmlns:a16="http://schemas.microsoft.com/office/drawing/2014/main" id="{0FDF4C26-6A9B-904F-B471-E8C6417B2A25}"/>
              </a:ext>
            </a:extLst>
          </p:cNvPr>
          <p:cNvSpPr>
            <a:spLocks noGrp="1"/>
          </p:cNvSpPr>
          <p:nvPr>
            <p:ph type="body" sz="quarter" idx="14" hasCustomPrompt="1"/>
          </p:nvPr>
        </p:nvSpPr>
        <p:spPr>
          <a:xfrm>
            <a:off x="5200650" y="2708275"/>
            <a:ext cx="6443360" cy="355397"/>
          </a:xfrm>
          <a:prstGeom prst="rect">
            <a:avLst/>
          </a:prstGeom>
        </p:spPr>
        <p:txBody>
          <a:bodyPr lIns="0" tIns="0" rIns="0" bIns="0"/>
          <a:lstStyle>
            <a:lvl1pPr marL="0" indent="0">
              <a:buNone/>
              <a:defRPr sz="2000" b="1" i="0">
                <a:solidFill>
                  <a:schemeClr val="accent1"/>
                </a:solidFill>
                <a:latin typeface="Montserrat" pitchFamily="2" charset="77"/>
              </a:defRPr>
            </a:lvl1pPr>
          </a:lstStyle>
          <a:p>
            <a:pPr lvl="0"/>
            <a:r>
              <a:rPr lang="en-GB" dirty="0"/>
              <a:t>Click to edit master text style</a:t>
            </a:r>
          </a:p>
        </p:txBody>
      </p:sp>
      <p:sp>
        <p:nvSpPr>
          <p:cNvPr id="13" name="Text Placeholder 2">
            <a:extLst>
              <a:ext uri="{FF2B5EF4-FFF2-40B4-BE49-F238E27FC236}">
                <a16:creationId xmlns:a16="http://schemas.microsoft.com/office/drawing/2014/main" id="{7BF32E41-3F67-A74A-A0AD-580074D7EB32}"/>
              </a:ext>
            </a:extLst>
          </p:cNvPr>
          <p:cNvSpPr>
            <a:spLocks noGrp="1"/>
          </p:cNvSpPr>
          <p:nvPr>
            <p:ph type="body" sz="quarter" idx="15" hasCustomPrompt="1"/>
          </p:nvPr>
        </p:nvSpPr>
        <p:spPr>
          <a:xfrm>
            <a:off x="5200650" y="3400013"/>
            <a:ext cx="6443360" cy="3340100"/>
          </a:xfrm>
          <a:prstGeom prst="rect">
            <a:avLst/>
          </a:prstGeom>
        </p:spPr>
        <p:txBody>
          <a:bodyPr lIns="0" tIns="0" rIns="0" bIns="0"/>
          <a:lstStyle>
            <a:lvl1pPr marL="0" indent="0">
              <a:buNone/>
              <a:defRPr sz="1600" b="0" i="0">
                <a:solidFill>
                  <a:schemeClr val="bg1"/>
                </a:solidFill>
                <a:latin typeface="Montserrat" pitchFamily="2" charset="77"/>
              </a:defRPr>
            </a:lvl1pPr>
          </a:lstStyle>
          <a:p>
            <a:pPr lvl="0"/>
            <a:r>
              <a:rPr lang="en-GB" dirty="0"/>
              <a:t>Click to edit master text style</a:t>
            </a:r>
          </a:p>
        </p:txBody>
      </p:sp>
      <p:sp>
        <p:nvSpPr>
          <p:cNvPr id="5" name="Picture Placeholder 3">
            <a:extLst>
              <a:ext uri="{FF2B5EF4-FFF2-40B4-BE49-F238E27FC236}">
                <a16:creationId xmlns:a16="http://schemas.microsoft.com/office/drawing/2014/main" id="{EA74A1D9-C2AD-B64F-9D82-AC82DB9B2229}"/>
              </a:ext>
            </a:extLst>
          </p:cNvPr>
          <p:cNvSpPr>
            <a:spLocks noGrp="1"/>
          </p:cNvSpPr>
          <p:nvPr>
            <p:ph type="pic" sz="quarter" idx="16"/>
          </p:nvPr>
        </p:nvSpPr>
        <p:spPr>
          <a:xfrm>
            <a:off x="0" y="0"/>
            <a:ext cx="4711700" cy="6858000"/>
          </a:xfrm>
          <a:prstGeom prst="rect">
            <a:avLst/>
          </a:prstGeom>
          <a:solidFill>
            <a:schemeClr val="bg2"/>
          </a:solidFill>
        </p:spPr>
        <p:txBody>
          <a:bodyPr/>
          <a:lstStyle/>
          <a:p>
            <a:endParaRPr lang="en-NL"/>
          </a:p>
        </p:txBody>
      </p:sp>
      <p:pic>
        <p:nvPicPr>
          <p:cNvPr id="7" name="Picture 6">
            <a:extLst>
              <a:ext uri="{FF2B5EF4-FFF2-40B4-BE49-F238E27FC236}">
                <a16:creationId xmlns:a16="http://schemas.microsoft.com/office/drawing/2014/main" id="{4D1AA4F4-2465-5045-AD7B-AA15BF34ED30}"/>
              </a:ext>
            </a:extLst>
          </p:cNvPr>
          <p:cNvPicPr>
            <a:picLocks noChangeAspect="1"/>
          </p:cNvPicPr>
          <p:nvPr userDrawn="1"/>
        </p:nvPicPr>
        <p:blipFill>
          <a:blip r:embed="rId3"/>
          <a:srcRect t="19484" b="19484"/>
          <a:stretch/>
        </p:blipFill>
        <p:spPr>
          <a:xfrm>
            <a:off x="10219657" y="264372"/>
            <a:ext cx="1659583" cy="569807"/>
          </a:xfrm>
          <a:prstGeom prst="rect">
            <a:avLst/>
          </a:prstGeom>
        </p:spPr>
      </p:pic>
    </p:spTree>
    <p:extLst>
      <p:ext uri="{BB962C8B-B14F-4D97-AF65-F5344CB8AC3E}">
        <p14:creationId xmlns:p14="http://schemas.microsoft.com/office/powerpoint/2010/main" val="3851562396"/>
      </p:ext>
    </p:extLst>
  </p:cSld>
  <p:clrMapOvr>
    <a:masterClrMapping/>
  </p:clrMapOvr>
  <p:extLst>
    <p:ext uri="{DCECCB84-F9BA-43D5-87BE-67443E8EF086}">
      <p15:sldGuideLst xmlns:p15="http://schemas.microsoft.com/office/powerpoint/2012/main">
        <p15:guide id="1" orient="horz" pos="1706">
          <p15:clr>
            <a:srgbClr val="FBAE40"/>
          </p15:clr>
        </p15:guide>
        <p15:guide id="2" orient="horz" pos="1275">
          <p15:clr>
            <a:srgbClr val="FBAE40"/>
          </p15:clr>
        </p15:guide>
        <p15:guide id="3" orient="horz" pos="2137">
          <p15:clr>
            <a:srgbClr val="FBAE40"/>
          </p15:clr>
        </p15:guide>
        <p15:guide id="5" pos="3749">
          <p15:clr>
            <a:srgbClr val="FBAE40"/>
          </p15:clr>
        </p15:guide>
        <p15:guide id="6" pos="393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image" Target="../media/image14.jpg"/><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3.xml"/><Relationship Id="rId1" Type="http://schemas.openxmlformats.org/officeDocument/2006/relationships/slideLayout" Target="../slideLayouts/slideLayout22.xml"/><Relationship Id="rId4" Type="http://schemas.openxmlformats.org/officeDocument/2006/relationships/image" Target="../media/image15.png"/></Relationships>
</file>

<file path=ppt/slideMasters/_rels/slideMaster4.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slideLayout" Target="../slideLayouts/slideLayout25.xml"/><Relationship Id="rId7" Type="http://schemas.openxmlformats.org/officeDocument/2006/relationships/theme" Target="../theme/theme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5" Type="http://schemas.openxmlformats.org/officeDocument/2006/relationships/slideLayout" Target="../slideLayouts/slideLayout27.xml"/><Relationship Id="rId4" Type="http://schemas.openxmlformats.org/officeDocument/2006/relationships/slideLayout" Target="../slideLayouts/slideLayout26.xml"/><Relationship Id="rId9" Type="http://schemas.openxmlformats.org/officeDocument/2006/relationships/image" Target="../media/image14.jpg"/></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31.xml"/><Relationship Id="rId7" Type="http://schemas.openxmlformats.org/officeDocument/2006/relationships/image" Target="../media/image14.jpg"/><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image" Target="../media/image16.jpeg"/><Relationship Id="rId5" Type="http://schemas.openxmlformats.org/officeDocument/2006/relationships/theme" Target="../theme/theme5.xml"/><Relationship Id="rId4"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bwMode="auto">
        <a:xfrm>
          <a:off x="0" y="0"/>
          <a:ext cx="0" cy="0"/>
          <a:chOff x="0" y="0"/>
          <a:chExt cx="0" cy="0"/>
        </a:xfrm>
      </p:grpSpPr>
      <p:pic>
        <p:nvPicPr>
          <p:cNvPr id="20" name="Picture 19"/>
          <p:cNvPicPr>
            <a:picLocks noChangeAspect="1"/>
          </p:cNvPicPr>
          <p:nvPr userDrawn="1"/>
        </p:nvPicPr>
        <p:blipFill>
          <a:blip r:embed="rId12"/>
          <a:stretch/>
        </p:blipFill>
        <p:spPr bwMode="auto">
          <a:xfrm>
            <a:off x="0" y="0"/>
            <a:ext cx="12192000" cy="6858000"/>
          </a:xfrm>
          <a:prstGeom prst="rect">
            <a:avLst/>
          </a:prstGeom>
        </p:spPr>
      </p:pic>
      <p:sp>
        <p:nvSpPr>
          <p:cNvPr id="4" name="Rectangle 3"/>
          <p:cNvSpPr/>
          <p:nvPr userDrawn="1"/>
        </p:nvSpPr>
        <p:spPr bwMode="auto">
          <a:xfrm>
            <a:off x="0" y="0"/>
            <a:ext cx="12192000" cy="15066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p>
        </p:txBody>
      </p:sp>
      <p:sp>
        <p:nvSpPr>
          <p:cNvPr id="8" name="Rectangle 7"/>
          <p:cNvSpPr/>
          <p:nvPr userDrawn="1"/>
        </p:nvSpPr>
        <p:spPr bwMode="auto">
          <a:xfrm>
            <a:off x="0" y="1506677"/>
            <a:ext cx="12390120" cy="535483"/>
          </a:xfrm>
          <a:prstGeom prst="rect">
            <a:avLst/>
          </a:pr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p>
        </p:txBody>
      </p:sp>
      <p:sp>
        <p:nvSpPr>
          <p:cNvPr id="12" name="Rectangle 11"/>
          <p:cNvSpPr/>
          <p:nvPr userDrawn="1"/>
        </p:nvSpPr>
        <p:spPr bwMode="auto">
          <a:xfrm>
            <a:off x="9885128" y="-1"/>
            <a:ext cx="1738488" cy="204216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en-US"/>
          </a:p>
        </p:txBody>
      </p:sp>
      <p:pic>
        <p:nvPicPr>
          <p:cNvPr id="14" name="Picture 13" descr="A picture containing text, vector graphics&#10;&#10;Description automatically generated"/>
          <p:cNvPicPr>
            <a:picLocks noChangeAspect="1"/>
          </p:cNvPicPr>
          <p:nvPr userDrawn="1"/>
        </p:nvPicPr>
        <p:blipFill>
          <a:blip r:embed="rId13"/>
          <a:stretch/>
        </p:blipFill>
        <p:spPr bwMode="auto">
          <a:xfrm>
            <a:off x="9885128" y="334349"/>
            <a:ext cx="1738488" cy="1285605"/>
          </a:xfrm>
          <a:prstGeom prst="rect">
            <a:avLst/>
          </a:prstGeom>
        </p:spPr>
      </p:pic>
      <p:sp>
        <p:nvSpPr>
          <p:cNvPr id="15" name="TextBox 14"/>
          <p:cNvSpPr txBox="1"/>
          <p:nvPr userDrawn="1"/>
        </p:nvSpPr>
        <p:spPr bwMode="auto">
          <a:xfrm>
            <a:off x="9965100" y="1586089"/>
            <a:ext cx="1578543" cy="276999"/>
          </a:xfrm>
          <a:prstGeom prst="rect">
            <a:avLst/>
          </a:prstGeom>
          <a:noFill/>
        </p:spPr>
        <p:txBody>
          <a:bodyPr wrap="square" rtlCol="0">
            <a:spAutoFit/>
          </a:bodyPr>
          <a:lstStyle/>
          <a:p>
            <a:pPr algn="r">
              <a:defRPr/>
            </a:pPr>
            <a:r>
              <a:rPr lang="en-US" sz="1200" spc="-50">
                <a:solidFill>
                  <a:schemeClr val="bg1"/>
                </a:solidFill>
                <a:latin typeface="Montserrat Medium"/>
              </a:rPr>
              <a:t>canso.org</a:t>
            </a:r>
          </a:p>
        </p:txBody>
      </p:sp>
      <p:pic>
        <p:nvPicPr>
          <p:cNvPr id="9" name="Picture 8" descr="Shape, circle&#10;&#10;Description automatically generated"/>
          <p:cNvPicPr>
            <a:picLocks noChangeAspect="1"/>
          </p:cNvPicPr>
          <p:nvPr userDrawn="1"/>
        </p:nvPicPr>
        <p:blipFill>
          <a:blip r:embed="rId14"/>
          <a:srcRect l="32026"/>
          <a:stretch/>
        </p:blipFill>
        <p:spPr bwMode="auto">
          <a:xfrm rot="1901791" flipH="1">
            <a:off x="5440091" y="3325516"/>
            <a:ext cx="7008295" cy="5896566"/>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bwMode="auto">
        <a:xfrm>
          <a:off x="0" y="0"/>
          <a:ext cx="0" cy="0"/>
          <a:chOff x="0" y="0"/>
          <a:chExt cx="0" cy="0"/>
        </a:xfrm>
      </p:grpSpPr>
      <p:sp>
        <p:nvSpPr>
          <p:cNvPr id="2" name="Title Placeholder 1"/>
          <p:cNvSpPr>
            <a:spLocks noGrp="1"/>
          </p:cNvSpPr>
          <p:nvPr>
            <p:ph type="title"/>
          </p:nvPr>
        </p:nvSpPr>
        <p:spPr bwMode="auto">
          <a:xfrm>
            <a:off x="838200" y="365125"/>
            <a:ext cx="10515600" cy="1325563"/>
          </a:xfrm>
          <a:prstGeom prst="rect">
            <a:avLst/>
          </a:prstGeom>
        </p:spPr>
        <p:txBody>
          <a:bodyPr vert="horz" lIns="91440" tIns="45720" rIns="91440" bIns="45720" rtlCol="0" anchor="ctr">
            <a:normAutofit/>
          </a:bodyPr>
          <a:lstStyle/>
          <a:p>
            <a:pPr>
              <a:defRPr/>
            </a:pPr>
            <a:r>
              <a:rPr lang="en-US"/>
              <a:t>Click to edit Master title style</a:t>
            </a:r>
          </a:p>
        </p:txBody>
      </p:sp>
      <p:sp>
        <p:nvSpPr>
          <p:cNvPr id="3" name="Text Placeholder 2"/>
          <p:cNvSpPr>
            <a:spLocks noGrp="1"/>
          </p:cNvSpPr>
          <p:nvPr>
            <p:ph type="body" idx="1"/>
          </p:nvPr>
        </p:nvSpPr>
        <p:spPr bwMode="auto">
          <a:xfrm>
            <a:off x="838200" y="1825625"/>
            <a:ext cx="10515600" cy="4351338"/>
          </a:xfrm>
          <a:prstGeom prst="rect">
            <a:avLst/>
          </a:prstGeom>
        </p:spPr>
        <p:txBody>
          <a:bodyPr vert="horz" lIns="91440" tIns="45720" rIns="91440" bIns="45720" rtlCol="0">
            <a:normAutofit/>
          </a:bodyPr>
          <a:lstStyle/>
          <a:p>
            <a:pPr lvl="0">
              <a:defRPr/>
            </a:pPr>
            <a:r>
              <a:rPr lang="en-US"/>
              <a:t>Edit Master text styles</a:t>
            </a:r>
            <a:endParaRPr/>
          </a:p>
          <a:p>
            <a:pPr lvl="1">
              <a:defRPr/>
            </a:pPr>
            <a:r>
              <a:rPr lang="en-US"/>
              <a:t>Second level</a:t>
            </a:r>
            <a:endParaRPr/>
          </a:p>
          <a:p>
            <a:pPr lvl="2">
              <a:defRPr/>
            </a:pPr>
            <a:r>
              <a:rPr lang="en-US"/>
              <a:t>Third level</a:t>
            </a:r>
            <a:endParaRPr/>
          </a:p>
          <a:p>
            <a:pPr lvl="3">
              <a:defRPr/>
            </a:pPr>
            <a:r>
              <a:rPr lang="en-US"/>
              <a:t>Fourth level</a:t>
            </a:r>
            <a:endParaRPr/>
          </a:p>
          <a:p>
            <a:pPr lvl="4">
              <a:defRPr/>
            </a:pPr>
            <a:r>
              <a:rPr lang="en-US"/>
              <a:t>Fifth level</a:t>
            </a:r>
          </a:p>
        </p:txBody>
      </p:sp>
      <p:sp>
        <p:nvSpPr>
          <p:cNvPr id="4" name="Date Placeholder 3"/>
          <p:cNvSpPr>
            <a:spLocks noGrp="1"/>
          </p:cNvSpPr>
          <p:nvPr>
            <p:ph type="dt" sz="half" idx="2"/>
          </p:nvPr>
        </p:nvSpPr>
        <p:spPr bwMode="auto">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C764DE79-268F-4C1A-8933-263129D2AF90}" type="datetimeFigureOut">
              <a:rPr lang="en-US"/>
              <a:t>8/20/2026</a:t>
            </a:fld>
            <a:endParaRPr lang="en-US"/>
          </a:p>
        </p:txBody>
      </p:sp>
      <p:sp>
        <p:nvSpPr>
          <p:cNvPr id="5" name="Footer Placeholder 4"/>
          <p:cNvSpPr>
            <a:spLocks noGrp="1"/>
          </p:cNvSpPr>
          <p:nvPr>
            <p:ph type="ftr" sz="quarter" idx="3"/>
          </p:nvPr>
        </p:nvSpPr>
        <p:spPr bwMode="auto">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bwMode="auto">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48F63A3B-78C7-47BE-AE5E-E10140E04643}" type="slidenum">
              <a:rPr lang="en-US"/>
              <a:t>‹#›</a:t>
            </a:fld>
            <a:endParaRPr lang="en-US"/>
          </a:p>
        </p:txBody>
      </p:sp>
      <p:pic>
        <p:nvPicPr>
          <p:cNvPr id="7" name="Picture 6"/>
          <p:cNvPicPr>
            <a:picLocks noChangeAspect="1"/>
          </p:cNvPicPr>
          <p:nvPr userDrawn="1"/>
        </p:nvPicPr>
        <p:blipFill>
          <a:blip r:embed="rId13"/>
          <a:srcRect t="19484" b="19484"/>
          <a:stretch/>
        </p:blipFill>
        <p:spPr bwMode="auto">
          <a:xfrm>
            <a:off x="10219657" y="264372"/>
            <a:ext cx="1659583" cy="569807"/>
          </a:xfrm>
          <a:prstGeom prst="rect">
            <a:avLst/>
          </a:prstGeom>
        </p:spPr>
      </p:pic>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hf sldNum="0" hdr="0" ftr="0"/>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a:blip r:embed="rId3">
            <a:lum/>
          </a:blip>
          <a:stretch/>
        </a:blipFill>
        <a:effectLst/>
      </p:bgPr>
    </p:bg>
    <p:spTree>
      <p:nvGrpSpPr>
        <p:cNvPr id="1" name=""/>
        <p:cNvGrpSpPr/>
        <p:nvPr/>
      </p:nvGrpSpPr>
      <p:grpSpPr bwMode="auto">
        <a:xfrm>
          <a:off x="0" y="0"/>
          <a:ext cx="0" cy="0"/>
          <a:chOff x="0" y="0"/>
          <a:chExt cx="0" cy="0"/>
        </a:xfrm>
      </p:grpSpPr>
      <p:pic>
        <p:nvPicPr>
          <p:cNvPr id="6" name="Picture 5" descr="Logo&#10;&#10;Description automatically generated"/>
          <p:cNvPicPr>
            <a:picLocks noChangeAspect="1"/>
          </p:cNvPicPr>
          <p:nvPr userDrawn="1"/>
        </p:nvPicPr>
        <p:blipFill>
          <a:blip r:embed="rId4"/>
          <a:stretch/>
        </p:blipFill>
        <p:spPr bwMode="auto">
          <a:xfrm>
            <a:off x="4862945" y="5233825"/>
            <a:ext cx="2466110" cy="1383569"/>
          </a:xfrm>
          <a:prstGeom prst="rect">
            <a:avLst/>
          </a:prstGeom>
        </p:spPr>
      </p:pic>
    </p:spTree>
  </p:cSld>
  <p:clrMap bg1="lt1" tx1="dk1" bg2="lt2" tx2="dk2" accent1="accent1" accent2="accent2" accent3="accent3" accent4="accent4" accent5="accent5" accent6="accent6" hlink="hlink" folHlink="folHlink"/>
  <p:sldLayoutIdLst>
    <p:sldLayoutId id="2147483672" r:id="rId1"/>
  </p:sldLayoutIdLst>
  <p:hf sldNum="0" hdr="0" ftr="0"/>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en-US"/>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24554E1C-70FA-CF48-BC00-70300C2CB8DE}"/>
              </a:ext>
            </a:extLst>
          </p:cNvPr>
          <p:cNvPicPr>
            <a:picLocks noChangeAspect="1"/>
          </p:cNvPicPr>
          <p:nvPr userDrawn="1"/>
        </p:nvPicPr>
        <p:blipFill>
          <a:blip r:embed="rId9"/>
          <a:srcRect t="19484" b="19484"/>
          <a:stretch/>
        </p:blipFill>
        <p:spPr>
          <a:xfrm>
            <a:off x="10219657" y="264372"/>
            <a:ext cx="1659583" cy="569807"/>
          </a:xfrm>
          <a:prstGeom prst="rect">
            <a:avLst/>
          </a:prstGeom>
        </p:spPr>
      </p:pic>
    </p:spTree>
    <p:extLst>
      <p:ext uri="{BB962C8B-B14F-4D97-AF65-F5344CB8AC3E}">
        <p14:creationId xmlns:p14="http://schemas.microsoft.com/office/powerpoint/2010/main" val="1331688368"/>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81" r:id="rId5"/>
    <p:sldLayoutId id="2147483682" r:id="rId6"/>
  </p:sldLayoutIdLst>
  <p:hf sldNum="0" hdr="0" ft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47">
          <p15:clr>
            <a:srgbClr val="F26B43"/>
          </p15:clr>
        </p15:guide>
        <p15:guide id="2" orient="horz" pos="527">
          <p15:clr>
            <a:srgbClr val="F26B43"/>
          </p15:clr>
        </p15:guide>
        <p15:guide id="3" orient="horz" pos="3816">
          <p15:clr>
            <a:srgbClr val="F26B43"/>
          </p15:clr>
        </p15:guide>
        <p15:guide id="4" pos="7333">
          <p15:clr>
            <a:srgbClr val="F26B43"/>
          </p15:clr>
        </p15:guide>
        <p15:guide id="5" pos="3840">
          <p15:clr>
            <a:srgbClr val="F26B43"/>
          </p15:clr>
        </p15:guide>
        <p15:guide id="6" orient="horz" pos="2047">
          <p15:clr>
            <a:srgbClr val="F26B43"/>
          </p15:clr>
        </p15:guide>
        <p15:guide id="7" pos="5654">
          <p15:clr>
            <a:srgbClr val="F26B43"/>
          </p15:clr>
        </p15:guide>
        <p15:guide id="8" pos="2026">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24554E1C-70FA-CF48-BC00-70300C2CB8DE}"/>
              </a:ext>
            </a:extLst>
          </p:cNvPr>
          <p:cNvPicPr>
            <a:picLocks noChangeAspect="1"/>
          </p:cNvPicPr>
          <p:nvPr userDrawn="1"/>
        </p:nvPicPr>
        <p:blipFill>
          <a:blip r:embed="rId7"/>
          <a:srcRect t="19484" b="19484"/>
          <a:stretch/>
        </p:blipFill>
        <p:spPr>
          <a:xfrm>
            <a:off x="10219657" y="264372"/>
            <a:ext cx="1659583" cy="569807"/>
          </a:xfrm>
          <a:prstGeom prst="rect">
            <a:avLst/>
          </a:prstGeom>
        </p:spPr>
      </p:pic>
    </p:spTree>
    <p:extLst>
      <p:ext uri="{BB962C8B-B14F-4D97-AF65-F5344CB8AC3E}">
        <p14:creationId xmlns:p14="http://schemas.microsoft.com/office/powerpoint/2010/main" val="327483961"/>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Lst>
  <p:hf sldNum="0" hdr="0" ft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47">
          <p15:clr>
            <a:srgbClr val="F26B43"/>
          </p15:clr>
        </p15:guide>
        <p15:guide id="2" orient="horz" pos="527">
          <p15:clr>
            <a:srgbClr val="F26B43"/>
          </p15:clr>
        </p15:guide>
        <p15:guide id="3" orient="horz" pos="3816">
          <p15:clr>
            <a:srgbClr val="F26B43"/>
          </p15:clr>
        </p15:guide>
        <p15:guide id="4" pos="7333">
          <p15:clr>
            <a:srgbClr val="F26B43"/>
          </p15:clr>
        </p15:guide>
        <p15:guide id="5" pos="3840">
          <p15:clr>
            <a:srgbClr val="F26B43"/>
          </p15:clr>
        </p15:guide>
        <p15:guide id="6" orient="horz" pos="2047">
          <p15:clr>
            <a:srgbClr val="F26B43"/>
          </p15:clr>
        </p15:guide>
        <p15:guide id="7" pos="5654">
          <p15:clr>
            <a:srgbClr val="F26B43"/>
          </p15:clr>
        </p15:guide>
        <p15:guide id="8" pos="2026">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hyperlink" Target="https://ais.anac.gob.ar/notam" TargetMode="External"/><Relationship Id="rId2" Type="http://schemas.openxmlformats.org/officeDocument/2006/relationships/image" Target="../media/image26.png"/><Relationship Id="rId1" Type="http://schemas.openxmlformats.org/officeDocument/2006/relationships/slideLayout" Target="../slideLayouts/slideLayout17.xml"/><Relationship Id="rId6" Type="http://schemas.openxmlformats.org/officeDocument/2006/relationships/image" Target="../media/image27.png"/><Relationship Id="rId5" Type="http://schemas.openxmlformats.org/officeDocument/2006/relationships/hyperlink" Target="https://www.eana.com.ar/servicios#mensaje-atfm" TargetMode="External"/><Relationship Id="rId4" Type="http://schemas.openxmlformats.org/officeDocument/2006/relationships/hyperlink" Target="https://www.smn.gob.ar/meteorologia-aeronautica"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xml"/><Relationship Id="rId1" Type="http://schemas.openxmlformats.org/officeDocument/2006/relationships/slideLayout" Target="../slideLayouts/slideLayout17.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hyperlink" Target="https://caa.gov.tt/notices-to-operators-notification/#elf_l1_Lw"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8" Type="http://schemas.openxmlformats.org/officeDocument/2006/relationships/image" Target="../media/image42.jpeg"/><Relationship Id="rId3" Type="http://schemas.openxmlformats.org/officeDocument/2006/relationships/image" Target="../media/image37.jpg"/><Relationship Id="rId7" Type="http://schemas.openxmlformats.org/officeDocument/2006/relationships/image" Target="../media/image41.jpeg"/><Relationship Id="rId2" Type="http://schemas.openxmlformats.org/officeDocument/2006/relationships/notesSlide" Target="../notesSlides/notesSlide5.xml"/><Relationship Id="rId1" Type="http://schemas.openxmlformats.org/officeDocument/2006/relationships/slideLayout" Target="../slideLayouts/slideLayout17.xml"/><Relationship Id="rId6" Type="http://schemas.openxmlformats.org/officeDocument/2006/relationships/image" Target="../media/image40.jpeg"/><Relationship Id="rId5" Type="http://schemas.microsoft.com/office/2007/relationships/hdphoto" Target="../media/hdphoto1.wdp"/><Relationship Id="rId4" Type="http://schemas.openxmlformats.org/officeDocument/2006/relationships/image" Target="../media/image39.png"/></Relationships>
</file>

<file path=ppt/slides/_rels/slide1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44.png"/><Relationship Id="rId7" Type="http://schemas.openxmlformats.org/officeDocument/2006/relationships/image" Target="../media/image48.png"/><Relationship Id="rId2" Type="http://schemas.openxmlformats.org/officeDocument/2006/relationships/image" Target="../media/image43.png"/><Relationship Id="rId1" Type="http://schemas.openxmlformats.org/officeDocument/2006/relationships/slideLayout" Target="../slideLayouts/slideLayout17.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png"/></Relationships>
</file>

<file path=ppt/slides/_rels/slide1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9.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17.xml"/><Relationship Id="rId4" Type="http://schemas.openxmlformats.org/officeDocument/2006/relationships/image" Target="../media/image34.png"/></Relationships>
</file>

<file path=ppt/slides/_rels/slide23.xml.rels><?xml version="1.0" encoding="UTF-8" standalone="yes"?>
<Relationships xmlns="http://schemas.openxmlformats.org/package/2006/relationships"><Relationship Id="rId3" Type="http://schemas.openxmlformats.org/officeDocument/2006/relationships/hyperlink" Target="https://notams.aim.faa.gov/" TargetMode="External"/><Relationship Id="rId2" Type="http://schemas.openxmlformats.org/officeDocument/2006/relationships/notesSlide" Target="../notesSlides/notesSlide7.xml"/><Relationship Id="rId1" Type="http://schemas.openxmlformats.org/officeDocument/2006/relationships/slideLayout" Target="../slideLayouts/slideLayout17.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hyperlink" Target="https://www.fly.faa.gov/ois/"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8.xml"/><Relationship Id="rId1" Type="http://schemas.openxmlformats.org/officeDocument/2006/relationships/slideLayout" Target="../slideLayouts/slideLayout17.xml"/><Relationship Id="rId5" Type="http://schemas.openxmlformats.org/officeDocument/2006/relationships/image" Target="../media/image56.png"/><Relationship Id="rId4" Type="http://schemas.openxmlformats.org/officeDocument/2006/relationships/image" Target="../media/image55.png"/></Relationships>
</file>

<file path=ppt/slides/_rels/slide25.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7.jpg"/><Relationship Id="rId1" Type="http://schemas.openxmlformats.org/officeDocument/2006/relationships/slideLayout" Target="../slideLayouts/slideLayout17.xml"/><Relationship Id="rId4" Type="http://schemas.openxmlformats.org/officeDocument/2006/relationships/image" Target="../media/image34.png"/></Relationships>
</file>

<file path=ppt/slides/_rels/slide26.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12.xml"/><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13.xml"/><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14.xml"/><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15.xml"/><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16.xml"/><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17.xml"/><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18.xml"/><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19.xml"/><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20.xml"/><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21.xml"/><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3" Type="http://schemas.openxmlformats.org/officeDocument/2006/relationships/image" Target="../media/image72.jpg"/><Relationship Id="rId2" Type="http://schemas.openxmlformats.org/officeDocument/2006/relationships/image" Target="../media/image71.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notesSlide" Target="../notesSlides/notesSlide22.xml"/><Relationship Id="rId1" Type="http://schemas.openxmlformats.org/officeDocument/2006/relationships/slideLayout" Target="../slideLayouts/slideLayout17.xml"/><Relationship Id="rId6" Type="http://schemas.openxmlformats.org/officeDocument/2006/relationships/image" Target="../media/image75.png"/><Relationship Id="rId5" Type="http://schemas.openxmlformats.org/officeDocument/2006/relationships/image" Target="../media/image74.png"/><Relationship Id="rId4" Type="http://schemas.openxmlformats.org/officeDocument/2006/relationships/image" Target="cid:image001.jpg@01D3482A.EE5DFE40"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77.jpg"/><Relationship Id="rId2" Type="http://schemas.openxmlformats.org/officeDocument/2006/relationships/image" Target="../media/image76.png"/><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8" Type="http://schemas.openxmlformats.org/officeDocument/2006/relationships/image" Target="../media/image83.png"/><Relationship Id="rId3" Type="http://schemas.openxmlformats.org/officeDocument/2006/relationships/image" Target="../media/image78.png"/><Relationship Id="rId7" Type="http://schemas.openxmlformats.org/officeDocument/2006/relationships/image" Target="../media/image82.png"/><Relationship Id="rId2" Type="http://schemas.openxmlformats.org/officeDocument/2006/relationships/notesSlide" Target="../notesSlides/notesSlide23.xml"/><Relationship Id="rId1" Type="http://schemas.openxmlformats.org/officeDocument/2006/relationships/slideLayout" Target="../slideLayouts/slideLayout17.xml"/><Relationship Id="rId6" Type="http://schemas.openxmlformats.org/officeDocument/2006/relationships/image" Target="../media/image81.png"/><Relationship Id="rId5" Type="http://schemas.openxmlformats.org/officeDocument/2006/relationships/image" Target="../media/image80.png"/><Relationship Id="rId4" Type="http://schemas.openxmlformats.org/officeDocument/2006/relationships/image" Target="../media/image79.png"/></Relationships>
</file>

<file path=ppt/slides/_rels/slide43.xml.rels><?xml version="1.0" encoding="UTF-8" standalone="yes"?>
<Relationships xmlns="http://schemas.openxmlformats.org/package/2006/relationships"><Relationship Id="rId3" Type="http://schemas.openxmlformats.org/officeDocument/2006/relationships/image" Target="../media/image85.jpg"/><Relationship Id="rId2" Type="http://schemas.openxmlformats.org/officeDocument/2006/relationships/image" Target="../media/image84.png"/><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3" Type="http://schemas.openxmlformats.org/officeDocument/2006/relationships/image" Target="../media/image87.png"/><Relationship Id="rId2" Type="http://schemas.openxmlformats.org/officeDocument/2006/relationships/image" Target="../media/image86.png"/><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3" Type="http://schemas.openxmlformats.org/officeDocument/2006/relationships/image" Target="../media/image87.png"/><Relationship Id="rId7" Type="http://schemas.openxmlformats.org/officeDocument/2006/relationships/image" Target="../media/image91.png"/><Relationship Id="rId2" Type="http://schemas.openxmlformats.org/officeDocument/2006/relationships/image" Target="../media/image86.png"/><Relationship Id="rId1" Type="http://schemas.openxmlformats.org/officeDocument/2006/relationships/slideLayout" Target="../slideLayouts/slideLayout17.xml"/><Relationship Id="rId6" Type="http://schemas.openxmlformats.org/officeDocument/2006/relationships/image" Target="../media/image90.png"/><Relationship Id="rId5" Type="http://schemas.openxmlformats.org/officeDocument/2006/relationships/image" Target="../media/image89.png"/><Relationship Id="rId4" Type="http://schemas.openxmlformats.org/officeDocument/2006/relationships/image" Target="../media/image88.png"/></Relationships>
</file>

<file path=ppt/slides/_rels/slide46.xml.rels><?xml version="1.0" encoding="UTF-8" standalone="yes"?>
<Relationships xmlns="http://schemas.openxmlformats.org/package/2006/relationships"><Relationship Id="rId3" Type="http://schemas.openxmlformats.org/officeDocument/2006/relationships/image" Target="../media/image87.png"/><Relationship Id="rId7" Type="http://schemas.openxmlformats.org/officeDocument/2006/relationships/image" Target="../media/image95.png"/><Relationship Id="rId2" Type="http://schemas.openxmlformats.org/officeDocument/2006/relationships/image" Target="../media/image86.png"/><Relationship Id="rId1" Type="http://schemas.openxmlformats.org/officeDocument/2006/relationships/slideLayout" Target="../slideLayouts/slideLayout17.xml"/><Relationship Id="rId6" Type="http://schemas.openxmlformats.org/officeDocument/2006/relationships/image" Target="../media/image94.png"/><Relationship Id="rId5" Type="http://schemas.openxmlformats.org/officeDocument/2006/relationships/image" Target="../media/image93.png"/><Relationship Id="rId4" Type="http://schemas.openxmlformats.org/officeDocument/2006/relationships/image" Target="../media/image92.png"/></Relationships>
</file>

<file path=ppt/slides/_rels/slide47.xml.rels><?xml version="1.0" encoding="UTF-8" standalone="yes"?>
<Relationships xmlns="http://schemas.openxmlformats.org/package/2006/relationships"><Relationship Id="rId3" Type="http://schemas.openxmlformats.org/officeDocument/2006/relationships/image" Target="../media/image97.emf"/><Relationship Id="rId2" Type="http://schemas.openxmlformats.org/officeDocument/2006/relationships/image" Target="../media/image96.png"/><Relationship Id="rId1" Type="http://schemas.openxmlformats.org/officeDocument/2006/relationships/slideLayout" Target="../slideLayouts/slideLayout1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9.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image" Target="../media/image98.png"/><Relationship Id="rId1" Type="http://schemas.openxmlformats.org/officeDocument/2006/relationships/slideLayout" Target="../slideLayouts/slideLayout17.xml"/></Relationships>
</file>

<file path=ppt/slides/_rels/slide5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100.png"/><Relationship Id="rId1" Type="http://schemas.openxmlformats.org/officeDocument/2006/relationships/slideLayout" Target="../slideLayouts/slideLayout17.xml"/></Relationships>
</file>

<file path=ppt/slides/_rels/slide51.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image" Target="../media/image101.jpg"/><Relationship Id="rId1" Type="http://schemas.openxmlformats.org/officeDocument/2006/relationships/slideLayout" Target="../slideLayouts/slideLayout17.xml"/><Relationship Id="rId4" Type="http://schemas.openxmlformats.org/officeDocument/2006/relationships/image" Target="../media/image103.png"/></Relationships>
</file>

<file path=ppt/slides/_rels/slide52.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image" Target="../media/image104.png"/><Relationship Id="rId1" Type="http://schemas.openxmlformats.org/officeDocument/2006/relationships/slideLayout" Target="../slideLayouts/slideLayout17.xml"/></Relationships>
</file>

<file path=ppt/slides/_rels/slide53.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image" Target="../media/image106.png"/><Relationship Id="rId1" Type="http://schemas.openxmlformats.org/officeDocument/2006/relationships/slideLayout" Target="../slideLayouts/slideLayout17.xml"/></Relationships>
</file>

<file path=ppt/slides/_rels/slide54.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image" Target="../media/image108.png"/><Relationship Id="rId1" Type="http://schemas.openxmlformats.org/officeDocument/2006/relationships/slideLayout" Target="../slideLayouts/slideLayout17.xml"/></Relationships>
</file>

<file path=ppt/slides/_rels/slide55.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7.jpg"/><Relationship Id="rId1" Type="http://schemas.openxmlformats.org/officeDocument/2006/relationships/slideLayout" Target="../slideLayouts/slideLayout17.xml"/><Relationship Id="rId4" Type="http://schemas.openxmlformats.org/officeDocument/2006/relationships/image" Target="../media/image34.png"/></Relationships>
</file>

<file path=ppt/slides/_rels/slide5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8" name="Text Placeholder 1"/>
          <p:cNvSpPr>
            <a:spLocks noGrp="1"/>
          </p:cNvSpPr>
          <p:nvPr>
            <p:ph type="body" sz="quarter" idx="10"/>
          </p:nvPr>
        </p:nvSpPr>
        <p:spPr bwMode="auto">
          <a:xfrm>
            <a:off x="558700" y="2707666"/>
            <a:ext cx="6722633" cy="2487775"/>
          </a:xfrm>
        </p:spPr>
        <p:txBody>
          <a:bodyPr/>
          <a:lstStyle/>
          <a:p>
            <a:pPr>
              <a:defRPr/>
            </a:pPr>
            <a:r>
              <a:rPr lang="en-GB" sz="5400" dirty="0"/>
              <a:t>CADENA Operations Planning Web Conference</a:t>
            </a:r>
            <a:endParaRPr dirty="0"/>
          </a:p>
          <a:p>
            <a:pPr>
              <a:defRPr/>
            </a:pPr>
            <a:endParaRPr lang="en-GB" dirty="0"/>
          </a:p>
        </p:txBody>
      </p:sp>
      <p:sp>
        <p:nvSpPr>
          <p:cNvPr id="10" name="Text Placeholder 4"/>
          <p:cNvSpPr txBox="1"/>
          <p:nvPr/>
        </p:nvSpPr>
        <p:spPr bwMode="auto">
          <a:xfrm>
            <a:off x="550679" y="5660571"/>
            <a:ext cx="8835557" cy="613229"/>
          </a:xfrm>
          <a:prstGeom prst="rect">
            <a:avLst/>
          </a:prstGeom>
        </p:spPr>
        <p:txBody>
          <a:bodyPr lIns="0" tIns="0" rIns="0" bIns="0" anchor="b" anchorCtr="0"/>
          <a:lstStyle>
            <a:lvl1pPr marL="0" indent="0" algn="l" defTabSz="914400">
              <a:lnSpc>
                <a:spcPct val="90000"/>
              </a:lnSpc>
              <a:spcBef>
                <a:spcPts val="1000"/>
              </a:spcBef>
              <a:buFont typeface="Arial"/>
              <a:buNone/>
              <a:defRPr lang="en-GB" sz="1800" b="1" i="0">
                <a:solidFill>
                  <a:schemeClr val="accent1"/>
                </a:solidFill>
                <a:latin typeface="Montserra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a:lstStyle>
          <a:p>
            <a:pPr>
              <a:defRPr/>
            </a:pPr>
            <a:r>
              <a:rPr lang="es-DO" sz="2400" b="0" dirty="0"/>
              <a:t>Monday</a:t>
            </a:r>
            <a:r>
              <a:rPr lang="en-GB" sz="2400" b="0" dirty="0"/>
              <a:t>, August 20, 2026</a:t>
            </a:r>
            <a:endParaRPr dirty="0"/>
          </a:p>
          <a:p>
            <a:pPr>
              <a:defRPr/>
            </a:pPr>
            <a:r>
              <a:rPr lang="en-GB" sz="2400" b="0" dirty="0"/>
              <a:t>1400 UTC</a:t>
            </a:r>
            <a:endParaRP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Rectángulo 1"/>
          <p:cNvSpPr/>
          <p:nvPr/>
        </p:nvSpPr>
        <p:spPr bwMode="auto">
          <a:xfrm>
            <a:off x="2590800" y="76200"/>
            <a:ext cx="7010399" cy="646331"/>
          </a:xfrm>
          <a:prstGeom prst="rect">
            <a:avLst/>
          </a:prstGeom>
        </p:spPr>
        <p:txBody>
          <a:bodyPr wrap="square">
            <a:spAutoFit/>
          </a:bodyPr>
          <a:lstStyle/>
          <a:p>
            <a:pPr marL="0" marR="0" lvl="0" indent="0" algn="ctr" defTabSz="914400">
              <a:lnSpc>
                <a:spcPct val="100000"/>
              </a:lnSpc>
              <a:spcBef>
                <a:spcPts val="0"/>
              </a:spcBef>
              <a:spcAft>
                <a:spcPts val="0"/>
              </a:spcAft>
              <a:buClrTx/>
              <a:buSzTx/>
              <a:buFontTx/>
              <a:buNone/>
              <a:defRPr/>
            </a:pPr>
            <a:r>
              <a:rPr lang="en-US" sz="3600" b="1" i="0" u="none" strike="noStrike" cap="none" spc="0">
                <a:ln>
                  <a:noFill/>
                </a:ln>
                <a:solidFill>
                  <a:srgbClr val="002060"/>
                </a:solidFill>
                <a:latin typeface="Calibri"/>
                <a:ea typeface="+mn-ea"/>
                <a:cs typeface="+mn-cs"/>
              </a:rPr>
              <a:t>CADENA</a:t>
            </a:r>
            <a:r>
              <a:rPr lang="en-US" sz="3200" b="1" i="0" u="none" strike="noStrike" cap="none" spc="0">
                <a:ln>
                  <a:noFill/>
                </a:ln>
                <a:solidFill>
                  <a:srgbClr val="002060"/>
                </a:solidFill>
                <a:latin typeface="Calibri"/>
                <a:ea typeface="+mn-ea"/>
                <a:cs typeface="+mn-cs"/>
              </a:rPr>
              <a:t> </a:t>
            </a:r>
            <a:endParaRPr/>
          </a:p>
        </p:txBody>
      </p:sp>
      <p:pic>
        <p:nvPicPr>
          <p:cNvPr id="5" name="Picture 4">
            <a:extLst>
              <a:ext uri="{FF2B5EF4-FFF2-40B4-BE49-F238E27FC236}">
                <a16:creationId xmlns:a16="http://schemas.microsoft.com/office/drawing/2014/main" id="{2F639C94-EDF8-EEFB-F9A2-C8D71D5374A2}"/>
              </a:ext>
            </a:extLst>
          </p:cNvPr>
          <p:cNvPicPr>
            <a:picLocks noChangeAspect="1"/>
          </p:cNvPicPr>
          <p:nvPr/>
        </p:nvPicPr>
        <p:blipFill>
          <a:blip r:embed="rId2"/>
          <a:stretch>
            <a:fillRect/>
          </a:stretch>
        </p:blipFill>
        <p:spPr>
          <a:xfrm>
            <a:off x="2734848" y="722531"/>
            <a:ext cx="6866351" cy="6059269"/>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8D665A7-C7CE-81E3-4C2D-6C54D23DA9C7}"/>
              </a:ext>
            </a:extLst>
          </p:cNvPr>
          <p:cNvSpPr>
            <a:spLocks noGrp="1"/>
          </p:cNvSpPr>
          <p:nvPr>
            <p:ph type="dt" sz="half" idx="10"/>
          </p:nvPr>
        </p:nvSpPr>
        <p:spPr/>
        <p:txBody>
          <a:bodyPr/>
          <a:lstStyle/>
          <a:p>
            <a:pPr>
              <a:defRPr/>
            </a:pPr>
            <a:fld id="{1CE61EFD-3E12-4E6A-AE96-1AB85E3D3D89}" type="datetime1">
              <a:rPr lang="en-TT" smtClean="0"/>
              <a:t>20/08/2026</a:t>
            </a:fld>
            <a:endParaRPr lang="en-TT"/>
          </a:p>
        </p:txBody>
      </p:sp>
      <p:pic>
        <p:nvPicPr>
          <p:cNvPr id="5" name="Picture 4">
            <a:extLst>
              <a:ext uri="{FF2B5EF4-FFF2-40B4-BE49-F238E27FC236}">
                <a16:creationId xmlns:a16="http://schemas.microsoft.com/office/drawing/2014/main" id="{F5B90111-3362-A066-3E84-9296ECED0A2B}"/>
              </a:ext>
            </a:extLst>
          </p:cNvPr>
          <p:cNvPicPr>
            <a:picLocks noChangeAspect="1"/>
          </p:cNvPicPr>
          <p:nvPr/>
        </p:nvPicPr>
        <p:blipFill>
          <a:blip r:embed="rId2"/>
          <a:stretch>
            <a:fillRect/>
          </a:stretch>
        </p:blipFill>
        <p:spPr>
          <a:xfrm>
            <a:off x="1866984" y="271130"/>
            <a:ext cx="8279098" cy="6228038"/>
          </a:xfrm>
          <a:prstGeom prst="rect">
            <a:avLst/>
          </a:prstGeom>
        </p:spPr>
      </p:pic>
    </p:spTree>
    <p:extLst>
      <p:ext uri="{BB962C8B-B14F-4D97-AF65-F5344CB8AC3E}">
        <p14:creationId xmlns:p14="http://schemas.microsoft.com/office/powerpoint/2010/main" val="24403019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CB77F11-35E9-AE87-8BA1-213082D11D25}"/>
              </a:ext>
            </a:extLst>
          </p:cNvPr>
          <p:cNvSpPr>
            <a:spLocks noGrp="1"/>
          </p:cNvSpPr>
          <p:nvPr>
            <p:ph type="dt" sz="half" idx="10"/>
          </p:nvPr>
        </p:nvSpPr>
        <p:spPr/>
        <p:txBody>
          <a:bodyPr/>
          <a:lstStyle/>
          <a:p>
            <a:pPr>
              <a:defRPr/>
            </a:pPr>
            <a:fld id="{D9A21BC1-521D-4266-BE63-153F57A3EB76}" type="datetime1">
              <a:rPr lang="en-TT" smtClean="0"/>
              <a:t>20/08/2026</a:t>
            </a:fld>
            <a:endParaRPr lang="en-TT"/>
          </a:p>
        </p:txBody>
      </p:sp>
      <p:pic>
        <p:nvPicPr>
          <p:cNvPr id="5" name="Picture 4">
            <a:extLst>
              <a:ext uri="{FF2B5EF4-FFF2-40B4-BE49-F238E27FC236}">
                <a16:creationId xmlns:a16="http://schemas.microsoft.com/office/drawing/2014/main" id="{B1F9B238-3C98-2745-91B6-E0B8479E1BC4}"/>
              </a:ext>
            </a:extLst>
          </p:cNvPr>
          <p:cNvPicPr>
            <a:picLocks noChangeAspect="1"/>
          </p:cNvPicPr>
          <p:nvPr/>
        </p:nvPicPr>
        <p:blipFill>
          <a:blip r:embed="rId2"/>
          <a:stretch>
            <a:fillRect/>
          </a:stretch>
        </p:blipFill>
        <p:spPr>
          <a:xfrm>
            <a:off x="2209800" y="508870"/>
            <a:ext cx="8036514" cy="5840260"/>
          </a:xfrm>
          <a:prstGeom prst="rect">
            <a:avLst/>
          </a:prstGeom>
        </p:spPr>
      </p:pic>
    </p:spTree>
    <p:extLst>
      <p:ext uri="{BB962C8B-B14F-4D97-AF65-F5344CB8AC3E}">
        <p14:creationId xmlns:p14="http://schemas.microsoft.com/office/powerpoint/2010/main" val="34492605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15649E5-42C6-B7B0-BC7A-65250FC1FB3D}"/>
              </a:ext>
            </a:extLst>
          </p:cNvPr>
          <p:cNvSpPr>
            <a:spLocks noGrp="1"/>
          </p:cNvSpPr>
          <p:nvPr>
            <p:ph type="dt" sz="half" idx="10"/>
          </p:nvPr>
        </p:nvSpPr>
        <p:spPr/>
        <p:txBody>
          <a:bodyPr/>
          <a:lstStyle/>
          <a:p>
            <a:pPr>
              <a:defRPr/>
            </a:pPr>
            <a:fld id="{CEC51FDB-AB41-4303-A8B2-6DE5A4B8EDF8}" type="datetime1">
              <a:rPr lang="en-TT" smtClean="0"/>
              <a:t>20/08/2026</a:t>
            </a:fld>
            <a:endParaRPr lang="en-TT"/>
          </a:p>
        </p:txBody>
      </p:sp>
      <p:pic>
        <p:nvPicPr>
          <p:cNvPr id="5" name="Picture 4">
            <a:extLst>
              <a:ext uri="{FF2B5EF4-FFF2-40B4-BE49-F238E27FC236}">
                <a16:creationId xmlns:a16="http://schemas.microsoft.com/office/drawing/2014/main" id="{113CB4AB-7206-C486-E7E2-2E8F2BA35377}"/>
              </a:ext>
            </a:extLst>
          </p:cNvPr>
          <p:cNvPicPr>
            <a:picLocks noChangeAspect="1"/>
          </p:cNvPicPr>
          <p:nvPr/>
        </p:nvPicPr>
        <p:blipFill>
          <a:blip r:embed="rId2"/>
          <a:stretch>
            <a:fillRect/>
          </a:stretch>
        </p:blipFill>
        <p:spPr>
          <a:xfrm>
            <a:off x="331605" y="651353"/>
            <a:ext cx="5764395" cy="5555293"/>
          </a:xfrm>
          <a:prstGeom prst="rect">
            <a:avLst/>
          </a:prstGeom>
        </p:spPr>
      </p:pic>
      <p:pic>
        <p:nvPicPr>
          <p:cNvPr id="7" name="Picture 6">
            <a:extLst>
              <a:ext uri="{FF2B5EF4-FFF2-40B4-BE49-F238E27FC236}">
                <a16:creationId xmlns:a16="http://schemas.microsoft.com/office/drawing/2014/main" id="{883D825F-104D-8927-34EB-35F580C5C385}"/>
              </a:ext>
            </a:extLst>
          </p:cNvPr>
          <p:cNvPicPr>
            <a:picLocks noChangeAspect="1"/>
          </p:cNvPicPr>
          <p:nvPr/>
        </p:nvPicPr>
        <p:blipFill>
          <a:blip r:embed="rId3"/>
          <a:stretch>
            <a:fillRect/>
          </a:stretch>
        </p:blipFill>
        <p:spPr>
          <a:xfrm>
            <a:off x="5160723" y="651353"/>
            <a:ext cx="6585146" cy="5785763"/>
          </a:xfrm>
          <a:prstGeom prst="rect">
            <a:avLst/>
          </a:prstGeom>
        </p:spPr>
      </p:pic>
    </p:spTree>
    <p:extLst>
      <p:ext uri="{BB962C8B-B14F-4D97-AF65-F5344CB8AC3E}">
        <p14:creationId xmlns:p14="http://schemas.microsoft.com/office/powerpoint/2010/main" val="34029594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id="{F1059879-000B-48DB-A610-10BE9E31719F}"/>
              </a:ext>
            </a:extLst>
          </p:cNvPr>
          <p:cNvPicPr>
            <a:picLocks noChangeAspect="1"/>
          </p:cNvPicPr>
          <p:nvPr/>
        </p:nvPicPr>
        <p:blipFill rotWithShape="1">
          <a:blip r:embed="rId3">
            <a:extLst>
              <a:ext uri="{28A0092B-C50C-407E-A947-70E740481C1C}">
                <a14:useLocalDpi xmlns:a14="http://schemas.microsoft.com/office/drawing/2010/main" val="0"/>
              </a:ext>
            </a:extLst>
          </a:blip>
          <a:srcRect b="4427"/>
          <a:stretch/>
        </p:blipFill>
        <p:spPr>
          <a:xfrm>
            <a:off x="3741600" y="1132891"/>
            <a:ext cx="4708799" cy="4971119"/>
          </a:xfrm>
          <a:prstGeom prst="rect">
            <a:avLst/>
          </a:prstGeom>
        </p:spPr>
      </p:pic>
      <p:pic>
        <p:nvPicPr>
          <p:cNvPr id="5" name="Imagen 4">
            <a:extLst>
              <a:ext uri="{FF2B5EF4-FFF2-40B4-BE49-F238E27FC236}">
                <a16:creationId xmlns:a16="http://schemas.microsoft.com/office/drawing/2014/main" id="{2B7FEB12-C435-74A1-DD0A-3EBF5AF12C47}"/>
              </a:ext>
            </a:extLst>
          </p:cNvPr>
          <p:cNvPicPr>
            <a:picLocks noChangeAspect="1"/>
          </p:cNvPicPr>
          <p:nvPr/>
        </p:nvPicPr>
        <p:blipFill>
          <a:blip r:embed="rId4"/>
          <a:stretch>
            <a:fillRect/>
          </a:stretch>
        </p:blipFill>
        <p:spPr>
          <a:xfrm>
            <a:off x="126359" y="5518743"/>
            <a:ext cx="3615241" cy="585267"/>
          </a:xfrm>
          <a:prstGeom prst="rect">
            <a:avLst/>
          </a:prstGeom>
        </p:spPr>
      </p:pic>
      <p:sp>
        <p:nvSpPr>
          <p:cNvPr id="8"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dirty="0">
                <a:solidFill>
                  <a:srgbClr val="002060"/>
                </a:solidFill>
              </a:rPr>
              <a:t>CADENA</a:t>
            </a:r>
            <a:endParaRPr lang="en-US" sz="3600" b="1" dirty="0"/>
          </a:p>
        </p:txBody>
      </p:sp>
    </p:spTree>
    <p:extLst>
      <p:ext uri="{BB962C8B-B14F-4D97-AF65-F5344CB8AC3E}">
        <p14:creationId xmlns:p14="http://schemas.microsoft.com/office/powerpoint/2010/main" val="22611367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3"/>
          <p:cNvSpPr txBox="1"/>
          <p:nvPr/>
        </p:nvSpPr>
        <p:spPr bwMode="auto">
          <a:xfrm>
            <a:off x="1904999" y="0"/>
            <a:ext cx="8382000" cy="646331"/>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solidFill>
                  <a:srgbClr val="002060"/>
                </a:solidFill>
                <a:effectLst/>
                <a:uLnTx/>
                <a:uFillTx/>
                <a:latin typeface="Calibri"/>
                <a:cs typeface="Arial"/>
              </a:rPr>
              <a:t>CADENA</a:t>
            </a:r>
            <a:endParaRPr kumimoji="0" lang="en-US" sz="3600" b="1" i="0" u="none" strike="noStrike" kern="0" cap="none" spc="0" normalizeH="0" baseline="0" noProof="0" dirty="0">
              <a:ln>
                <a:noFill/>
              </a:ln>
              <a:solidFill>
                <a:prstClr val="black"/>
              </a:solidFill>
              <a:effectLst/>
              <a:uLnTx/>
              <a:uFillTx/>
              <a:latin typeface="Calibri"/>
              <a:cs typeface="Arial"/>
            </a:endParaRPr>
          </a:p>
        </p:txBody>
      </p:sp>
      <p:pic>
        <p:nvPicPr>
          <p:cNvPr id="5" name="Imagen 4">
            <a:extLst>
              <a:ext uri="{FF2B5EF4-FFF2-40B4-BE49-F238E27FC236}">
                <a16:creationId xmlns:a16="http://schemas.microsoft.com/office/drawing/2014/main" id="{C37AD51F-79E3-89ED-FD41-EF9E5EB156FD}"/>
              </a:ext>
            </a:extLst>
          </p:cNvPr>
          <p:cNvPicPr>
            <a:picLocks noChangeAspect="1"/>
          </p:cNvPicPr>
          <p:nvPr/>
        </p:nvPicPr>
        <p:blipFill>
          <a:blip r:embed="rId3"/>
          <a:stretch>
            <a:fillRect/>
          </a:stretch>
        </p:blipFill>
        <p:spPr>
          <a:xfrm>
            <a:off x="3620808" y="323165"/>
            <a:ext cx="4950381" cy="6596444"/>
          </a:xfrm>
          <a:prstGeom prst="rect">
            <a:avLst/>
          </a:prstGeom>
        </p:spPr>
      </p:pic>
    </p:spTree>
    <p:extLst>
      <p:ext uri="{BB962C8B-B14F-4D97-AF65-F5344CB8AC3E}">
        <p14:creationId xmlns:p14="http://schemas.microsoft.com/office/powerpoint/2010/main" val="17156519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 name="Tabla 34">
            <a:extLst>
              <a:ext uri="{FF2B5EF4-FFF2-40B4-BE49-F238E27FC236}">
                <a16:creationId xmlns:a16="http://schemas.microsoft.com/office/drawing/2014/main" id="{14858758-8F92-A6AB-C7A6-4932BA29AD8C}"/>
              </a:ext>
            </a:extLst>
          </p:cNvPr>
          <p:cNvGraphicFramePr>
            <a:graphicFrameLocks noGrp="1"/>
          </p:cNvGraphicFramePr>
          <p:nvPr/>
        </p:nvGraphicFramePr>
        <p:xfrm>
          <a:off x="26277" y="966174"/>
          <a:ext cx="12110720" cy="5868276"/>
        </p:xfrm>
        <a:graphic>
          <a:graphicData uri="http://schemas.openxmlformats.org/drawingml/2006/table">
            <a:tbl>
              <a:tblPr firstRow="1" bandRow="1">
                <a:tableStyleId>{5C22544A-7EE6-4342-B048-85BDC9FD1C3A}</a:tableStyleId>
              </a:tblPr>
              <a:tblGrid>
                <a:gridCol w="2252103">
                  <a:extLst>
                    <a:ext uri="{9D8B030D-6E8A-4147-A177-3AD203B41FA5}">
                      <a16:colId xmlns:a16="http://schemas.microsoft.com/office/drawing/2014/main" val="3505724000"/>
                    </a:ext>
                  </a:extLst>
                </a:gridCol>
                <a:gridCol w="2115530">
                  <a:extLst>
                    <a:ext uri="{9D8B030D-6E8A-4147-A177-3AD203B41FA5}">
                      <a16:colId xmlns:a16="http://schemas.microsoft.com/office/drawing/2014/main" val="1820451916"/>
                    </a:ext>
                  </a:extLst>
                </a:gridCol>
                <a:gridCol w="4152832">
                  <a:extLst>
                    <a:ext uri="{9D8B030D-6E8A-4147-A177-3AD203B41FA5}">
                      <a16:colId xmlns:a16="http://schemas.microsoft.com/office/drawing/2014/main" val="197685727"/>
                    </a:ext>
                  </a:extLst>
                </a:gridCol>
                <a:gridCol w="3590255">
                  <a:extLst>
                    <a:ext uri="{9D8B030D-6E8A-4147-A177-3AD203B41FA5}">
                      <a16:colId xmlns:a16="http://schemas.microsoft.com/office/drawing/2014/main" val="665751223"/>
                    </a:ext>
                  </a:extLst>
                </a:gridCol>
              </a:tblGrid>
              <a:tr h="554403">
                <a:tc>
                  <a:txBody>
                    <a:bodyPr/>
                    <a:lstStyle/>
                    <a:p>
                      <a:pPr marL="0" indent="0" algn="ctr">
                        <a:lnSpc>
                          <a:spcPct val="100000"/>
                        </a:lnSpc>
                        <a:spcBef>
                          <a:spcPts val="0"/>
                        </a:spcBef>
                        <a:buFont typeface="Wingdings"/>
                        <a:buNone/>
                        <a:tabLst>
                          <a:tab pos="360363" algn="l"/>
                        </a:tabLst>
                      </a:pPr>
                      <a:r>
                        <a:rPr lang="en-GB" sz="1100" b="1" spc="-20" dirty="0">
                          <a:latin typeface="+mn-lt"/>
                          <a:ea typeface="Calibri" panose="020F0502020204030204" pitchFamily="34" charset="0"/>
                          <a:cs typeface="Arial" panose="020B0604020202020204" pitchFamily="34" charset="0"/>
                        </a:rPr>
                        <a:t>AIRPORT/AIRSPACE CONSTRAINTS </a:t>
                      </a:r>
                    </a:p>
                  </a:txBody>
                  <a:tcPr anchor="ct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0B2A55"/>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FFFF"/>
                          </a:solidFill>
                          <a:effectLst/>
                          <a:uLnTx/>
                          <a:uFillTx/>
                          <a:latin typeface="+mn-lt"/>
                          <a:ea typeface="Aptos" pitchFamily="34" charset="-122"/>
                          <a:cs typeface="Arial" panose="020B0604020202020204" pitchFamily="34" charset="0"/>
                        </a:rPr>
                        <a:t>SIGNIFICANT WEATHER</a:t>
                      </a:r>
                      <a:endParaRPr kumimoji="0" lang="en-US" sz="1100" b="0" i="0" u="none" strike="noStrike" kern="1200" cap="none" spc="0" normalizeH="0" baseline="0" noProof="0" dirty="0">
                        <a:ln>
                          <a:noFill/>
                        </a:ln>
                        <a:solidFill>
                          <a:prstClr val="black"/>
                        </a:solidFill>
                        <a:effectLst/>
                        <a:uLnTx/>
                        <a:uFillTx/>
                        <a:latin typeface="+mn-lt"/>
                        <a:ea typeface="+mn-ea"/>
                        <a:cs typeface="Arial" panose="020B0604020202020204" pitchFamily="34" charset="0"/>
                      </a:endParaRPr>
                    </a:p>
                  </a:txBody>
                  <a:tcPr anchor="ct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0B2A55"/>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FFFF"/>
                          </a:solidFill>
                          <a:effectLst/>
                          <a:uLnTx/>
                          <a:uFillTx/>
                          <a:latin typeface="+mn-lt"/>
                          <a:ea typeface="Aptos" pitchFamily="34" charset="-122"/>
                          <a:cs typeface="Arial" panose="020B0604020202020204" pitchFamily="34" charset="0"/>
                        </a:rPr>
                        <a:t>ATFM MEASURES</a:t>
                      </a:r>
                    </a:p>
                    <a:p>
                      <a:pPr marL="0" marR="0" lvl="0" indent="0" algn="ctr" defTabSz="914400" rtl="0" eaLnBrk="1" fontAlgn="auto" latinLnBrk="0" hangingPunct="1">
                        <a:lnSpc>
                          <a:spcPct val="100000"/>
                        </a:lnSpc>
                        <a:spcBef>
                          <a:spcPts val="0"/>
                        </a:spcBef>
                        <a:spcAft>
                          <a:spcPts val="0"/>
                        </a:spcAft>
                        <a:buClrTx/>
                        <a:buSzTx/>
                        <a:buFontTx/>
                        <a:buNone/>
                        <a:tabLst/>
                        <a:defRPr/>
                      </a:pPr>
                      <a:r>
                        <a:rPr lang="es-AR" sz="1100" dirty="0">
                          <a:latin typeface="+mn-lt"/>
                          <a:cs typeface="Arial" panose="020B0604020202020204" pitchFamily="34" charset="0"/>
                        </a:rPr>
                        <a:t>ONGOING / RECURRENT  •  CNS + PASSBACK</a:t>
                      </a:r>
                    </a:p>
                  </a:txBody>
                  <a:tcPr anchor="ct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0B2A55"/>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FFFF"/>
                          </a:solidFill>
                          <a:effectLst/>
                          <a:uLnTx/>
                          <a:uFillTx/>
                          <a:latin typeface="+mn-lt"/>
                          <a:ea typeface="Aptos" pitchFamily="34" charset="-122"/>
                          <a:cs typeface="Arial" panose="020B0604020202020204" pitchFamily="34" charset="0"/>
                        </a:rPr>
                        <a:t>ATFM MEASURES</a:t>
                      </a:r>
                      <a:endParaRPr kumimoji="0" lang="es-AR" sz="1100" b="1" i="0" u="none" strike="noStrike" kern="1200" cap="none" spc="0" normalizeH="0" baseline="0" noProof="0" dirty="0">
                        <a:ln>
                          <a:noFill/>
                        </a:ln>
                        <a:solidFill>
                          <a:srgbClr val="FFFFFF"/>
                        </a:solidFill>
                        <a:effectLst/>
                        <a:uLnTx/>
                        <a:uFillTx/>
                        <a:latin typeface="+mn-lt"/>
                        <a:ea typeface="Aptos" pitchFamily="34" charset="-122"/>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FFFFF"/>
                          </a:solidFill>
                          <a:effectLst/>
                          <a:uLnTx/>
                          <a:uFillTx/>
                          <a:latin typeface="+mn-lt"/>
                          <a:ea typeface="Aptos" pitchFamily="34" charset="-122"/>
                          <a:cs typeface="Arial" panose="020B0604020202020204" pitchFamily="34" charset="0"/>
                        </a:rPr>
                        <a:t>DAILY / TACTICAL  •  DEMAND / WX</a:t>
                      </a:r>
                    </a:p>
                  </a:txBody>
                  <a:tcPr anchor="ct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0B2A55"/>
                    </a:solidFill>
                  </a:tcPr>
                </a:tc>
                <a:extLst>
                  <a:ext uri="{0D108BD9-81ED-4DB2-BD59-A6C34878D82A}">
                    <a16:rowId xmlns:a16="http://schemas.microsoft.com/office/drawing/2014/main" val="590492110"/>
                  </a:ext>
                </a:extLst>
              </a:tr>
              <a:tr h="5313873">
                <a:tc>
                  <a:txBody>
                    <a:bodyPr/>
                    <a:lstStyle/>
                    <a:p>
                      <a:r>
                        <a:rPr lang="es-AR" sz="800" b="1" dirty="0"/>
                        <a:t>SABE AEROPARQUE</a:t>
                      </a:r>
                      <a:endParaRPr lang="es-AR" sz="200" dirty="0"/>
                    </a:p>
                    <a:p>
                      <a:pPr>
                        <a:buNone/>
                      </a:pPr>
                      <a:r>
                        <a:rPr lang="es-AR" sz="800" b="1" dirty="0"/>
                        <a:t>NOTAM A2187/2026</a:t>
                      </a:r>
                      <a:r>
                        <a:rPr lang="es-AR" sz="800" dirty="0"/>
                        <a:t> – </a:t>
                      </a:r>
                      <a:r>
                        <a:rPr lang="en-US" sz="800" dirty="0"/>
                        <a:t>RWY 13/31 CLSD AUG 25 1200 – AUG 27 1900 UTC</a:t>
                      </a:r>
                    </a:p>
                    <a:p>
                      <a:pPr>
                        <a:buNone/>
                      </a:pPr>
                      <a:endParaRPr lang="en-US" sz="800" b="0" dirty="0"/>
                    </a:p>
                    <a:p>
                      <a:r>
                        <a:rPr lang="es-AR" sz="800" b="1" dirty="0"/>
                        <a:t>SAEZ EZEIZA</a:t>
                      </a:r>
                    </a:p>
                    <a:p>
                      <a:r>
                        <a:rPr lang="es-AR" sz="800" b="1" dirty="0">
                          <a:solidFill>
                            <a:schemeClr val="dk1"/>
                          </a:solidFill>
                          <a:latin typeface="+mn-lt"/>
                          <a:ea typeface="+mn-ea"/>
                          <a:cs typeface="+mn-cs"/>
                        </a:rPr>
                        <a:t>Stage 2 </a:t>
                      </a:r>
                      <a:r>
                        <a:rPr lang="es-AR" sz="800" b="1" dirty="0" err="1">
                          <a:solidFill>
                            <a:schemeClr val="dk1"/>
                          </a:solidFill>
                          <a:latin typeface="+mn-lt"/>
                          <a:ea typeface="+mn-ea"/>
                          <a:cs typeface="+mn-cs"/>
                        </a:rPr>
                        <a:t>starts</a:t>
                      </a:r>
                      <a:r>
                        <a:rPr lang="es-AR" sz="800" b="1" dirty="0">
                          <a:solidFill>
                            <a:schemeClr val="dk1"/>
                          </a:solidFill>
                          <a:latin typeface="+mn-lt"/>
                          <a:ea typeface="+mn-ea"/>
                          <a:cs typeface="+mn-cs"/>
                        </a:rPr>
                        <a:t> AUG 28 </a:t>
                      </a:r>
                      <a:r>
                        <a:rPr lang="es-AR" sz="800" dirty="0"/>
                        <a:t>– </a:t>
                      </a:r>
                      <a:r>
                        <a:rPr lang="es-AR" sz="800" dirty="0" err="1"/>
                        <a:t>operations</a:t>
                      </a:r>
                      <a:r>
                        <a:rPr lang="es-AR" sz="800" dirty="0"/>
                        <a:t> </a:t>
                      </a:r>
                      <a:r>
                        <a:rPr lang="es-AR" sz="800" dirty="0" err="1"/>
                        <a:t>concentrated</a:t>
                      </a:r>
                      <a:r>
                        <a:rPr lang="es-AR" sz="800" dirty="0"/>
                        <a:t> </a:t>
                      </a:r>
                      <a:r>
                        <a:rPr lang="es-AR" sz="800" dirty="0" err="1"/>
                        <a:t>on</a:t>
                      </a:r>
                      <a:r>
                        <a:rPr lang="es-AR" sz="800" dirty="0"/>
                        <a:t> RWY 11/29.</a:t>
                      </a:r>
                    </a:p>
                    <a:p>
                      <a:r>
                        <a:rPr lang="es-AR" sz="800" b="1" dirty="0"/>
                        <a:t>AIP SUP A65/2026: </a:t>
                      </a:r>
                      <a:r>
                        <a:rPr lang="es-AR" sz="800" dirty="0"/>
                        <a:t>RWY 17/35 CLSD </a:t>
                      </a:r>
                      <a:r>
                        <a:rPr lang="es-AR" sz="800" dirty="0" err="1"/>
                        <a:t>due</a:t>
                      </a:r>
                      <a:r>
                        <a:rPr lang="es-AR" sz="800" dirty="0"/>
                        <a:t> </a:t>
                      </a:r>
                      <a:r>
                        <a:rPr lang="es-AR" sz="800" dirty="0" err="1"/>
                        <a:t>to</a:t>
                      </a:r>
                      <a:r>
                        <a:rPr lang="es-AR" sz="800" dirty="0"/>
                        <a:t> </a:t>
                      </a:r>
                      <a:r>
                        <a:rPr lang="es-AR" sz="800" dirty="0" err="1"/>
                        <a:t>works</a:t>
                      </a:r>
                      <a:r>
                        <a:rPr lang="es-AR" sz="800" dirty="0"/>
                        <a:t>.</a:t>
                      </a:r>
                    </a:p>
                    <a:p>
                      <a:r>
                        <a:rPr lang="es-AR" sz="800" b="1" dirty="0"/>
                        <a:t>AIP SUP A200/2026: </a:t>
                      </a:r>
                      <a:r>
                        <a:rPr lang="es-AR" sz="800" dirty="0"/>
                        <a:t>RWY 17/35 IFP suspended.</a:t>
                      </a:r>
                    </a:p>
                    <a:p>
                      <a:r>
                        <a:rPr lang="es-AR" sz="800" b="1" dirty="0"/>
                        <a:t>NOTAM A3212/2026: </a:t>
                      </a:r>
                      <a:r>
                        <a:rPr lang="es-AR" sz="800" dirty="0"/>
                        <a:t>TWY H BTN TWY G AND THR 29 CLSD </a:t>
                      </a:r>
                      <a:r>
                        <a:rPr lang="es-AR" sz="800" dirty="0" err="1"/>
                        <a:t>from</a:t>
                      </a:r>
                      <a:r>
                        <a:rPr lang="es-AR" sz="800" dirty="0"/>
                        <a:t> AUG 28 0300 UTC.</a:t>
                      </a:r>
                    </a:p>
                    <a:p>
                      <a:r>
                        <a:rPr lang="es-AR" sz="800" b="1" dirty="0"/>
                        <a:t>NOTAM A2646/2026: </a:t>
                      </a:r>
                      <a:r>
                        <a:rPr lang="es-AR" sz="800" dirty="0"/>
                        <a:t>TWY G BTN TWY C AND TWY D CLSD, </a:t>
                      </a:r>
                      <a:r>
                        <a:rPr lang="es-AR" sz="800" dirty="0" err="1"/>
                        <a:t>valid</a:t>
                      </a:r>
                      <a:r>
                        <a:rPr lang="es-AR" sz="800" dirty="0"/>
                        <a:t> </a:t>
                      </a:r>
                      <a:r>
                        <a:rPr lang="es-AR" sz="800" dirty="0" err="1"/>
                        <a:t>into</a:t>
                      </a:r>
                      <a:r>
                        <a:rPr lang="es-AR" sz="800" dirty="0"/>
                        <a:t> Stage 2 </a:t>
                      </a:r>
                      <a:r>
                        <a:rPr lang="es-AR" sz="800" dirty="0" err="1"/>
                        <a:t>through</a:t>
                      </a:r>
                      <a:r>
                        <a:rPr lang="es-AR" sz="800" dirty="0"/>
                        <a:t> SEP 29</a:t>
                      </a:r>
                      <a:endParaRPr lang="en-US" sz="200" b="1" dirty="0">
                        <a:solidFill>
                          <a:srgbClr val="111827"/>
                        </a:solidFill>
                        <a:latin typeface="+mn-lt"/>
                        <a:cs typeface="Arial" panose="020B0604020202020204" pitchFamily="34" charset="0"/>
                      </a:endParaRPr>
                    </a:p>
                    <a:p>
                      <a:pPr>
                        <a:buNone/>
                      </a:pPr>
                      <a:endParaRPr lang="es-AR" sz="800" b="0" dirty="0"/>
                    </a:p>
                    <a:p>
                      <a:pPr marL="0" marR="0" lvl="0" indent="0" algn="l" defTabSz="914400" eaLnBrk="1" fontAlgn="auto" latinLnBrk="0" hangingPunct="1">
                        <a:lnSpc>
                          <a:spcPct val="100000"/>
                        </a:lnSpc>
                        <a:spcBef>
                          <a:spcPts val="0"/>
                        </a:spcBef>
                        <a:spcAft>
                          <a:spcPts val="0"/>
                        </a:spcAft>
                        <a:buClrTx/>
                        <a:buSzTx/>
                        <a:buFontTx/>
                        <a:buNone/>
                        <a:tabLst/>
                        <a:defRPr/>
                      </a:pPr>
                      <a:r>
                        <a:rPr lang="en-US" sz="800" b="1" dirty="0">
                          <a:solidFill>
                            <a:schemeClr val="dk1"/>
                          </a:solidFill>
                          <a:latin typeface="+mn-lt"/>
                          <a:ea typeface="+mn-ea"/>
                          <a:cs typeface="+mn-cs"/>
                        </a:rPr>
                        <a:t>SAME MENDOZA</a:t>
                      </a:r>
                    </a:p>
                    <a:p>
                      <a:pPr marL="0" marR="0" lvl="0" indent="0" algn="l" defTabSz="914400" eaLnBrk="1" fontAlgn="auto" latinLnBrk="0" hangingPunct="1">
                        <a:lnSpc>
                          <a:spcPct val="100000"/>
                        </a:lnSpc>
                        <a:spcBef>
                          <a:spcPts val="0"/>
                        </a:spcBef>
                        <a:spcAft>
                          <a:spcPts val="0"/>
                        </a:spcAft>
                        <a:buClrTx/>
                        <a:buSzTx/>
                        <a:buFontTx/>
                        <a:buNone/>
                        <a:tabLst/>
                        <a:defRPr/>
                      </a:pPr>
                      <a:r>
                        <a:rPr lang="en-US" sz="800" b="1" dirty="0">
                          <a:solidFill>
                            <a:schemeClr val="dk1"/>
                          </a:solidFill>
                          <a:latin typeface="+mn-lt"/>
                          <a:ea typeface="+mn-ea"/>
                          <a:cs typeface="+mn-cs"/>
                        </a:rPr>
                        <a:t>NOTAM A3216/2026</a:t>
                      </a:r>
                    </a:p>
                    <a:p>
                      <a:pPr marL="0" marR="0" lvl="0" indent="0" algn="l" defTabSz="914400" eaLnBrk="1" fontAlgn="auto" latinLnBrk="0" hangingPunct="1">
                        <a:lnSpc>
                          <a:spcPct val="100000"/>
                        </a:lnSpc>
                        <a:spcBef>
                          <a:spcPts val="0"/>
                        </a:spcBef>
                        <a:spcAft>
                          <a:spcPts val="0"/>
                        </a:spcAft>
                        <a:buClrTx/>
                        <a:buSzTx/>
                        <a:buFontTx/>
                        <a:buNone/>
                        <a:tabLst/>
                        <a:defRPr/>
                      </a:pPr>
                      <a:r>
                        <a:rPr lang="en-US" sz="800" dirty="0">
                          <a:latin typeface="+mn-lt"/>
                          <a:cs typeface="Arial" panose="020B0604020202020204" pitchFamily="34" charset="0"/>
                        </a:rPr>
                        <a:t>RWY 18/36 LTD ONLY SAN, HUM AND STATE FLT MON-SAT 0500-0900. </a:t>
                      </a:r>
                    </a:p>
                    <a:p>
                      <a:pPr marL="0" marR="0" lvl="0" indent="0" algn="l" defTabSz="914400" eaLnBrk="1" fontAlgn="auto" latinLnBrk="0" hangingPunct="1">
                        <a:lnSpc>
                          <a:spcPct val="100000"/>
                        </a:lnSpc>
                        <a:spcBef>
                          <a:spcPts val="0"/>
                        </a:spcBef>
                        <a:spcAft>
                          <a:spcPts val="0"/>
                        </a:spcAft>
                        <a:buClrTx/>
                        <a:buSzTx/>
                        <a:buFontTx/>
                        <a:buNone/>
                        <a:tabLst/>
                        <a:defRPr/>
                      </a:pPr>
                      <a:r>
                        <a:rPr lang="en-US" sz="800" dirty="0">
                          <a:latin typeface="+mn-lt"/>
                          <a:cs typeface="Arial" panose="020B0604020202020204" pitchFamily="34" charset="0"/>
                        </a:rPr>
                        <a:t>FM </a:t>
                      </a:r>
                      <a:r>
                        <a:rPr lang="es-MX" sz="800" dirty="0">
                          <a:latin typeface="+mn-lt"/>
                          <a:cs typeface="Arial" panose="020B0604020202020204" pitchFamily="34" charset="0"/>
                        </a:rPr>
                        <a:t>2026-08-03 05:00 TO 2026-10-03 09:00</a:t>
                      </a:r>
                    </a:p>
                    <a:p>
                      <a:pPr marL="0" marR="0" lvl="0" indent="0" algn="l" defTabSz="914400" eaLnBrk="1" fontAlgn="auto" latinLnBrk="0" hangingPunct="1">
                        <a:lnSpc>
                          <a:spcPct val="100000"/>
                        </a:lnSpc>
                        <a:spcBef>
                          <a:spcPts val="0"/>
                        </a:spcBef>
                        <a:spcAft>
                          <a:spcPts val="0"/>
                        </a:spcAft>
                        <a:buClrTx/>
                        <a:buSzTx/>
                        <a:buFontTx/>
                        <a:buNone/>
                        <a:tabLst/>
                        <a:defRPr/>
                      </a:pPr>
                      <a:endParaRPr lang="es-MX" sz="800" dirty="0">
                        <a:latin typeface="+mn-lt"/>
                        <a:cs typeface="Arial" panose="020B0604020202020204" pitchFamily="34" charset="0"/>
                      </a:endParaRPr>
                    </a:p>
                    <a:p>
                      <a:pPr marL="0" marR="0" lvl="0" indent="0" algn="l" defTabSz="914400" eaLnBrk="1" fontAlgn="auto" latinLnBrk="0" hangingPunct="1">
                        <a:lnSpc>
                          <a:spcPct val="100000"/>
                        </a:lnSpc>
                        <a:spcBef>
                          <a:spcPts val="0"/>
                        </a:spcBef>
                        <a:spcAft>
                          <a:spcPts val="0"/>
                        </a:spcAft>
                        <a:buClrTx/>
                        <a:buSzTx/>
                        <a:buFontTx/>
                        <a:buNone/>
                        <a:tabLst/>
                        <a:defRPr/>
                      </a:pPr>
                      <a:endParaRPr lang="es-MX" sz="800" dirty="0">
                        <a:latin typeface="+mn-lt"/>
                        <a:cs typeface="Arial" panose="020B0604020202020204" pitchFamily="34" charset="0"/>
                      </a:endParaRPr>
                    </a:p>
                    <a:p>
                      <a:pPr marL="0" marR="0" lvl="0" indent="0" algn="l" defTabSz="914400" eaLnBrk="1" fontAlgn="auto" latinLnBrk="0" hangingPunct="1">
                        <a:lnSpc>
                          <a:spcPct val="100000"/>
                        </a:lnSpc>
                        <a:spcBef>
                          <a:spcPts val="0"/>
                        </a:spcBef>
                        <a:spcAft>
                          <a:spcPts val="0"/>
                        </a:spcAft>
                        <a:buClrTx/>
                        <a:buSzTx/>
                        <a:buFontTx/>
                        <a:buNone/>
                        <a:tabLst/>
                        <a:defRPr/>
                      </a:pPr>
                      <a:r>
                        <a:rPr kumimoji="0" lang="en-US" sz="800" b="1" i="0" u="none" strike="noStrike" kern="0" cap="none" spc="0" normalizeH="0" baseline="0" noProof="0" dirty="0">
                          <a:ln>
                            <a:noFill/>
                          </a:ln>
                          <a:solidFill>
                            <a:prstClr val="black"/>
                          </a:solidFill>
                          <a:effectLst/>
                          <a:uLnTx/>
                          <a:uFillTx/>
                          <a:latin typeface="+mn-lt"/>
                          <a:ea typeface="+mn-ea"/>
                          <a:cs typeface="+mn-cs"/>
                        </a:rPr>
                        <a:t>SACO CÓRDOBA</a:t>
                      </a:r>
                    </a:p>
                    <a:p>
                      <a:pPr marL="0" marR="0" lvl="0" indent="0" algn="l" defTabSz="914400" eaLnBrk="1" fontAlgn="auto" latinLnBrk="0" hangingPunct="1">
                        <a:lnSpc>
                          <a:spcPct val="100000"/>
                        </a:lnSpc>
                        <a:spcBef>
                          <a:spcPts val="0"/>
                        </a:spcBef>
                        <a:spcAft>
                          <a:spcPts val="0"/>
                        </a:spcAft>
                        <a:buClrTx/>
                        <a:buSzTx/>
                        <a:buFontTx/>
                        <a:buNone/>
                        <a:tabLst/>
                        <a:defRPr/>
                      </a:pPr>
                      <a:r>
                        <a:rPr kumimoji="0" lang="en-US" sz="800" b="1" i="0" u="none" strike="noStrike" kern="0" cap="none" spc="0" normalizeH="0" baseline="0" noProof="0" dirty="0">
                          <a:ln>
                            <a:noFill/>
                          </a:ln>
                          <a:solidFill>
                            <a:prstClr val="black"/>
                          </a:solidFill>
                          <a:effectLst/>
                          <a:uLnTx/>
                          <a:uFillTx/>
                          <a:latin typeface="+mn-lt"/>
                          <a:ea typeface="+mn-ea"/>
                          <a:cs typeface="+mn-cs"/>
                        </a:rPr>
                        <a:t>NOTAM A3375/2026</a:t>
                      </a:r>
                    </a:p>
                    <a:p>
                      <a:pPr marL="0" marR="0" lvl="0" indent="0" algn="l" defTabSz="914400" eaLnBrk="1" fontAlgn="auto" latinLnBrk="0" hangingPunct="1">
                        <a:lnSpc>
                          <a:spcPct val="100000"/>
                        </a:lnSpc>
                        <a:spcBef>
                          <a:spcPts val="0"/>
                        </a:spcBef>
                        <a:spcAft>
                          <a:spcPts val="0"/>
                        </a:spcAft>
                        <a:buClrTx/>
                        <a:buSzTx/>
                        <a:buFontTx/>
                        <a:buNone/>
                        <a:tabLst/>
                        <a:defRPr/>
                      </a:pPr>
                      <a:r>
                        <a:rPr kumimoji="0" lang="en-US" sz="800" b="0" i="0" u="none" strike="noStrike" kern="0" cap="none" spc="0" normalizeH="0" baseline="0" noProof="0" dirty="0">
                          <a:ln>
                            <a:noFill/>
                          </a:ln>
                          <a:solidFill>
                            <a:prstClr val="black"/>
                          </a:solidFill>
                          <a:effectLst/>
                          <a:uLnTx/>
                          <a:uFillTx/>
                          <a:latin typeface="+mn-lt"/>
                          <a:cs typeface="Arial" panose="020B0604020202020204" pitchFamily="34" charset="0"/>
                        </a:rPr>
                        <a:t>RWY 05/23 CLSD WIP MAINT 20 AND </a:t>
                      </a:r>
                    </a:p>
                    <a:p>
                      <a:pPr marL="0" marR="0" lvl="0" indent="0" algn="l" defTabSz="914400" eaLnBrk="1" fontAlgn="auto" latinLnBrk="0" hangingPunct="1">
                        <a:lnSpc>
                          <a:spcPct val="100000"/>
                        </a:lnSpc>
                        <a:spcBef>
                          <a:spcPts val="0"/>
                        </a:spcBef>
                        <a:spcAft>
                          <a:spcPts val="0"/>
                        </a:spcAft>
                        <a:buClrTx/>
                        <a:buSzTx/>
                        <a:buFontTx/>
                        <a:buNone/>
                        <a:tabLst/>
                        <a:defRPr/>
                      </a:pPr>
                      <a:r>
                        <a:rPr kumimoji="0" lang="en-US" sz="800" b="0" i="0" u="none" strike="noStrike" kern="0" cap="none" spc="0" normalizeH="0" baseline="0" noProof="0" dirty="0">
                          <a:ln>
                            <a:noFill/>
                          </a:ln>
                          <a:solidFill>
                            <a:prstClr val="black"/>
                          </a:solidFill>
                          <a:effectLst/>
                          <a:uLnTx/>
                          <a:uFillTx/>
                          <a:latin typeface="+mn-lt"/>
                          <a:cs typeface="Arial" panose="020B0604020202020204" pitchFamily="34" charset="0"/>
                        </a:rPr>
                        <a:t>22 1100-1500</a:t>
                      </a:r>
                    </a:p>
                  </a:txBody>
                  <a:tcP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D9F2F7"/>
                    </a:solidFill>
                  </a:tcPr>
                </a:tc>
                <a:tc>
                  <a:txBody>
                    <a:bodyPr/>
                    <a:lstStyle/>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AR" sz="1100" dirty="0">
                        <a:latin typeface="+mn-lt"/>
                        <a:cs typeface="Arial" panose="020B0604020202020204" pitchFamily="34" charset="0"/>
                      </a:endParaRPr>
                    </a:p>
                    <a:p>
                      <a:endParaRPr lang="es-MX" sz="1100" dirty="0">
                        <a:latin typeface="+mn-lt"/>
                        <a:cs typeface="Arial" panose="020B0604020202020204" pitchFamily="34" charset="0"/>
                      </a:endParaRPr>
                    </a:p>
                    <a:p>
                      <a:endParaRPr lang="es-MX" sz="1100" dirty="0">
                        <a:latin typeface="+mn-lt"/>
                        <a:cs typeface="Arial" panose="020B0604020202020204" pitchFamily="34" charset="0"/>
                      </a:endParaRPr>
                    </a:p>
                    <a:p>
                      <a:endParaRPr lang="es-MX" sz="1100" dirty="0">
                        <a:latin typeface="+mn-lt"/>
                        <a:cs typeface="Arial" panose="020B0604020202020204" pitchFamily="34" charset="0"/>
                      </a:endParaRPr>
                    </a:p>
                    <a:p>
                      <a:endParaRPr lang="es-MX" sz="1100" dirty="0">
                        <a:latin typeface="+mn-lt"/>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tab pos="0" algn="l"/>
                          <a:tab pos="982663" algn="l"/>
                        </a:tabLst>
                        <a:defRPr/>
                      </a:pPr>
                      <a:endParaRPr kumimoji="0" lang="en-US" sz="800" b="1" i="0" u="none" strike="noStrike" kern="1200" cap="none" spc="0" normalizeH="0" baseline="0" noProof="0" dirty="0">
                        <a:ln>
                          <a:noFill/>
                        </a:ln>
                        <a:solidFill>
                          <a:srgbClr val="14213D"/>
                        </a:solidFill>
                        <a:effectLst/>
                        <a:uLnTx/>
                        <a:uFillTx/>
                        <a:latin typeface="+mn-lt"/>
                        <a:ea typeface="Aptos" pitchFamily="34" charset="-122"/>
                        <a:cs typeface="Aptos" pitchFamily="34" charset="-120"/>
                      </a:endParaRPr>
                    </a:p>
                    <a:p>
                      <a:pPr marL="0" marR="0" lvl="0" indent="0" algn="l" defTabSz="914400" rtl="0" eaLnBrk="1" fontAlgn="auto" latinLnBrk="0" hangingPunct="1">
                        <a:lnSpc>
                          <a:spcPct val="100000"/>
                        </a:lnSpc>
                        <a:spcBef>
                          <a:spcPts val="0"/>
                        </a:spcBef>
                        <a:spcAft>
                          <a:spcPts val="0"/>
                        </a:spcAft>
                        <a:buClrTx/>
                        <a:buSzTx/>
                        <a:buFontTx/>
                        <a:buNone/>
                        <a:tabLst>
                          <a:tab pos="0" algn="l"/>
                          <a:tab pos="982663" algn="l"/>
                        </a:tabLst>
                        <a:defRPr/>
                      </a:pPr>
                      <a:endParaRPr kumimoji="0" lang="en-US" sz="800" b="1" i="0" u="none" strike="noStrike" kern="1200" cap="none" spc="0" normalizeH="0" baseline="0" noProof="0" dirty="0">
                        <a:ln>
                          <a:noFill/>
                        </a:ln>
                        <a:solidFill>
                          <a:srgbClr val="14213D"/>
                        </a:solidFill>
                        <a:effectLst/>
                        <a:uLnTx/>
                        <a:uFillTx/>
                        <a:latin typeface="+mn-lt"/>
                        <a:ea typeface="Aptos" pitchFamily="34" charset="-122"/>
                        <a:cs typeface="Aptos" pitchFamily="34" charset="-120"/>
                      </a:endParaRPr>
                    </a:p>
                    <a:p>
                      <a:pPr marL="0" marR="0" lvl="0" indent="0" algn="l" defTabSz="914400" rtl="0" eaLnBrk="1" fontAlgn="auto" latinLnBrk="0" hangingPunct="1">
                        <a:lnSpc>
                          <a:spcPct val="100000"/>
                        </a:lnSpc>
                        <a:spcBef>
                          <a:spcPts val="0"/>
                        </a:spcBef>
                        <a:spcAft>
                          <a:spcPts val="0"/>
                        </a:spcAft>
                        <a:buClrTx/>
                        <a:buSzTx/>
                        <a:buFontTx/>
                        <a:buNone/>
                        <a:tabLst>
                          <a:tab pos="0" algn="l"/>
                          <a:tab pos="982663" algn="l"/>
                        </a:tabLst>
                        <a:defRPr/>
                      </a:pPr>
                      <a:endParaRPr kumimoji="0" lang="en-US" sz="800" b="1" i="0" u="none" strike="noStrike" kern="1200" cap="none" spc="0" normalizeH="0" baseline="0" noProof="0" dirty="0">
                        <a:ln>
                          <a:noFill/>
                        </a:ln>
                        <a:solidFill>
                          <a:srgbClr val="14213D"/>
                        </a:solidFill>
                        <a:effectLst/>
                        <a:uLnTx/>
                        <a:uFillTx/>
                        <a:latin typeface="+mn-lt"/>
                        <a:ea typeface="Aptos" pitchFamily="34" charset="-122"/>
                        <a:cs typeface="Aptos" pitchFamily="34" charset="-120"/>
                      </a:endParaRPr>
                    </a:p>
                    <a:p>
                      <a:pPr marL="0" marR="0" lvl="0" indent="0" algn="l" defTabSz="914400" rtl="0" eaLnBrk="1" fontAlgn="auto" latinLnBrk="0" hangingPunct="1">
                        <a:lnSpc>
                          <a:spcPct val="100000"/>
                        </a:lnSpc>
                        <a:spcBef>
                          <a:spcPts val="0"/>
                        </a:spcBef>
                        <a:spcAft>
                          <a:spcPts val="0"/>
                        </a:spcAft>
                        <a:buClrTx/>
                        <a:buSzTx/>
                        <a:buFontTx/>
                        <a:buNone/>
                        <a:tabLst>
                          <a:tab pos="0" algn="l"/>
                          <a:tab pos="982663" algn="l"/>
                        </a:tabLst>
                        <a:defRPr/>
                      </a:pPr>
                      <a:r>
                        <a:rPr kumimoji="0" lang="en-US" sz="800" b="1" i="0" u="none" strike="noStrike" kern="1200" cap="none" spc="0" normalizeH="0" baseline="0" noProof="0" dirty="0">
                          <a:ln>
                            <a:noFill/>
                          </a:ln>
                          <a:solidFill>
                            <a:srgbClr val="14213D"/>
                          </a:solidFill>
                          <a:effectLst/>
                          <a:uLnTx/>
                          <a:uFillTx/>
                          <a:latin typeface="+mn-lt"/>
                          <a:ea typeface="Aptos" pitchFamily="34" charset="-122"/>
                          <a:cs typeface="Aptos" pitchFamily="34" charset="-120"/>
                        </a:rPr>
                        <a:t>THURSDAY:</a:t>
                      </a:r>
                      <a:endParaRPr kumimoji="0" lang="en-US" sz="800" b="0" i="0" u="none" strike="noStrike" kern="1200" cap="none" spc="0" normalizeH="0" baseline="0" noProof="0" dirty="0">
                        <a:ln>
                          <a:noFill/>
                        </a:ln>
                        <a:solidFill>
                          <a:srgbClr val="14213D"/>
                        </a:solidFill>
                        <a:effectLst/>
                        <a:uLnTx/>
                        <a:uFillTx/>
                        <a:latin typeface="+mn-lt"/>
                        <a:ea typeface="Aptos" pitchFamily="34" charset="-122"/>
                        <a:cs typeface="Aptos" pitchFamily="34" charset="-12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0" algn="l"/>
                          <a:tab pos="982663" algn="l"/>
                        </a:tabLst>
                        <a:defRPr/>
                      </a:pPr>
                      <a:r>
                        <a:rPr kumimoji="0" lang="en-US" sz="800" b="1" i="0" u="none" strike="noStrike" kern="1200" cap="none" spc="0" normalizeH="0" baseline="0" noProof="0" dirty="0">
                          <a:ln>
                            <a:noFill/>
                          </a:ln>
                          <a:solidFill>
                            <a:srgbClr val="14213D"/>
                          </a:solidFill>
                          <a:effectLst/>
                          <a:uLnTx/>
                          <a:uFillTx/>
                          <a:latin typeface="+mn-lt"/>
                          <a:ea typeface="Aptos" pitchFamily="34" charset="-122"/>
                          <a:cs typeface="Aptos" pitchFamily="34" charset="-120"/>
                        </a:rPr>
                        <a:t>RA</a:t>
                      </a:r>
                      <a:r>
                        <a:rPr kumimoji="0" lang="en-US" sz="800" b="0" i="0" u="none" strike="noStrike" kern="1200" cap="none" spc="0" normalizeH="0" baseline="0" noProof="0" dirty="0">
                          <a:ln>
                            <a:noFill/>
                          </a:ln>
                          <a:solidFill>
                            <a:srgbClr val="14213D"/>
                          </a:solidFill>
                          <a:effectLst/>
                          <a:uLnTx/>
                          <a:uFillTx/>
                          <a:latin typeface="+mn-lt"/>
                          <a:ea typeface="Aptos" pitchFamily="34" charset="-122"/>
                          <a:cs typeface="Aptos" pitchFamily="34" charset="-120"/>
                        </a:rPr>
                        <a:t> over eastern Argentina, mainly the central-eastern sector</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0" algn="l"/>
                          <a:tab pos="982663" algn="l"/>
                        </a:tabLst>
                        <a:defRPr/>
                      </a:pPr>
                      <a:r>
                        <a:rPr kumimoji="0" lang="en-US" sz="800" b="1" i="0" u="none" strike="noStrike" kern="1200" cap="none" spc="0" normalizeH="0" baseline="0" noProof="0" dirty="0">
                          <a:ln>
                            <a:noFill/>
                          </a:ln>
                          <a:solidFill>
                            <a:srgbClr val="14213D"/>
                          </a:solidFill>
                          <a:effectLst/>
                          <a:uLnTx/>
                          <a:uFillTx/>
                          <a:latin typeface="+mn-lt"/>
                          <a:ea typeface="Aptos" pitchFamily="34" charset="-122"/>
                          <a:cs typeface="Aptos" pitchFamily="34" charset="-120"/>
                        </a:rPr>
                        <a:t>ICE</a:t>
                      </a:r>
                      <a:r>
                        <a:rPr kumimoji="0" lang="en-US" sz="800" b="0" i="0" u="none" strike="noStrike" kern="1200" cap="none" spc="0" normalizeH="0" baseline="0" noProof="0" dirty="0">
                          <a:ln>
                            <a:noFill/>
                          </a:ln>
                          <a:solidFill>
                            <a:srgbClr val="14213D"/>
                          </a:solidFill>
                          <a:effectLst/>
                          <a:uLnTx/>
                          <a:uFillTx/>
                          <a:latin typeface="+mn-lt"/>
                          <a:ea typeface="Aptos" pitchFamily="34" charset="-122"/>
                          <a:cs typeface="Aptos" pitchFamily="34" charset="-120"/>
                        </a:rPr>
                        <a:t> over central-eastern Argentina, extending toward the Río de la Plata region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0" algn="l"/>
                          <a:tab pos="982663" algn="l"/>
                        </a:tabLst>
                        <a:defRPr/>
                      </a:pPr>
                      <a:r>
                        <a:rPr kumimoji="0" lang="en-US" sz="800" b="1" i="0" u="none" strike="noStrike" kern="1200" cap="none" spc="0" normalizeH="0" baseline="0" noProof="0" dirty="0">
                          <a:ln>
                            <a:noFill/>
                          </a:ln>
                          <a:solidFill>
                            <a:srgbClr val="14213D"/>
                          </a:solidFill>
                          <a:effectLst/>
                          <a:uLnTx/>
                          <a:uFillTx/>
                          <a:latin typeface="+mn-lt"/>
                          <a:ea typeface="Aptos" pitchFamily="34" charset="-122"/>
                          <a:cs typeface="Aptos" pitchFamily="34" charset="-120"/>
                        </a:rPr>
                        <a:t>TURB</a:t>
                      </a:r>
                      <a:r>
                        <a:rPr kumimoji="0" lang="en-US" sz="800" b="0" i="0" u="none" strike="noStrike" kern="1200" cap="none" spc="0" normalizeH="0" baseline="0" noProof="0" dirty="0">
                          <a:ln>
                            <a:noFill/>
                          </a:ln>
                          <a:solidFill>
                            <a:srgbClr val="14213D"/>
                          </a:solidFill>
                          <a:effectLst/>
                          <a:uLnTx/>
                          <a:uFillTx/>
                          <a:latin typeface="+mn-lt"/>
                          <a:ea typeface="Aptos" pitchFamily="34" charset="-122"/>
                          <a:cs typeface="Aptos" pitchFamily="34" charset="-120"/>
                        </a:rPr>
                        <a:t> over central-eastern Argentina and northern Patagonia, including offshore areas over the South Atlantic</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tab pos="0" algn="l"/>
                          <a:tab pos="982663" algn="l"/>
                        </a:tabLst>
                        <a:defRPr/>
                      </a:pPr>
                      <a:r>
                        <a:rPr kumimoji="0" lang="en-US" sz="800" b="1" i="0" u="none" strike="noStrike" kern="1200" cap="none" spc="0" normalizeH="0" baseline="0" noProof="0" dirty="0">
                          <a:ln>
                            <a:noFill/>
                          </a:ln>
                          <a:solidFill>
                            <a:srgbClr val="14213D"/>
                          </a:solidFill>
                          <a:effectLst/>
                          <a:uLnTx/>
                          <a:uFillTx/>
                          <a:latin typeface="+mn-lt"/>
                          <a:ea typeface="Aptos" pitchFamily="34" charset="-122"/>
                          <a:cs typeface="Aptos" pitchFamily="34" charset="-120"/>
                        </a:rPr>
                        <a:t>MTW</a:t>
                      </a:r>
                      <a:r>
                        <a:rPr kumimoji="0" lang="en-US" sz="800" b="0" i="0" u="none" strike="noStrike" kern="1200" cap="none" spc="0" normalizeH="0" baseline="0" noProof="0" dirty="0">
                          <a:ln>
                            <a:noFill/>
                          </a:ln>
                          <a:solidFill>
                            <a:srgbClr val="14213D"/>
                          </a:solidFill>
                          <a:effectLst/>
                          <a:uLnTx/>
                          <a:uFillTx/>
                          <a:latin typeface="+mn-lt"/>
                          <a:ea typeface="Aptos" pitchFamily="34" charset="-122"/>
                          <a:cs typeface="Aptos" pitchFamily="34" charset="-120"/>
                        </a:rPr>
                        <a:t> over the northern Patagonia Andes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tab pos="0" algn="l"/>
                          <a:tab pos="982663" algn="l"/>
                        </a:tabLst>
                        <a:defRPr/>
                      </a:pPr>
                      <a:endParaRPr kumimoji="0" lang="en-US" sz="800" b="0" i="0" u="none" strike="noStrike" kern="1200" cap="none" spc="0" normalizeH="0" baseline="0" noProof="0" dirty="0">
                        <a:ln>
                          <a:noFill/>
                        </a:ln>
                        <a:solidFill>
                          <a:srgbClr val="14213D"/>
                        </a:solidFill>
                        <a:effectLst/>
                        <a:uLnTx/>
                        <a:uFillTx/>
                        <a:latin typeface="+mn-lt"/>
                        <a:ea typeface="Aptos" pitchFamily="34" charset="-122"/>
                        <a:cs typeface="Aptos" pitchFamily="34" charset="-12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tab pos="0" algn="l"/>
                          <a:tab pos="982663" algn="l"/>
                        </a:tabLst>
                        <a:defRPr/>
                      </a:pPr>
                      <a:r>
                        <a:rPr kumimoji="0" lang="en-US" sz="800" b="1" i="0" u="none" strike="noStrike" kern="1200" cap="none" spc="0" normalizeH="0" baseline="0" noProof="0" dirty="0">
                          <a:ln>
                            <a:noFill/>
                          </a:ln>
                          <a:solidFill>
                            <a:srgbClr val="14213D"/>
                          </a:solidFill>
                          <a:effectLst/>
                          <a:uLnTx/>
                          <a:uFillTx/>
                          <a:latin typeface="+mn-lt"/>
                          <a:ea typeface="Aptos" pitchFamily="34" charset="-122"/>
                          <a:cs typeface="Aptos" pitchFamily="34" charset="-120"/>
                        </a:rPr>
                        <a:t>FRIDAY/SATURDAY/SUNDAY:</a:t>
                      </a:r>
                      <a:endParaRPr kumimoji="0" lang="en-US" sz="800" b="0" i="0" u="none" strike="noStrike" kern="1200" cap="none" spc="0" normalizeH="0" baseline="0" noProof="0" dirty="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14213D"/>
                          </a:solidFill>
                          <a:effectLst/>
                          <a:uLnTx/>
                          <a:uFillTx/>
                          <a:latin typeface="+mn-lt"/>
                          <a:ea typeface="Aptos" pitchFamily="34" charset="-122"/>
                          <a:cs typeface="Aptos" pitchFamily="34" charset="-120"/>
                        </a:rPr>
                        <a:t>• NO SIG </a:t>
                      </a:r>
                      <a:r>
                        <a:rPr kumimoji="0" lang="en-US" sz="800" b="0" i="0" u="none" strike="noStrike" kern="1200" cap="none" spc="0" normalizeH="0" baseline="0" noProof="0" dirty="0" err="1">
                          <a:ln>
                            <a:noFill/>
                          </a:ln>
                          <a:solidFill>
                            <a:srgbClr val="14213D"/>
                          </a:solidFill>
                          <a:effectLst/>
                          <a:uLnTx/>
                          <a:uFillTx/>
                          <a:latin typeface="+mn-lt"/>
                          <a:ea typeface="Aptos" pitchFamily="34" charset="-122"/>
                          <a:cs typeface="Aptos" pitchFamily="34" charset="-120"/>
                        </a:rPr>
                        <a:t>Wx</a:t>
                      </a:r>
                      <a:endParaRPr kumimoji="0" lang="en-US" sz="800" b="0" i="0" u="none" strike="noStrike" kern="1200" cap="none" spc="0" normalizeH="0" baseline="0" noProof="0" dirty="0">
                        <a:ln>
                          <a:noFill/>
                        </a:ln>
                        <a:solidFill>
                          <a:prstClr val="black"/>
                        </a:solidFill>
                        <a:effectLst/>
                        <a:uLnTx/>
                        <a:uFillTx/>
                        <a:latin typeface="+mn-lt"/>
                        <a:ea typeface="+mn-ea"/>
                        <a:cs typeface="+mn-cs"/>
                      </a:endParaRPr>
                    </a:p>
                    <a:p>
                      <a:endParaRPr lang="es-AR" sz="1100" dirty="0">
                        <a:latin typeface="+mn-lt"/>
                        <a:cs typeface="Arial" panose="020B0604020202020204" pitchFamily="34" charset="0"/>
                      </a:endParaRPr>
                    </a:p>
                  </a:txBody>
                  <a:tcP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D9F2F7"/>
                    </a:solidFill>
                  </a:tcPr>
                </a:tc>
                <a:tc>
                  <a:txBody>
                    <a:bodyPr/>
                    <a:lstStyle/>
                    <a:p>
                      <a:endParaRPr lang="es-AR" sz="1100" dirty="0">
                        <a:latin typeface="+mn-lt"/>
                        <a:cs typeface="Arial" panose="020B0604020202020204" pitchFamily="34" charset="0"/>
                      </a:endParaRPr>
                    </a:p>
                  </a:txBody>
                  <a:tcP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D9F2F7"/>
                    </a:solidFill>
                  </a:tcPr>
                </a:tc>
                <a:tc>
                  <a:txBody>
                    <a:bodyPr/>
                    <a:lstStyle/>
                    <a:p>
                      <a:endParaRPr lang="es-AR" sz="1100" dirty="0">
                        <a:latin typeface="+mn-lt"/>
                        <a:cs typeface="Arial" panose="020B0604020202020204" pitchFamily="34" charset="0"/>
                      </a:endParaRPr>
                    </a:p>
                  </a:txBody>
                  <a:tcPr>
                    <a:lnL w="19050" cap="flat" cmpd="sng" algn="ctr">
                      <a:solidFill>
                        <a:srgbClr val="92CDDD"/>
                      </a:solidFill>
                      <a:prstDash val="solid"/>
                      <a:round/>
                      <a:headEnd type="none" w="med" len="med"/>
                      <a:tailEnd type="none" w="med" len="med"/>
                    </a:lnL>
                    <a:lnR w="19050" cap="flat" cmpd="sng" algn="ctr">
                      <a:solidFill>
                        <a:srgbClr val="92CDDD"/>
                      </a:solidFill>
                      <a:prstDash val="solid"/>
                      <a:round/>
                      <a:headEnd type="none" w="med" len="med"/>
                      <a:tailEnd type="none" w="med" len="med"/>
                    </a:lnR>
                    <a:lnT w="19050" cap="flat" cmpd="sng" algn="ctr">
                      <a:solidFill>
                        <a:srgbClr val="92CDDD"/>
                      </a:solidFill>
                      <a:prstDash val="solid"/>
                      <a:round/>
                      <a:headEnd type="none" w="med" len="med"/>
                      <a:tailEnd type="none" w="med" len="med"/>
                    </a:lnT>
                    <a:lnB w="19050" cap="flat" cmpd="sng" algn="ctr">
                      <a:solidFill>
                        <a:srgbClr val="92CDDD"/>
                      </a:solidFill>
                      <a:prstDash val="solid"/>
                      <a:round/>
                      <a:headEnd type="none" w="med" len="med"/>
                      <a:tailEnd type="none" w="med" len="med"/>
                    </a:lnB>
                    <a:lnTlToBr w="12700" cmpd="sng">
                      <a:noFill/>
                      <a:prstDash val="solid"/>
                    </a:lnTlToBr>
                    <a:lnBlToTr w="12700" cmpd="sng">
                      <a:noFill/>
                      <a:prstDash val="solid"/>
                    </a:lnBlToTr>
                    <a:solidFill>
                      <a:srgbClr val="D9F2F7"/>
                    </a:solidFill>
                  </a:tcPr>
                </a:tc>
                <a:extLst>
                  <a:ext uri="{0D108BD9-81ED-4DB2-BD59-A6C34878D82A}">
                    <a16:rowId xmlns:a16="http://schemas.microsoft.com/office/drawing/2014/main" val="2077348808"/>
                  </a:ext>
                </a:extLst>
              </a:tr>
            </a:tbl>
          </a:graphicData>
        </a:graphic>
      </p:graphicFrame>
      <p:pic>
        <p:nvPicPr>
          <p:cNvPr id="4" name="Imagen 3">
            <a:extLst>
              <a:ext uri="{FF2B5EF4-FFF2-40B4-BE49-F238E27FC236}">
                <a16:creationId xmlns:a16="http://schemas.microsoft.com/office/drawing/2014/main" id="{7BE660B4-227F-56E9-A86C-4402A74A8137}"/>
              </a:ext>
            </a:extLst>
          </p:cNvPr>
          <p:cNvPicPr>
            <a:picLocks noChangeAspect="1"/>
          </p:cNvPicPr>
          <p:nvPr/>
        </p:nvPicPr>
        <p:blipFill>
          <a:blip r:embed="rId2"/>
          <a:stretch>
            <a:fillRect/>
          </a:stretch>
        </p:blipFill>
        <p:spPr>
          <a:xfrm>
            <a:off x="15433" y="94005"/>
            <a:ext cx="3616941" cy="588055"/>
          </a:xfrm>
          <a:prstGeom prst="rect">
            <a:avLst/>
          </a:prstGeom>
        </p:spPr>
      </p:pic>
      <p:sp>
        <p:nvSpPr>
          <p:cNvPr id="6" name="Rectángulo 10">
            <a:extLst>
              <a:ext uri="{FF2B5EF4-FFF2-40B4-BE49-F238E27FC236}">
                <a16:creationId xmlns:a16="http://schemas.microsoft.com/office/drawing/2014/main" id="{31F5E3B3-AF2C-8064-740E-E5B31FBA6CCC}"/>
              </a:ext>
            </a:extLst>
          </p:cNvPr>
          <p:cNvSpPr/>
          <p:nvPr/>
        </p:nvSpPr>
        <p:spPr>
          <a:xfrm>
            <a:off x="3122042" y="434053"/>
            <a:ext cx="7373199" cy="461665"/>
          </a:xfrm>
          <a:prstGeom prst="rect">
            <a:avLst/>
          </a:prstGeom>
        </p:spPr>
        <p:txBody>
          <a:bodyPr wrap="square" lIns="91440" tIns="45720" rIns="91440" bIns="45720" anchor="t">
            <a:spAutoFit/>
          </a:bodyPr>
          <a:lstStyle/>
          <a:p>
            <a:pPr marL="25400" marR="0" lvl="0" indent="0" algn="l" defTabSz="914400" rtl="0" eaLnBrk="1" fontAlgn="auto" latinLnBrk="0" hangingPunct="1">
              <a:lnSpc>
                <a:spcPct val="100000"/>
              </a:lnSpc>
              <a:spcBef>
                <a:spcPts val="100"/>
              </a:spcBef>
              <a:spcAft>
                <a:spcPts val="0"/>
              </a:spcAft>
              <a:buClrTx/>
              <a:buSzTx/>
              <a:buFontTx/>
              <a:buNone/>
              <a:tabLst>
                <a:tab pos="875665" algn="l"/>
              </a:tabLst>
              <a:defRPr/>
            </a:pPr>
            <a:r>
              <a:rPr kumimoji="0" lang="en-US" sz="2400" b="1" i="0" u="none" strike="noStrike" kern="1200" cap="none" spc="-5" normalizeH="0" baseline="0" noProof="0" dirty="0">
                <a:ln>
                  <a:noFill/>
                </a:ln>
                <a:solidFill>
                  <a:srgbClr val="FF0000"/>
                </a:solidFill>
                <a:effectLst/>
                <a:uLnTx/>
                <a:uFillTx/>
                <a:latin typeface="Calibri"/>
                <a:ea typeface="+mn-ea"/>
                <a:cs typeface="Calibri"/>
              </a:rPr>
              <a:t>EANA Argentina: </a:t>
            </a:r>
            <a:r>
              <a:rPr kumimoji="0" lang="en-US" sz="2400" b="1" i="1" u="none" strike="noStrike" kern="1200" cap="none" spc="-5" normalizeH="0" baseline="0" noProof="0" dirty="0">
                <a:ln>
                  <a:noFill/>
                </a:ln>
                <a:solidFill>
                  <a:srgbClr val="FF0000"/>
                </a:solidFill>
                <a:effectLst/>
                <a:uLnTx/>
                <a:uFillTx/>
                <a:latin typeface="Calibri"/>
                <a:ea typeface="+mn-ea"/>
                <a:cs typeface="Calibri"/>
              </a:rPr>
              <a:t>August </a:t>
            </a:r>
            <a:r>
              <a:rPr lang="en-US" sz="2400" b="1" i="1" kern="1200" spc="-5" dirty="0">
                <a:solidFill>
                  <a:srgbClr val="FF0000"/>
                </a:solidFill>
                <a:latin typeface="Calibri"/>
                <a:cs typeface="Calibri"/>
              </a:rPr>
              <a:t>20</a:t>
            </a:r>
            <a:r>
              <a:rPr kumimoji="0" lang="en-US" sz="2400" b="1" i="1" u="none" strike="noStrike" kern="1200" cap="none" spc="-5" normalizeH="0" baseline="30000" noProof="0" dirty="0" err="1">
                <a:ln>
                  <a:noFill/>
                </a:ln>
                <a:solidFill>
                  <a:srgbClr val="FF0000"/>
                </a:solidFill>
                <a:effectLst/>
                <a:uLnTx/>
                <a:uFillTx/>
                <a:latin typeface="Calibri"/>
                <a:ea typeface="+mn-ea"/>
                <a:cs typeface="Calibri"/>
              </a:rPr>
              <a:t>th</a:t>
            </a:r>
            <a:r>
              <a:rPr kumimoji="0" lang="en-US" sz="2400" b="1" i="1" u="none" strike="noStrike" kern="1200" cap="none" spc="-5" normalizeH="0" baseline="30000" noProof="0" dirty="0">
                <a:ln>
                  <a:noFill/>
                </a:ln>
                <a:solidFill>
                  <a:srgbClr val="FF0000"/>
                </a:solidFill>
                <a:effectLst/>
                <a:uLnTx/>
                <a:uFillTx/>
                <a:latin typeface="Calibri"/>
                <a:ea typeface="+mn-ea"/>
                <a:cs typeface="Calibri"/>
              </a:rPr>
              <a:t> </a:t>
            </a:r>
            <a:r>
              <a:rPr kumimoji="0" lang="en-US" sz="2400" b="1" i="1" u="none" strike="noStrike" kern="1200" cap="none" spc="-5" normalizeH="0" baseline="0" noProof="0" dirty="0">
                <a:ln>
                  <a:noFill/>
                </a:ln>
                <a:solidFill>
                  <a:srgbClr val="FF0000"/>
                </a:solidFill>
                <a:effectLst/>
                <a:uLnTx/>
                <a:uFillTx/>
                <a:latin typeface="Calibri"/>
                <a:ea typeface="+mn-ea"/>
                <a:cs typeface="Calibri"/>
              </a:rPr>
              <a:t>– </a:t>
            </a:r>
            <a:r>
              <a:rPr kumimoji="0" lang="en-US" sz="2400" b="1" i="1" u="none" strike="noStrike" kern="1200" cap="none" spc="-5" normalizeH="0" baseline="0" noProof="0" dirty="0">
                <a:ln>
                  <a:noFill/>
                </a:ln>
                <a:solidFill>
                  <a:srgbClr val="FF0000"/>
                </a:solidFill>
                <a:effectLst/>
                <a:uLnTx/>
                <a:uFillTx/>
                <a:latin typeface="Calibri"/>
                <a:cs typeface="Calibri"/>
              </a:rPr>
              <a:t>August</a:t>
            </a:r>
            <a:r>
              <a:rPr kumimoji="0" lang="en-US" sz="2400" b="1" i="1" u="none" strike="noStrike" kern="1200" cap="none" spc="-5" normalizeH="0" baseline="0" noProof="0" dirty="0">
                <a:ln>
                  <a:noFill/>
                </a:ln>
                <a:solidFill>
                  <a:srgbClr val="FF0000"/>
                </a:solidFill>
                <a:effectLst/>
                <a:uLnTx/>
                <a:uFillTx/>
                <a:latin typeface="Calibri"/>
                <a:ea typeface="+mn-ea"/>
                <a:cs typeface="Calibri"/>
              </a:rPr>
              <a:t> 24</a:t>
            </a:r>
            <a:r>
              <a:rPr kumimoji="0" lang="en-US" sz="2400" b="1" i="1" u="none" strike="noStrike" kern="1200" cap="none" spc="-5" normalizeH="0" baseline="30000" noProof="0" dirty="0">
                <a:ln>
                  <a:noFill/>
                </a:ln>
                <a:solidFill>
                  <a:srgbClr val="FF0000"/>
                </a:solidFill>
                <a:effectLst/>
                <a:uLnTx/>
                <a:uFillTx/>
                <a:latin typeface="Calibri"/>
                <a:ea typeface="+mn-ea"/>
                <a:cs typeface="Calibri"/>
              </a:rPr>
              <a:t>th</a:t>
            </a:r>
            <a:r>
              <a:rPr kumimoji="0" lang="en-US" sz="2400" b="1" i="1" u="none" strike="noStrike" kern="1200" cap="none" spc="-5" normalizeH="0" baseline="0" noProof="0" dirty="0">
                <a:ln>
                  <a:noFill/>
                </a:ln>
                <a:solidFill>
                  <a:srgbClr val="FF0000"/>
                </a:solidFill>
                <a:effectLst/>
                <a:uLnTx/>
                <a:uFillTx/>
                <a:latin typeface="Calibri"/>
                <a:ea typeface="+mn-ea"/>
                <a:cs typeface="Calibri"/>
              </a:rPr>
              <a:t>, 2026</a:t>
            </a:r>
            <a:endParaRPr kumimoji="0" lang="en-US" sz="2400" b="0" i="1" u="none" strike="noStrike" kern="1200" cap="none" spc="0" normalizeH="0" baseline="0" noProof="0" dirty="0">
              <a:ln>
                <a:noFill/>
              </a:ln>
              <a:solidFill>
                <a:prstClr val="black"/>
              </a:solidFill>
              <a:effectLst/>
              <a:uLnTx/>
              <a:uFillTx/>
              <a:latin typeface="Calibri"/>
              <a:ea typeface="+mn-ea"/>
              <a:cs typeface="Calibri"/>
            </a:endParaRPr>
          </a:p>
        </p:txBody>
      </p:sp>
      <p:sp>
        <p:nvSpPr>
          <p:cNvPr id="8" name="TextBox 3">
            <a:extLst>
              <a:ext uri="{FF2B5EF4-FFF2-40B4-BE49-F238E27FC236}">
                <a16:creationId xmlns:a16="http://schemas.microsoft.com/office/drawing/2014/main" id="{D9F251DD-A113-7A2E-AFFA-7CAB54A046FE}"/>
              </a:ext>
            </a:extLst>
          </p:cNvPr>
          <p:cNvSpPr txBox="1"/>
          <p:nvPr/>
        </p:nvSpPr>
        <p:spPr>
          <a:xfrm>
            <a:off x="5526854" y="-3798"/>
            <a:ext cx="1685752" cy="5078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700" b="1" i="0" u="none" strike="noStrike" kern="1200" cap="none" spc="0" normalizeH="0" baseline="0" noProof="0" dirty="0">
                <a:ln>
                  <a:noFill/>
                </a:ln>
                <a:solidFill>
                  <a:srgbClr val="002060"/>
                </a:solidFill>
                <a:effectLst/>
                <a:uLnTx/>
                <a:uFillTx/>
                <a:latin typeface="Helvetica"/>
                <a:ea typeface="+mn-ea"/>
                <a:cs typeface="Arial"/>
              </a:rPr>
              <a:t>CADENA</a:t>
            </a:r>
            <a:endParaRPr kumimoji="0" lang="en-US" sz="2700" b="1" i="0" u="none" strike="noStrike" kern="1200" cap="none" spc="0" normalizeH="0" baseline="0" noProof="0" dirty="0">
              <a:ln>
                <a:noFill/>
              </a:ln>
              <a:solidFill>
                <a:prstClr val="black"/>
              </a:solidFill>
              <a:effectLst/>
              <a:uLnTx/>
              <a:uFillTx/>
              <a:latin typeface="Helvetica"/>
              <a:ea typeface="+mn-ea"/>
              <a:cs typeface="Arial"/>
            </a:endParaRPr>
          </a:p>
        </p:txBody>
      </p:sp>
      <p:sp>
        <p:nvSpPr>
          <p:cNvPr id="11" name="Shape 23">
            <a:extLst>
              <a:ext uri="{FF2B5EF4-FFF2-40B4-BE49-F238E27FC236}">
                <a16:creationId xmlns:a16="http://schemas.microsoft.com/office/drawing/2014/main" id="{057C4A1C-FE96-2D05-A16E-891772865C53}"/>
              </a:ext>
            </a:extLst>
          </p:cNvPr>
          <p:cNvSpPr/>
          <p:nvPr/>
        </p:nvSpPr>
        <p:spPr>
          <a:xfrm>
            <a:off x="220015" y="3333319"/>
            <a:ext cx="1691640" cy="9144"/>
          </a:xfrm>
          <a:prstGeom prst="rect">
            <a:avLst/>
          </a:prstGeom>
          <a:solidFill>
            <a:srgbClr val="FFFFFF"/>
          </a:solidFill>
          <a:ln w="8890">
            <a:solidFill>
              <a:srgbClr val="FFFFFF"/>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AR" sz="1800" b="0" i="0" u="none" strike="noStrike" kern="1200" cap="none" spc="0" normalizeH="0" baseline="0" noProof="0" dirty="0">
              <a:ln>
                <a:noFill/>
              </a:ln>
              <a:solidFill>
                <a:prstClr val="black"/>
              </a:solidFill>
              <a:effectLst/>
              <a:uLnTx/>
              <a:uFillTx/>
              <a:latin typeface="Aptos"/>
              <a:ea typeface="+mn-ea"/>
              <a:cs typeface="Arial"/>
            </a:endParaRPr>
          </a:p>
        </p:txBody>
      </p:sp>
      <p:sp>
        <p:nvSpPr>
          <p:cNvPr id="26" name="Text 44">
            <a:extLst>
              <a:ext uri="{FF2B5EF4-FFF2-40B4-BE49-F238E27FC236}">
                <a16:creationId xmlns:a16="http://schemas.microsoft.com/office/drawing/2014/main" id="{EB883CE4-05E9-8E5D-8101-EC87BDFE1D3F}"/>
              </a:ext>
            </a:extLst>
          </p:cNvPr>
          <p:cNvSpPr/>
          <p:nvPr/>
        </p:nvSpPr>
        <p:spPr>
          <a:xfrm>
            <a:off x="429768" y="4849290"/>
            <a:ext cx="182880" cy="201168"/>
          </a:xfrm>
          <a:prstGeom prst="rect">
            <a:avLst/>
          </a:prstGeom>
          <a:noFill/>
          <a:ln/>
        </p:spPr>
        <p:txBody>
          <a:bodyPr wrap="square" lIns="254" tIns="254" rIns="254" bIns="254"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800" b="0" i="0" u="none" strike="noStrike" kern="0" cap="none" spc="0" normalizeH="0" baseline="0" noProof="0" dirty="0">
              <a:ln>
                <a:noFill/>
              </a:ln>
              <a:solidFill>
                <a:prstClr val="black"/>
              </a:solidFill>
              <a:effectLst/>
              <a:uLnTx/>
              <a:uFillTx/>
              <a:latin typeface="Calibri"/>
              <a:cs typeface="Arial"/>
            </a:endParaRPr>
          </a:p>
        </p:txBody>
      </p:sp>
      <p:sp>
        <p:nvSpPr>
          <p:cNvPr id="31" name="Shape 29">
            <a:extLst>
              <a:ext uri="{FF2B5EF4-FFF2-40B4-BE49-F238E27FC236}">
                <a16:creationId xmlns:a16="http://schemas.microsoft.com/office/drawing/2014/main" id="{3A43363A-2CA5-D4AE-F28F-D3AABF1E6644}"/>
              </a:ext>
            </a:extLst>
          </p:cNvPr>
          <p:cNvSpPr/>
          <p:nvPr/>
        </p:nvSpPr>
        <p:spPr>
          <a:xfrm>
            <a:off x="415184" y="6347747"/>
            <a:ext cx="1804416" cy="256034"/>
          </a:xfrm>
          <a:prstGeom prst="roundRect">
            <a:avLst/>
          </a:prstGeom>
          <a:solidFill>
            <a:srgbClr val="224F83"/>
          </a:solidFill>
          <a:ln w="8890">
            <a:solidFill>
              <a:srgbClr val="224F83"/>
            </a:solidFill>
            <a:prstDash val="soli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prstClr val="white"/>
                </a:solidFill>
                <a:effectLst/>
                <a:uLnTx/>
                <a:uFillTx/>
                <a:latin typeface="Calibri"/>
                <a:ea typeface="Aptos" pitchFamily="34" charset="-122"/>
                <a:cs typeface="Aptos" pitchFamily="34" charset="-120"/>
                <a:hlinkClick r:id="rId3" tooltip="ANAC – NOTAM ARGENTINA">
                  <a:extLst>
                    <a:ext uri="{A12FA001-AC4F-418D-AE19-62706E023703}">
                      <ahyp:hlinkClr xmlns:ahyp="http://schemas.microsoft.com/office/drawing/2018/hyperlinkcolor" val="tx"/>
                    </a:ext>
                  </a:extLst>
                </a:hlinkClick>
              </a:rPr>
              <a:t>ANAC – NOTAM ARGENTINA</a:t>
            </a:r>
            <a:endParaRPr kumimoji="0" lang="en-US" sz="1050" b="0" i="0" u="none" strike="noStrike" kern="1200" cap="none" spc="0" normalizeH="0" baseline="0" noProof="0" dirty="0">
              <a:ln>
                <a:noFill/>
              </a:ln>
              <a:solidFill>
                <a:prstClr val="white"/>
              </a:solidFill>
              <a:effectLst/>
              <a:uLnTx/>
              <a:uFillTx/>
              <a:latin typeface="Calibri"/>
              <a:cs typeface="Arial"/>
            </a:endParaRPr>
          </a:p>
        </p:txBody>
      </p:sp>
      <p:sp>
        <p:nvSpPr>
          <p:cNvPr id="43" name="Shape 37">
            <a:extLst>
              <a:ext uri="{FF2B5EF4-FFF2-40B4-BE49-F238E27FC236}">
                <a16:creationId xmlns:a16="http://schemas.microsoft.com/office/drawing/2014/main" id="{60B3D865-E5C8-B7BA-BD73-1768B10FDD02}"/>
              </a:ext>
            </a:extLst>
          </p:cNvPr>
          <p:cNvSpPr/>
          <p:nvPr/>
        </p:nvSpPr>
        <p:spPr>
          <a:xfrm>
            <a:off x="2995710" y="6347749"/>
            <a:ext cx="1045638" cy="256032"/>
          </a:xfrm>
          <a:prstGeom prst="roundRect">
            <a:avLst/>
          </a:prstGeom>
          <a:solidFill>
            <a:srgbClr val="224F83"/>
          </a:solidFill>
          <a:ln w="8890">
            <a:solidFill>
              <a:srgbClr val="224F83"/>
            </a:solidFill>
            <a:prstDash val="soli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prstClr val="white"/>
                </a:solidFill>
                <a:effectLst/>
                <a:uLnTx/>
                <a:uFillTx/>
                <a:latin typeface="Calibri"/>
                <a:cs typeface="Arial"/>
                <a:hlinkClick r:id="rId4" tooltip="SMN source">
                  <a:extLst>
                    <a:ext uri="{A12FA001-AC4F-418D-AE19-62706E023703}">
                      <ahyp:hlinkClr xmlns:ahyp="http://schemas.microsoft.com/office/drawing/2018/hyperlinkcolor" val="tx"/>
                    </a:ext>
                  </a:extLst>
                </a:hlinkClick>
              </a:rPr>
              <a:t>SMN source</a:t>
            </a:r>
            <a:endParaRPr kumimoji="0" lang="en-US" sz="1050" b="1" i="0" u="none" strike="noStrike" kern="1200" cap="none" spc="0" normalizeH="0" baseline="0" noProof="0" dirty="0">
              <a:ln>
                <a:noFill/>
              </a:ln>
              <a:solidFill>
                <a:prstClr val="white"/>
              </a:solidFill>
              <a:effectLst/>
              <a:uLnTx/>
              <a:uFillTx/>
              <a:latin typeface="Calibri"/>
              <a:cs typeface="Arial"/>
            </a:endParaRPr>
          </a:p>
        </p:txBody>
      </p:sp>
      <p:sp>
        <p:nvSpPr>
          <p:cNvPr id="98" name="Text 40">
            <a:extLst>
              <a:ext uri="{FF2B5EF4-FFF2-40B4-BE49-F238E27FC236}">
                <a16:creationId xmlns:a16="http://schemas.microsoft.com/office/drawing/2014/main" id="{EA8F01D2-927B-E95F-C000-533258F77199}"/>
              </a:ext>
            </a:extLst>
          </p:cNvPr>
          <p:cNvSpPr/>
          <p:nvPr/>
        </p:nvSpPr>
        <p:spPr>
          <a:xfrm>
            <a:off x="4828032" y="1749552"/>
            <a:ext cx="1371600" cy="201168"/>
          </a:xfrm>
          <a:prstGeom prst="rect">
            <a:avLst/>
          </a:prstGeom>
          <a:noFill/>
          <a:ln/>
        </p:spPr>
        <p:txBody>
          <a:bodyPr wrap="square" lIns="508" tIns="508" rIns="508" bIns="508"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50" b="0" i="0" u="none" strike="noStrike" kern="1200" cap="none" spc="0" normalizeH="0" baseline="0" noProof="0" dirty="0">
              <a:ln>
                <a:noFill/>
              </a:ln>
              <a:solidFill>
                <a:prstClr val="black"/>
              </a:solidFill>
              <a:effectLst/>
              <a:uLnTx/>
              <a:uFillTx/>
              <a:latin typeface="Aptos"/>
              <a:ea typeface="+mn-ea"/>
              <a:cs typeface="Arial"/>
            </a:endParaRPr>
          </a:p>
        </p:txBody>
      </p:sp>
      <p:sp>
        <p:nvSpPr>
          <p:cNvPr id="131" name="Shape 39">
            <a:extLst>
              <a:ext uri="{FF2B5EF4-FFF2-40B4-BE49-F238E27FC236}">
                <a16:creationId xmlns:a16="http://schemas.microsoft.com/office/drawing/2014/main" id="{A8694F07-C6CF-FF14-5BD5-3806AA8EEA20}"/>
              </a:ext>
            </a:extLst>
          </p:cNvPr>
          <p:cNvSpPr/>
          <p:nvPr/>
        </p:nvSpPr>
        <p:spPr>
          <a:xfrm>
            <a:off x="4458423" y="2214893"/>
            <a:ext cx="4042901" cy="461665"/>
          </a:xfrm>
          <a:prstGeom prst="roundRect">
            <a:avLst/>
          </a:prstGeom>
          <a:solidFill>
            <a:srgbClr val="FFFFFF"/>
          </a:solidFill>
          <a:ln w="8890">
            <a:solidFill>
              <a:srgbClr val="92CDDD"/>
            </a:solidFill>
            <a:prstDash val="solid"/>
          </a:ln>
        </p:spPr>
        <p:txBody>
          <a:bodyPr anchor="ctr"/>
          <a:lstStyle/>
          <a:p>
            <a:pPr marL="0" marR="0" lvl="0" indent="0" algn="l" defTabSz="687388" rtl="0" eaLnBrk="1" fontAlgn="auto" latinLnBrk="0" hangingPunct="1">
              <a:lnSpc>
                <a:spcPct val="100000"/>
              </a:lnSpc>
              <a:spcBef>
                <a:spcPts val="0"/>
              </a:spcBef>
              <a:spcAft>
                <a:spcPts val="0"/>
              </a:spcAft>
              <a:buClrTx/>
              <a:buSzTx/>
              <a:buFontTx/>
              <a:buNone/>
              <a:tabLst>
                <a:tab pos="1074738" algn="l"/>
                <a:tab pos="1076325" algn="l"/>
                <a:tab pos="1706563" algn="l"/>
              </a:tabLst>
              <a:defRPr/>
            </a:pPr>
            <a:r>
              <a:rPr kumimoji="0" lang="en-US" sz="1100" b="1" i="0" u="none" strike="noStrike" kern="1200" cap="none" spc="0" normalizeH="0" baseline="0" noProof="0" dirty="0">
                <a:ln>
                  <a:noFill/>
                </a:ln>
                <a:solidFill>
                  <a:srgbClr val="E20000"/>
                </a:solidFill>
                <a:effectLst/>
                <a:uLnTx/>
                <a:uFillTx/>
                <a:latin typeface="Calibri"/>
                <a:ea typeface="Aptos" pitchFamily="34" charset="-122"/>
                <a:cs typeface="Aptos" pitchFamily="34" charset="-120"/>
              </a:rPr>
              <a:t>SARR CNS	</a:t>
            </a:r>
            <a:r>
              <a:rPr kumimoji="0" lang="en-US" sz="1100" b="0"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Flows to SARR	</a:t>
            </a:r>
            <a:r>
              <a:rPr kumimoji="0" lang="en-US" sz="1100" b="1" i="0" u="none" strike="noStrike" kern="1200" cap="none" spc="0" normalizeH="0" baseline="0" noProof="0" dirty="0">
                <a:ln>
                  <a:noFill/>
                </a:ln>
                <a:solidFill>
                  <a:srgbClr val="1FAA59"/>
                </a:solidFill>
                <a:effectLst/>
                <a:uLnTx/>
                <a:uFillTx/>
                <a:latin typeface="Calibri"/>
                <a:cs typeface="Arial"/>
              </a:rPr>
              <a:t>5 MIN / 25–40 NM       </a:t>
            </a:r>
            <a:r>
              <a:rPr kumimoji="0" lang="en-US" sz="1100" b="0" i="0" u="none" strike="noStrike" kern="1200" cap="none" spc="0" normalizeH="0" baseline="0" noProof="0" dirty="0">
                <a:ln>
                  <a:noFill/>
                </a:ln>
                <a:solidFill>
                  <a:srgbClr val="6A7485"/>
                </a:solidFill>
                <a:effectLst/>
                <a:uLnTx/>
                <a:uFillTx/>
                <a:latin typeface="Calibri"/>
                <a:ea typeface="Aptos" pitchFamily="34" charset="-122"/>
                <a:cs typeface="Aptos" pitchFamily="34" charset="-120"/>
              </a:rPr>
              <a:t>AUG 25</a:t>
            </a:r>
          </a:p>
          <a:p>
            <a:pPr marL="0" marR="0" lvl="0" indent="0" algn="l" defTabSz="687388" rtl="0" eaLnBrk="1" fontAlgn="auto" latinLnBrk="0" hangingPunct="1">
              <a:lnSpc>
                <a:spcPct val="100000"/>
              </a:lnSpc>
              <a:spcBef>
                <a:spcPts val="0"/>
              </a:spcBef>
              <a:spcAft>
                <a:spcPts val="0"/>
              </a:spcAft>
              <a:buClrTx/>
              <a:buSzTx/>
              <a:buFontTx/>
              <a:buNone/>
              <a:tabLst>
                <a:tab pos="1074738" algn="l"/>
                <a:tab pos="1076325" algn="l"/>
                <a:tab pos="1706563" algn="l"/>
              </a:tabLst>
              <a:defRPr/>
            </a:pPr>
            <a:r>
              <a:rPr kumimoji="0" lang="en-US" sz="1100" b="0" i="0" u="none" strike="noStrike" kern="1200" cap="none" spc="0" normalizeH="0" baseline="0" noProof="0" dirty="0">
                <a:ln>
                  <a:noFill/>
                </a:ln>
                <a:solidFill>
                  <a:srgbClr val="6A7485"/>
                </a:solidFill>
                <a:effectLst/>
                <a:uLnTx/>
                <a:uFillTx/>
                <a:latin typeface="Calibri"/>
                <a:cs typeface="Arial"/>
              </a:rPr>
              <a:t>				      </a:t>
            </a:r>
            <a:r>
              <a:rPr kumimoji="0" lang="en-US" sz="1000" b="1" i="0" u="none" strike="noStrike" kern="1200" cap="none" spc="0" normalizeH="0" baseline="0" noProof="0" dirty="0">
                <a:ln>
                  <a:noFill/>
                </a:ln>
                <a:solidFill>
                  <a:srgbClr val="1FAA59"/>
                </a:solidFill>
                <a:effectLst/>
                <a:uLnTx/>
                <a:uFillTx/>
                <a:latin typeface="Calibri"/>
                <a:cs typeface="Arial"/>
              </a:rPr>
              <a:t>0800 – 1300</a:t>
            </a:r>
          </a:p>
        </p:txBody>
      </p:sp>
      <p:sp>
        <p:nvSpPr>
          <p:cNvPr id="137" name="Text 43">
            <a:extLst>
              <a:ext uri="{FF2B5EF4-FFF2-40B4-BE49-F238E27FC236}">
                <a16:creationId xmlns:a16="http://schemas.microsoft.com/office/drawing/2014/main" id="{AB0F3A00-2373-DDCD-C7A9-5C69CBCA3F6C}"/>
              </a:ext>
            </a:extLst>
          </p:cNvPr>
          <p:cNvSpPr/>
          <p:nvPr/>
        </p:nvSpPr>
        <p:spPr>
          <a:xfrm>
            <a:off x="6371845" y="1950720"/>
            <a:ext cx="1005840" cy="329184"/>
          </a:xfrm>
          <a:prstGeom prst="rect">
            <a:avLst/>
          </a:prstGeom>
          <a:noFill/>
          <a:ln/>
        </p:spPr>
        <p:txBody>
          <a:bodyPr wrap="square" lIns="508" tIns="508" rIns="508" bIns="508"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050" b="0" i="0" u="none" strike="noStrike" kern="1200" cap="none" spc="0" normalizeH="0" baseline="0" noProof="0" dirty="0">
              <a:ln>
                <a:noFill/>
              </a:ln>
              <a:solidFill>
                <a:prstClr val="black"/>
              </a:solidFill>
              <a:effectLst/>
              <a:uLnTx/>
              <a:uFillTx/>
              <a:latin typeface="Aptos"/>
              <a:cs typeface="Arial"/>
            </a:endParaRPr>
          </a:p>
        </p:txBody>
      </p:sp>
      <p:sp>
        <p:nvSpPr>
          <p:cNvPr id="159" name="Text 62">
            <a:extLst>
              <a:ext uri="{FF2B5EF4-FFF2-40B4-BE49-F238E27FC236}">
                <a16:creationId xmlns:a16="http://schemas.microsoft.com/office/drawing/2014/main" id="{C41C6A80-9AE2-D968-5B94-96462975C9C9}"/>
              </a:ext>
            </a:extLst>
          </p:cNvPr>
          <p:cNvSpPr/>
          <p:nvPr/>
        </p:nvSpPr>
        <p:spPr>
          <a:xfrm>
            <a:off x="4862905" y="4652127"/>
            <a:ext cx="3233928" cy="466372"/>
          </a:xfrm>
          <a:prstGeom prst="rect">
            <a:avLst/>
          </a:prstGeom>
          <a:noFill/>
          <a:ln/>
        </p:spPr>
        <p:txBody>
          <a:bodyPr wrap="square" lIns="508" tIns="508" rIns="508" bIns="508"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40" b="0" i="1" u="none" strike="noStrike" kern="1200" cap="none" spc="0" normalizeH="0" baseline="0" noProof="0" dirty="0">
                <a:ln>
                  <a:noFill/>
                </a:ln>
                <a:solidFill>
                  <a:srgbClr val="071C3A"/>
                </a:solidFill>
                <a:effectLst/>
                <a:uLnTx/>
                <a:uFillTx/>
                <a:latin typeface="Arial" pitchFamily="34" charset="0"/>
                <a:cs typeface="Arial"/>
              </a:rPr>
              <a:t>Full route/time details available in ATFM Measures link</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40" b="0" i="1" u="none" strike="noStrike" kern="1200" cap="none" spc="0" normalizeH="0" baseline="0" noProof="0" dirty="0">
                <a:ln>
                  <a:noFill/>
                </a:ln>
                <a:solidFill>
                  <a:srgbClr val="071C3A"/>
                </a:solidFill>
                <a:effectLst/>
                <a:uLnTx/>
                <a:uFillTx/>
                <a:latin typeface="Arial" pitchFamily="34" charset="0"/>
                <a:cs typeface="Arial"/>
              </a:rPr>
              <a:t>Exceptions: SAR, humanitarian and state flights</a:t>
            </a:r>
          </a:p>
        </p:txBody>
      </p:sp>
      <p:graphicFrame>
        <p:nvGraphicFramePr>
          <p:cNvPr id="162" name="Tabla 161">
            <a:extLst>
              <a:ext uri="{FF2B5EF4-FFF2-40B4-BE49-F238E27FC236}">
                <a16:creationId xmlns:a16="http://schemas.microsoft.com/office/drawing/2014/main" id="{543BE59F-6AF5-482F-CB8D-2266CEB4AD68}"/>
              </a:ext>
            </a:extLst>
          </p:cNvPr>
          <p:cNvGraphicFramePr>
            <a:graphicFrameLocks noGrp="1"/>
          </p:cNvGraphicFramePr>
          <p:nvPr/>
        </p:nvGraphicFramePr>
        <p:xfrm>
          <a:off x="4458420" y="1561851"/>
          <a:ext cx="4042900" cy="400245"/>
        </p:xfrm>
        <a:graphic>
          <a:graphicData uri="http://schemas.openxmlformats.org/drawingml/2006/table">
            <a:tbl>
              <a:tblPr firstRow="1" bandRow="1">
                <a:tableStyleId>{5C22544A-7EE6-4342-B048-85BDC9FD1C3A}</a:tableStyleId>
              </a:tblPr>
              <a:tblGrid>
                <a:gridCol w="1116822">
                  <a:extLst>
                    <a:ext uri="{9D8B030D-6E8A-4147-A177-3AD203B41FA5}">
                      <a16:colId xmlns:a16="http://schemas.microsoft.com/office/drawing/2014/main" val="1466288893"/>
                    </a:ext>
                  </a:extLst>
                </a:gridCol>
                <a:gridCol w="960120">
                  <a:extLst>
                    <a:ext uri="{9D8B030D-6E8A-4147-A177-3AD203B41FA5}">
                      <a16:colId xmlns:a16="http://schemas.microsoft.com/office/drawing/2014/main" val="2292436552"/>
                    </a:ext>
                  </a:extLst>
                </a:gridCol>
                <a:gridCol w="1231900">
                  <a:extLst>
                    <a:ext uri="{9D8B030D-6E8A-4147-A177-3AD203B41FA5}">
                      <a16:colId xmlns:a16="http://schemas.microsoft.com/office/drawing/2014/main" val="2341122711"/>
                    </a:ext>
                  </a:extLst>
                </a:gridCol>
                <a:gridCol w="734058">
                  <a:extLst>
                    <a:ext uri="{9D8B030D-6E8A-4147-A177-3AD203B41FA5}">
                      <a16:colId xmlns:a16="http://schemas.microsoft.com/office/drawing/2014/main" val="2245040392"/>
                    </a:ext>
                  </a:extLst>
                </a:gridCol>
              </a:tblGrid>
              <a:tr h="400245">
                <a:tc>
                  <a:txBody>
                    <a:bodyPr/>
                    <a:lstStyle/>
                    <a:p>
                      <a:pPr algn="ctr"/>
                      <a:r>
                        <a:rPr lang="es-AR" sz="1050" dirty="0"/>
                        <a:t>CAUSE</a:t>
                      </a:r>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B2A55"/>
                    </a:solidFill>
                  </a:tcPr>
                </a:tc>
                <a:tc>
                  <a:txBody>
                    <a:bodyPr/>
                    <a:lstStyle/>
                    <a:p>
                      <a:pPr algn="ctr"/>
                      <a:r>
                        <a:rPr kumimoji="0" lang="es-AR" sz="1050" b="1" i="0" u="none" strike="noStrike" kern="0" cap="none" spc="0" normalizeH="0" baseline="0" noProof="0" dirty="0">
                          <a:ln>
                            <a:noFill/>
                          </a:ln>
                          <a:solidFill>
                            <a:prstClr val="white"/>
                          </a:solidFill>
                          <a:effectLst/>
                          <a:uLnTx/>
                          <a:uFillTx/>
                          <a:latin typeface="Calibri"/>
                          <a:cs typeface="Arial"/>
                        </a:rPr>
                        <a:t>FLOW</a:t>
                      </a:r>
                      <a:endParaRPr lang="es-AR" dirty="0"/>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B2A55"/>
                    </a:solidFill>
                  </a:tcPr>
                </a:tc>
                <a:tc>
                  <a:txBody>
                    <a:bodyPr/>
                    <a:lstStyle/>
                    <a:p>
                      <a:pPr algn="ctr"/>
                      <a:r>
                        <a:rPr kumimoji="0" lang="es-AR" sz="1050" b="1" i="0" u="none" strike="noStrike" kern="0" cap="none" spc="0" normalizeH="0" baseline="0" noProof="0" dirty="0">
                          <a:ln>
                            <a:noFill/>
                          </a:ln>
                          <a:solidFill>
                            <a:prstClr val="white"/>
                          </a:solidFill>
                          <a:effectLst/>
                          <a:uLnTx/>
                          <a:uFillTx/>
                          <a:latin typeface="Calibri"/>
                          <a:cs typeface="Arial"/>
                        </a:rPr>
                        <a:t>SPACING</a:t>
                      </a:r>
                      <a:endParaRPr lang="es-AR" dirty="0"/>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B2A55"/>
                    </a:solidFill>
                  </a:tcPr>
                </a:tc>
                <a:tc>
                  <a:txBody>
                    <a:bodyPr/>
                    <a:lstStyle/>
                    <a:p>
                      <a:pPr algn="ctr"/>
                      <a:r>
                        <a:rPr kumimoji="0" lang="es-AR" sz="1050" b="1" i="0" u="none" strike="noStrike" kern="0" cap="none" spc="0" normalizeH="0" baseline="0" noProof="0" dirty="0">
                          <a:ln>
                            <a:noFill/>
                          </a:ln>
                          <a:solidFill>
                            <a:prstClr val="white"/>
                          </a:solidFill>
                          <a:effectLst/>
                          <a:uLnTx/>
                          <a:uFillTx/>
                          <a:latin typeface="Calibri"/>
                          <a:cs typeface="Arial"/>
                        </a:rPr>
                        <a:t>VALIDITY</a:t>
                      </a:r>
                      <a:endParaRPr lang="es-AR" dirty="0"/>
                    </a:p>
                  </a:txBody>
                  <a:tcPr anchor="ctr">
                    <a:lnL w="19050" cap="flat" cmpd="sng" algn="ctr">
                      <a:solidFill>
                        <a:schemeClr val="bg1"/>
                      </a:solidFill>
                      <a:prstDash val="solid"/>
                      <a:round/>
                      <a:headEnd type="none" w="med" len="med"/>
                      <a:tailEnd type="none" w="med" len="med"/>
                    </a:lnL>
                    <a:lnR w="19050" cap="flat" cmpd="sng" algn="ctr">
                      <a:solidFill>
                        <a:schemeClr val="bg1"/>
                      </a:solidFill>
                      <a:prstDash val="solid"/>
                      <a:round/>
                      <a:headEnd type="none" w="med" len="med"/>
                      <a:tailEnd type="none" w="med" len="med"/>
                    </a:lnR>
                    <a:lnT w="19050" cap="flat" cmpd="sng" algn="ctr">
                      <a:solidFill>
                        <a:schemeClr val="bg1"/>
                      </a:solidFill>
                      <a:prstDash val="solid"/>
                      <a:round/>
                      <a:headEnd type="none" w="med" len="med"/>
                      <a:tailEnd type="none" w="med" len="med"/>
                    </a:lnT>
                    <a:lnB w="190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0B2A55"/>
                    </a:solidFill>
                  </a:tcPr>
                </a:tc>
                <a:extLst>
                  <a:ext uri="{0D108BD9-81ED-4DB2-BD59-A6C34878D82A}">
                    <a16:rowId xmlns:a16="http://schemas.microsoft.com/office/drawing/2014/main" val="2437393457"/>
                  </a:ext>
                </a:extLst>
              </a:tr>
            </a:tbl>
          </a:graphicData>
        </a:graphic>
      </p:graphicFrame>
      <p:sp>
        <p:nvSpPr>
          <p:cNvPr id="164" name="Shape 39">
            <a:extLst>
              <a:ext uri="{FF2B5EF4-FFF2-40B4-BE49-F238E27FC236}">
                <a16:creationId xmlns:a16="http://schemas.microsoft.com/office/drawing/2014/main" id="{98572869-4E5C-36EF-60D2-07340DA3B6E9}"/>
              </a:ext>
            </a:extLst>
          </p:cNvPr>
          <p:cNvSpPr/>
          <p:nvPr/>
        </p:nvSpPr>
        <p:spPr>
          <a:xfrm>
            <a:off x="4458422" y="3016498"/>
            <a:ext cx="4042902" cy="557800"/>
          </a:xfrm>
          <a:prstGeom prst="roundRect">
            <a:avLst/>
          </a:prstGeom>
          <a:solidFill>
            <a:srgbClr val="FFFFFF"/>
          </a:solidFill>
          <a:ln w="8890">
            <a:solidFill>
              <a:srgbClr val="92CDDD"/>
            </a:solidFill>
            <a:prstDash val="solid"/>
          </a:ln>
        </p:spPr>
        <p:txBody>
          <a:bodyPr anchor="ctr"/>
          <a:lstStyle/>
          <a:p>
            <a:pPr marL="803275" marR="0" lvl="0" indent="-803275" algn="l" defTabSz="657225" rtl="0" eaLnBrk="1" fontAlgn="auto" latinLnBrk="0" hangingPunct="1">
              <a:lnSpc>
                <a:spcPct val="100000"/>
              </a:lnSpc>
              <a:spcBef>
                <a:spcPts val="0"/>
              </a:spcBef>
              <a:spcAft>
                <a:spcPts val="0"/>
              </a:spcAft>
              <a:buClrTx/>
              <a:buSzTx/>
              <a:buFontTx/>
              <a:buNone/>
              <a:tabLst>
                <a:tab pos="720725" algn="l"/>
                <a:tab pos="803275" algn="l"/>
                <a:tab pos="1076325" algn="l"/>
                <a:tab pos="2065338" algn="l"/>
                <a:tab pos="3406775" algn="l"/>
              </a:tabLst>
              <a:defRPr/>
            </a:pPr>
            <a:r>
              <a:rPr kumimoji="0" lang="en-US" sz="1100" b="1" i="0" u="none" strike="noStrike" kern="1200" cap="none" spc="0" normalizeH="0" baseline="0" noProof="0" dirty="0">
                <a:ln>
                  <a:noFill/>
                </a:ln>
                <a:solidFill>
                  <a:srgbClr val="E20000"/>
                </a:solidFill>
                <a:effectLst/>
                <a:uLnTx/>
                <a:uFillTx/>
                <a:latin typeface="Calibri"/>
                <a:ea typeface="Aptos" pitchFamily="34" charset="-122"/>
                <a:cs typeface="Aptos" pitchFamily="34" charset="-120"/>
              </a:rPr>
              <a:t>SCEL PASSBACK	</a:t>
            </a:r>
            <a:r>
              <a:rPr kumimoji="0" lang="en-US" sz="1100" b="0"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Flows to SCEL	</a:t>
            </a:r>
            <a:r>
              <a:rPr kumimoji="0" lang="en-US" sz="1100" b="1" i="0" u="none" strike="noStrike" kern="1200" cap="none" spc="0" normalizeH="0" baseline="0" noProof="0" dirty="0">
                <a:ln>
                  <a:noFill/>
                </a:ln>
                <a:solidFill>
                  <a:srgbClr val="1FAA59"/>
                </a:solidFill>
                <a:effectLst/>
                <a:uLnTx/>
                <a:uFillTx/>
                <a:latin typeface="Calibri"/>
                <a:cs typeface="Arial"/>
              </a:rPr>
              <a:t>3–7 MIN / 15 NM         </a:t>
            </a:r>
            <a:r>
              <a:rPr kumimoji="0" lang="en-US" sz="1100" b="0" i="0" u="none" strike="noStrike" kern="1200" cap="none" spc="0" normalizeH="0" baseline="0" noProof="0" dirty="0">
                <a:ln>
                  <a:noFill/>
                </a:ln>
                <a:solidFill>
                  <a:srgbClr val="6A7485"/>
                </a:solidFill>
                <a:effectLst/>
                <a:uLnTx/>
                <a:uFillTx/>
                <a:latin typeface="Calibri"/>
                <a:ea typeface="Aptos" pitchFamily="34" charset="-122"/>
                <a:cs typeface="Aptos" pitchFamily="34" charset="-120"/>
              </a:rPr>
              <a:t>AUG 25</a:t>
            </a:r>
          </a:p>
          <a:p>
            <a:pPr marL="803275" marR="0" lvl="0" indent="-803275" algn="l" defTabSz="657225" rtl="0" eaLnBrk="1" fontAlgn="auto" latinLnBrk="0" hangingPunct="1">
              <a:lnSpc>
                <a:spcPct val="100000"/>
              </a:lnSpc>
              <a:spcBef>
                <a:spcPts val="0"/>
              </a:spcBef>
              <a:spcAft>
                <a:spcPts val="0"/>
              </a:spcAft>
              <a:buClrTx/>
              <a:buSzTx/>
              <a:buFontTx/>
              <a:buNone/>
              <a:tabLst>
                <a:tab pos="720725" algn="l"/>
                <a:tab pos="803275" algn="l"/>
                <a:tab pos="1076325" algn="l"/>
                <a:tab pos="2065338" algn="l"/>
                <a:tab pos="3406775" algn="l"/>
              </a:tabLst>
              <a:defRPr/>
            </a:pPr>
            <a:r>
              <a:rPr kumimoji="0" lang="en-US" sz="1100" b="0" i="0" u="none" strike="noStrike" kern="1200" cap="none" spc="0" normalizeH="0" baseline="0" noProof="0" dirty="0">
                <a:ln>
                  <a:noFill/>
                </a:ln>
                <a:solidFill>
                  <a:srgbClr val="6A7485"/>
                </a:solidFill>
                <a:effectLst/>
                <a:uLnTx/>
                <a:uFillTx/>
                <a:latin typeface="Calibri"/>
                <a:ea typeface="Aptos" pitchFamily="34" charset="-122"/>
                <a:cs typeface="Aptos" pitchFamily="34" charset="-120"/>
              </a:rPr>
              <a:t>				   </a:t>
            </a:r>
            <a:r>
              <a:rPr kumimoji="0" lang="en-US" sz="1000" b="1" i="0" u="none" strike="noStrike" kern="1200" cap="none" spc="0" normalizeH="0" baseline="0" noProof="0" dirty="0">
                <a:ln>
                  <a:noFill/>
                </a:ln>
                <a:solidFill>
                  <a:srgbClr val="1FAA59"/>
                </a:solidFill>
                <a:effectLst/>
                <a:uLnTx/>
                <a:uFillTx/>
                <a:latin typeface="Calibri"/>
                <a:cs typeface="Arial"/>
              </a:rPr>
              <a:t>Daily windows</a:t>
            </a:r>
          </a:p>
        </p:txBody>
      </p:sp>
      <p:sp>
        <p:nvSpPr>
          <p:cNvPr id="15" name="Shape 39">
            <a:extLst>
              <a:ext uri="{FF2B5EF4-FFF2-40B4-BE49-F238E27FC236}">
                <a16:creationId xmlns:a16="http://schemas.microsoft.com/office/drawing/2014/main" id="{9EB887C3-8804-9F12-1875-31CAA7663CC4}"/>
              </a:ext>
            </a:extLst>
          </p:cNvPr>
          <p:cNvSpPr/>
          <p:nvPr/>
        </p:nvSpPr>
        <p:spPr>
          <a:xfrm>
            <a:off x="8563218" y="1561851"/>
            <a:ext cx="3558539" cy="437283"/>
          </a:xfrm>
          <a:prstGeom prst="roundRect">
            <a:avLst/>
          </a:prstGeom>
          <a:solidFill>
            <a:srgbClr val="FFFFFF"/>
          </a:solidFill>
          <a:ln w="8890">
            <a:solidFill>
              <a:srgbClr val="92CDDD"/>
            </a:solidFill>
            <a:prstDash val="solid"/>
          </a:ln>
        </p:spPr>
        <p:txBody>
          <a:bodyPr anchor="ctr"/>
          <a:lstStyle/>
          <a:p>
            <a:pPr marL="0" marR="0" lvl="0" indent="0" algn="l" defTabSz="687388" rtl="0" eaLnBrk="1" fontAlgn="auto" latinLnBrk="0" hangingPunct="1">
              <a:lnSpc>
                <a:spcPct val="100000"/>
              </a:lnSpc>
              <a:spcBef>
                <a:spcPts val="0"/>
              </a:spcBef>
              <a:spcAft>
                <a:spcPts val="0"/>
              </a:spcAft>
              <a:buClrTx/>
              <a:buSzTx/>
              <a:buFontTx/>
              <a:buNone/>
              <a:tabLst>
                <a:tab pos="625475" algn="l"/>
                <a:tab pos="1076325" algn="l"/>
                <a:tab pos="1706563" algn="l"/>
                <a:tab pos="2514600" algn="l"/>
              </a:tabLst>
              <a:defRPr/>
            </a:pPr>
            <a:r>
              <a:rPr kumimoji="0" lang="en-US" sz="1000" b="1" i="0" u="none" strike="noStrike" kern="1200" cap="none" spc="0" normalizeH="0" baseline="0" noProof="0" dirty="0">
                <a:ln>
                  <a:noFill/>
                </a:ln>
                <a:solidFill>
                  <a:srgbClr val="E20000"/>
                </a:solidFill>
                <a:effectLst/>
                <a:uLnTx/>
                <a:uFillTx/>
                <a:latin typeface="Calibri"/>
                <a:ea typeface="Aptos" pitchFamily="34" charset="-122"/>
                <a:cs typeface="Aptos" pitchFamily="34" charset="-120"/>
              </a:rPr>
              <a:t>SABE	</a:t>
            </a:r>
            <a:r>
              <a:rPr lang="pt-BR" sz="1000" b="1" kern="1200" dirty="0">
                <a:solidFill>
                  <a:srgbClr val="14213D"/>
                </a:solidFill>
                <a:ea typeface="Aptos" pitchFamily="34" charset="-122"/>
                <a:cs typeface="Aptos" pitchFamily="34" charset="-120"/>
              </a:rPr>
              <a:t>	MDI</a:t>
            </a:r>
            <a:r>
              <a:rPr lang="pt-BR" sz="1000" kern="1200" dirty="0">
                <a:solidFill>
                  <a:srgbClr val="14213D"/>
                </a:solidFill>
                <a:ea typeface="Aptos" pitchFamily="34" charset="-122"/>
                <a:cs typeface="Aptos" pitchFamily="34" charset="-120"/>
              </a:rPr>
              <a:t> </a:t>
            </a:r>
            <a:r>
              <a:rPr lang="pt-BR" sz="1100" b="1" kern="1200" dirty="0">
                <a:solidFill>
                  <a:srgbClr val="14213D"/>
                </a:solidFill>
                <a:ea typeface="Aptos" pitchFamily="34" charset="-122"/>
                <a:cs typeface="Aptos" pitchFamily="34" charset="-120"/>
              </a:rPr>
              <a:t>3</a:t>
            </a:r>
            <a:r>
              <a:rPr lang="pt-BR" sz="1000" kern="1200" dirty="0">
                <a:solidFill>
                  <a:srgbClr val="14213D"/>
                </a:solidFill>
                <a:ea typeface="Aptos" pitchFamily="34" charset="-122"/>
                <a:cs typeface="Aptos" pitchFamily="34" charset="-120"/>
              </a:rPr>
              <a:t> </a:t>
            </a:r>
            <a:r>
              <a:rPr lang="pt-BR" sz="1000" b="1" kern="1200" dirty="0">
                <a:solidFill>
                  <a:srgbClr val="14213D"/>
                </a:solidFill>
                <a:ea typeface="Aptos" pitchFamily="34" charset="-122"/>
                <a:cs typeface="Aptos" pitchFamily="34" charset="-120"/>
              </a:rPr>
              <a:t>MIN</a:t>
            </a:r>
            <a:r>
              <a:rPr lang="pt-BR" sz="1000" kern="1200" dirty="0">
                <a:solidFill>
                  <a:srgbClr val="14213D"/>
                </a:solidFill>
                <a:ea typeface="Aptos" pitchFamily="34" charset="-122"/>
                <a:cs typeface="Aptos" pitchFamily="34" charset="-120"/>
              </a:rPr>
              <a:t> </a:t>
            </a:r>
            <a:r>
              <a:rPr lang="pt-BR" sz="1000" b="1" kern="1200" dirty="0">
                <a:solidFill>
                  <a:srgbClr val="14213D"/>
                </a:solidFill>
                <a:ea typeface="Aptos" pitchFamily="34" charset="-122"/>
                <a:cs typeface="Aptos" pitchFamily="34" charset="-120"/>
              </a:rPr>
              <a:t>→ TMA Baires </a:t>
            </a:r>
            <a:r>
              <a:rPr kumimoji="0" lang="pt-BR" sz="1000" b="0"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	</a:t>
            </a:r>
            <a:endParaRPr kumimoji="0" lang="en-US" sz="1000" b="1" i="0" u="none" strike="noStrike" kern="1200" cap="none" spc="0" normalizeH="0" baseline="0" noProof="0" dirty="0">
              <a:ln>
                <a:noFill/>
              </a:ln>
              <a:solidFill>
                <a:srgbClr val="1FAA59"/>
              </a:solidFill>
              <a:effectLst/>
              <a:uLnTx/>
              <a:uFillTx/>
              <a:latin typeface="Calibri"/>
              <a:cs typeface="Arial"/>
            </a:endParaRPr>
          </a:p>
        </p:txBody>
      </p:sp>
      <p:sp>
        <p:nvSpPr>
          <p:cNvPr id="19" name="Shape 39">
            <a:extLst>
              <a:ext uri="{FF2B5EF4-FFF2-40B4-BE49-F238E27FC236}">
                <a16:creationId xmlns:a16="http://schemas.microsoft.com/office/drawing/2014/main" id="{61197487-8C4A-5160-76A5-5176906F81BC}"/>
              </a:ext>
            </a:extLst>
          </p:cNvPr>
          <p:cNvSpPr/>
          <p:nvPr/>
        </p:nvSpPr>
        <p:spPr>
          <a:xfrm>
            <a:off x="8562751" y="2647073"/>
            <a:ext cx="3558539" cy="557783"/>
          </a:xfrm>
          <a:prstGeom prst="roundRect">
            <a:avLst/>
          </a:prstGeom>
          <a:solidFill>
            <a:srgbClr val="FFFFFF"/>
          </a:solidFill>
          <a:ln w="8890">
            <a:solidFill>
              <a:srgbClr val="92CDDD"/>
            </a:solidFill>
            <a:prstDash val="solid"/>
          </a:ln>
        </p:spPr>
        <p:txBody>
          <a:bodyPr anchor="ctr"/>
          <a:lstStyle/>
          <a:p>
            <a:pPr marL="0" marR="0" lvl="0" indent="0" algn="l" defTabSz="687388" rtl="0" eaLnBrk="1" fontAlgn="auto" latinLnBrk="0" hangingPunct="1">
              <a:lnSpc>
                <a:spcPct val="100000"/>
              </a:lnSpc>
              <a:spcBef>
                <a:spcPts val="0"/>
              </a:spcBef>
              <a:spcAft>
                <a:spcPts val="0"/>
              </a:spcAft>
              <a:buClrTx/>
              <a:buSzTx/>
              <a:buFontTx/>
              <a:buNone/>
              <a:tabLst>
                <a:tab pos="625475" algn="l"/>
                <a:tab pos="1076325" algn="l"/>
                <a:tab pos="1706563" algn="l"/>
                <a:tab pos="2514600" algn="l"/>
              </a:tabLst>
              <a:defRPr/>
            </a:pPr>
            <a:r>
              <a:rPr kumimoji="0" lang="en-US" sz="1000" b="1" i="0" u="none" strike="noStrike" kern="1200" cap="none" spc="0" normalizeH="0" baseline="0" noProof="0" dirty="0">
                <a:ln>
                  <a:noFill/>
                </a:ln>
                <a:solidFill>
                  <a:srgbClr val="E20000"/>
                </a:solidFill>
                <a:effectLst/>
                <a:uLnTx/>
                <a:uFillTx/>
                <a:latin typeface="Calibri"/>
                <a:ea typeface="Aptos" pitchFamily="34" charset="-122"/>
                <a:cs typeface="Aptos" pitchFamily="34" charset="-120"/>
              </a:rPr>
              <a:t>SACF	</a:t>
            </a:r>
            <a:r>
              <a:rPr kumimoji="0" lang="sv-SE" sz="1000" b="1"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MIT 40 NM </a:t>
            </a:r>
            <a:r>
              <a:rPr kumimoji="0" lang="sv-SE" sz="1000" b="0"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NTL</a:t>
            </a:r>
            <a:r>
              <a:rPr kumimoji="0" lang="sv-SE" sz="1000" b="1"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 </a:t>
            </a:r>
            <a:r>
              <a:rPr kumimoji="0" lang="sv-SE" sz="1000" b="0"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via </a:t>
            </a:r>
            <a:r>
              <a:rPr kumimoji="0" lang="sv-SE" sz="1000" b="1"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ROS</a:t>
            </a:r>
          </a:p>
          <a:p>
            <a:pPr marL="0" marR="0" lvl="0" indent="0" algn="l" defTabSz="628650" rtl="0" eaLnBrk="1" fontAlgn="auto" latinLnBrk="0" hangingPunct="1">
              <a:lnSpc>
                <a:spcPct val="100000"/>
              </a:lnSpc>
              <a:spcBef>
                <a:spcPts val="0"/>
              </a:spcBef>
              <a:spcAft>
                <a:spcPts val="0"/>
              </a:spcAft>
              <a:buClrTx/>
              <a:buSzTx/>
              <a:buFontTx/>
              <a:buNone/>
              <a:tabLst>
                <a:tab pos="625475" algn="l"/>
                <a:tab pos="1076325" algn="l"/>
                <a:tab pos="1706563" algn="l"/>
                <a:tab pos="2514600" algn="l"/>
              </a:tabLst>
              <a:defRPr/>
            </a:pPr>
            <a:r>
              <a:rPr kumimoji="0" lang="sv-SE" sz="1000" b="1"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	MIT 15 NM </a:t>
            </a:r>
            <a:r>
              <a:rPr kumimoji="0" lang="sv-SE" sz="1000" b="0"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INT/INT-NTL via </a:t>
            </a:r>
            <a:r>
              <a:rPr kumimoji="0" lang="sv-SE" sz="1000" b="1"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ROS		</a:t>
            </a:r>
            <a:endParaRPr kumimoji="0" lang="en-US" sz="1000" b="1" i="0" u="none" strike="noStrike" kern="1200" cap="none" spc="0" normalizeH="0" baseline="0" noProof="0" dirty="0">
              <a:ln>
                <a:noFill/>
              </a:ln>
              <a:solidFill>
                <a:srgbClr val="1FAA59"/>
              </a:solidFill>
              <a:effectLst/>
              <a:uLnTx/>
              <a:uFillTx/>
              <a:latin typeface="Calibri"/>
              <a:cs typeface="Arial"/>
            </a:endParaRPr>
          </a:p>
          <a:p>
            <a:pPr marL="0" marR="0" lvl="0" indent="0" algn="l" defTabSz="687388" rtl="0" eaLnBrk="1" fontAlgn="auto" latinLnBrk="0" hangingPunct="1">
              <a:lnSpc>
                <a:spcPct val="100000"/>
              </a:lnSpc>
              <a:spcBef>
                <a:spcPts val="0"/>
              </a:spcBef>
              <a:spcAft>
                <a:spcPts val="0"/>
              </a:spcAft>
              <a:buClrTx/>
              <a:buSzTx/>
              <a:buFontTx/>
              <a:buNone/>
              <a:tabLst>
                <a:tab pos="625475" algn="l"/>
                <a:tab pos="1076325" algn="l"/>
                <a:tab pos="1706563" algn="l"/>
                <a:tab pos="2514600" algn="l"/>
              </a:tabLst>
              <a:defRPr/>
            </a:pPr>
            <a:r>
              <a:rPr kumimoji="0" lang="sv-SE" sz="1000" b="1"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	MIT 20 NM </a:t>
            </a:r>
            <a:r>
              <a:rPr kumimoji="0" lang="sv-SE" sz="1000" b="0"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via</a:t>
            </a:r>
            <a:r>
              <a:rPr kumimoji="0" lang="sv-SE" sz="1000" b="1"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 MJZ	</a:t>
            </a:r>
            <a:endParaRPr kumimoji="0" lang="en-US" sz="1000" b="1" i="0" u="none" strike="noStrike" kern="1200" cap="none" spc="0" normalizeH="0" baseline="0" noProof="0" dirty="0">
              <a:ln>
                <a:noFill/>
              </a:ln>
              <a:solidFill>
                <a:srgbClr val="1FAA59"/>
              </a:solidFill>
              <a:effectLst/>
              <a:uLnTx/>
              <a:uFillTx/>
              <a:latin typeface="Calibri"/>
              <a:cs typeface="Arial"/>
            </a:endParaRPr>
          </a:p>
        </p:txBody>
      </p:sp>
      <p:sp>
        <p:nvSpPr>
          <p:cNvPr id="21" name="Shape 39">
            <a:extLst>
              <a:ext uri="{FF2B5EF4-FFF2-40B4-BE49-F238E27FC236}">
                <a16:creationId xmlns:a16="http://schemas.microsoft.com/office/drawing/2014/main" id="{EFC2ABD6-C8BB-7704-2CF7-483770F81762}"/>
              </a:ext>
            </a:extLst>
          </p:cNvPr>
          <p:cNvSpPr/>
          <p:nvPr/>
        </p:nvSpPr>
        <p:spPr>
          <a:xfrm>
            <a:off x="8569172" y="3291316"/>
            <a:ext cx="3558539" cy="732744"/>
          </a:xfrm>
          <a:prstGeom prst="roundRect">
            <a:avLst/>
          </a:prstGeom>
          <a:solidFill>
            <a:srgbClr val="FFFFFF"/>
          </a:solidFill>
          <a:ln w="8890">
            <a:solidFill>
              <a:srgbClr val="92CDDD"/>
            </a:solidFill>
            <a:prstDash val="solid"/>
          </a:ln>
        </p:spPr>
        <p:txBody>
          <a:bodyPr anchor="ctr"/>
          <a:lstStyle/>
          <a:p>
            <a:pPr marL="0" marR="0" lvl="0" indent="0" algn="l" defTabSz="687388" rtl="0" eaLnBrk="1" fontAlgn="auto" latinLnBrk="0" hangingPunct="1">
              <a:lnSpc>
                <a:spcPct val="100000"/>
              </a:lnSpc>
              <a:spcBef>
                <a:spcPts val="0"/>
              </a:spcBef>
              <a:spcAft>
                <a:spcPts val="0"/>
              </a:spcAft>
              <a:buClrTx/>
              <a:buSzTx/>
              <a:buFontTx/>
              <a:buNone/>
              <a:tabLst>
                <a:tab pos="625475" algn="l"/>
                <a:tab pos="808038" algn="l"/>
                <a:tab pos="1706563" algn="l"/>
                <a:tab pos="2514600" algn="l"/>
              </a:tabLst>
              <a:defRPr/>
            </a:pPr>
            <a:r>
              <a:rPr kumimoji="0" lang="en-US" sz="1000" b="1" i="0" u="none" strike="noStrike" kern="1200" cap="none" spc="0" normalizeH="0" baseline="0" noProof="0" dirty="0">
                <a:ln>
                  <a:noFill/>
                </a:ln>
                <a:solidFill>
                  <a:srgbClr val="E20000"/>
                </a:solidFill>
                <a:effectLst/>
                <a:uLnTx/>
                <a:uFillTx/>
                <a:latin typeface="Calibri"/>
                <a:ea typeface="Aptos" pitchFamily="34" charset="-122"/>
                <a:cs typeface="Aptos" pitchFamily="34" charset="-120"/>
              </a:rPr>
              <a:t>SAMF / SACF	</a:t>
            </a:r>
            <a:r>
              <a:rPr kumimoji="0" lang="pt-BR" sz="1000" b="1"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MIT 40 NM </a:t>
            </a:r>
            <a:r>
              <a:rPr kumimoji="0" lang="pt-BR" sz="1000" b="0"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NTL</a:t>
            </a:r>
          </a:p>
          <a:p>
            <a:pPr marL="0" marR="0" lvl="0" indent="0" algn="l" defTabSz="687388" rtl="0" eaLnBrk="1" fontAlgn="auto" latinLnBrk="0" hangingPunct="1">
              <a:lnSpc>
                <a:spcPct val="100000"/>
              </a:lnSpc>
              <a:spcBef>
                <a:spcPts val="0"/>
              </a:spcBef>
              <a:spcAft>
                <a:spcPts val="0"/>
              </a:spcAft>
              <a:buClrTx/>
              <a:buSzTx/>
              <a:buFontTx/>
              <a:buNone/>
              <a:tabLst>
                <a:tab pos="625475" algn="l"/>
                <a:tab pos="808038" algn="l"/>
                <a:tab pos="1706563" algn="l"/>
                <a:tab pos="2514600" algn="l"/>
              </a:tabLst>
              <a:defRPr/>
            </a:pPr>
            <a:r>
              <a:rPr kumimoji="0" lang="pt-BR" sz="1000" b="1"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		MIT 15 NM </a:t>
            </a:r>
            <a:r>
              <a:rPr kumimoji="0" lang="pt-BR" sz="1000" b="0"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INT/INT-NTL</a:t>
            </a:r>
          </a:p>
          <a:p>
            <a:pPr marL="0" marR="0" lvl="0" indent="0" algn="l" defTabSz="687388" rtl="0" eaLnBrk="1" fontAlgn="auto" latinLnBrk="0" hangingPunct="1">
              <a:lnSpc>
                <a:spcPct val="100000"/>
              </a:lnSpc>
              <a:spcBef>
                <a:spcPts val="0"/>
              </a:spcBef>
              <a:spcAft>
                <a:spcPts val="0"/>
              </a:spcAft>
              <a:buClrTx/>
              <a:buSzTx/>
              <a:buFontTx/>
              <a:buNone/>
              <a:tabLst>
                <a:tab pos="625475" algn="l"/>
                <a:tab pos="808038" algn="l"/>
                <a:tab pos="1706563" algn="l"/>
                <a:tab pos="2514600" algn="l"/>
              </a:tabLst>
              <a:defRPr/>
            </a:pPr>
            <a:r>
              <a:rPr kumimoji="0" lang="pt-BR" sz="1000" b="0"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		via</a:t>
            </a:r>
            <a:r>
              <a:rPr kumimoji="0" lang="pt-BR" sz="1000" b="1"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 LOLAS/SINAL </a:t>
            </a:r>
            <a:r>
              <a:rPr kumimoji="0" lang="pt-BR" sz="1000" b="0"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a:t>
            </a:r>
            <a:r>
              <a:rPr kumimoji="0" lang="pt-BR" sz="1000" b="1"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 ELABO/RAXUR</a:t>
            </a:r>
            <a:r>
              <a:rPr kumimoji="0" lang="pt-BR" sz="1000" b="0"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	</a:t>
            </a:r>
            <a:endParaRPr kumimoji="0" lang="en-US" sz="1000" b="1" i="0" u="none" strike="noStrike" kern="1200" cap="none" spc="0" normalizeH="0" baseline="0" noProof="0" dirty="0">
              <a:ln>
                <a:noFill/>
              </a:ln>
              <a:solidFill>
                <a:srgbClr val="1FAA59"/>
              </a:solidFill>
              <a:effectLst/>
              <a:uLnTx/>
              <a:uFillTx/>
              <a:latin typeface="Calibri"/>
              <a:cs typeface="Arial"/>
            </a:endParaRPr>
          </a:p>
        </p:txBody>
      </p:sp>
      <p:sp>
        <p:nvSpPr>
          <p:cNvPr id="24" name="Text 68">
            <a:extLst>
              <a:ext uri="{FF2B5EF4-FFF2-40B4-BE49-F238E27FC236}">
                <a16:creationId xmlns:a16="http://schemas.microsoft.com/office/drawing/2014/main" id="{E1D38224-7A94-2402-3C55-180DA2BCA94F}"/>
              </a:ext>
            </a:extLst>
          </p:cNvPr>
          <p:cNvSpPr/>
          <p:nvPr/>
        </p:nvSpPr>
        <p:spPr>
          <a:xfrm>
            <a:off x="11357777" y="2764817"/>
            <a:ext cx="635000" cy="349952"/>
          </a:xfrm>
          <a:prstGeom prst="rect">
            <a:avLst/>
          </a:prstGeom>
          <a:noFill/>
          <a:ln/>
        </p:spPr>
        <p:txBody>
          <a:bodyPr wrap="square" lIns="508" tIns="508" rIns="508" bIns="508"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kern="1200" noProof="0" dirty="0">
                <a:solidFill>
                  <a:srgbClr val="1FAA59"/>
                </a:solidFill>
                <a:latin typeface="Calibri"/>
                <a:cs typeface="Arial"/>
              </a:rPr>
              <a:t>14</a:t>
            </a:r>
            <a:r>
              <a:rPr kumimoji="0" lang="en-US" sz="1000" b="1" i="0" u="none" strike="noStrike" kern="1200" cap="none" spc="0" normalizeH="0" baseline="0" noProof="0" dirty="0">
                <a:ln>
                  <a:noFill/>
                </a:ln>
                <a:solidFill>
                  <a:srgbClr val="1FAA59"/>
                </a:solidFill>
                <a:effectLst/>
                <a:uLnTx/>
                <a:uFillTx/>
                <a:latin typeface="Calibri"/>
                <a:cs typeface="Arial"/>
              </a:rPr>
              <a:t>00–1600</a:t>
            </a:r>
          </a:p>
          <a:p>
            <a:pPr lvl="0" algn="ctr" rtl="0"/>
            <a:r>
              <a:rPr lang="en-US" sz="1000" b="1" kern="1200" dirty="0">
                <a:solidFill>
                  <a:srgbClr val="1FAA59"/>
                </a:solidFill>
                <a:latin typeface="Calibri"/>
                <a:cs typeface="Arial"/>
              </a:rPr>
              <a:t>2200</a:t>
            </a:r>
            <a:r>
              <a:rPr lang="en-US" sz="1000" b="1" kern="1200" dirty="0">
                <a:solidFill>
                  <a:srgbClr val="1FAA59"/>
                </a:solidFill>
              </a:rPr>
              <a:t>–03</a:t>
            </a:r>
            <a:r>
              <a:rPr lang="en-US" sz="1000" b="1" kern="1200" dirty="0">
                <a:solidFill>
                  <a:srgbClr val="1FAA59"/>
                </a:solidFill>
                <a:latin typeface="Calibri"/>
                <a:cs typeface="Arial"/>
              </a:rPr>
              <a:t>00 </a:t>
            </a:r>
            <a:endParaRPr kumimoji="0" lang="en-US" sz="1000" b="1" i="0" u="none" strike="noStrike" kern="1200" cap="none" spc="0" normalizeH="0" baseline="0" noProof="0" dirty="0">
              <a:ln>
                <a:noFill/>
              </a:ln>
              <a:solidFill>
                <a:srgbClr val="1FAA59"/>
              </a:solidFill>
              <a:effectLst/>
              <a:uLnTx/>
              <a:uFillTx/>
              <a:latin typeface="Calibri"/>
              <a:cs typeface="Arial"/>
            </a:endParaRPr>
          </a:p>
        </p:txBody>
      </p:sp>
      <p:sp>
        <p:nvSpPr>
          <p:cNvPr id="27" name="Text 68">
            <a:extLst>
              <a:ext uri="{FF2B5EF4-FFF2-40B4-BE49-F238E27FC236}">
                <a16:creationId xmlns:a16="http://schemas.microsoft.com/office/drawing/2014/main" id="{4B8029A0-ED17-0FA9-5315-27CB2EE0688E}"/>
              </a:ext>
            </a:extLst>
          </p:cNvPr>
          <p:cNvSpPr/>
          <p:nvPr/>
        </p:nvSpPr>
        <p:spPr>
          <a:xfrm>
            <a:off x="11312375" y="3397788"/>
            <a:ext cx="735330" cy="478434"/>
          </a:xfrm>
          <a:prstGeom prst="rect">
            <a:avLst/>
          </a:prstGeom>
          <a:noFill/>
          <a:ln/>
        </p:spPr>
        <p:txBody>
          <a:bodyPr wrap="square" lIns="508" tIns="508" rIns="508" bIns="508" rtlCol="0" anchor="ctr">
            <a:noAutofit/>
          </a:bodyPr>
          <a:lstStyle/>
          <a:p>
            <a:pPr algn="ctr" rtl="0">
              <a:defRPr/>
            </a:pPr>
            <a:r>
              <a:rPr lang="en-US" sz="1000" b="1" kern="1200" dirty="0">
                <a:solidFill>
                  <a:srgbClr val="1FAA59"/>
                </a:solidFill>
              </a:rPr>
              <a:t>1400–1600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dirty="0">
                <a:ln>
                  <a:noFill/>
                </a:ln>
                <a:solidFill>
                  <a:srgbClr val="1FAA59"/>
                </a:solidFill>
                <a:effectLst/>
                <a:uLnTx/>
                <a:uFillTx/>
                <a:latin typeface="Calibri"/>
                <a:cs typeface="Arial"/>
              </a:rPr>
              <a:t>20</a:t>
            </a:r>
            <a:r>
              <a:rPr kumimoji="0" lang="en-US" sz="1000" b="1" i="0" u="none" strike="noStrike" kern="1200" cap="none" spc="0" normalizeH="0" baseline="0" noProof="0" dirty="0">
                <a:ln>
                  <a:noFill/>
                </a:ln>
                <a:solidFill>
                  <a:srgbClr val="1FAA59"/>
                </a:solidFill>
                <a:effectLst/>
                <a:uLnTx/>
                <a:uFillTx/>
                <a:latin typeface="Calibri"/>
                <a:cs typeface="Arial"/>
              </a:rPr>
              <a:t>00–2200</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kern="1200" dirty="0">
                <a:solidFill>
                  <a:srgbClr val="1FAA59"/>
                </a:solidFill>
                <a:latin typeface="Calibri"/>
                <a:cs typeface="Arial"/>
              </a:rPr>
              <a:t>01</a:t>
            </a:r>
            <a:r>
              <a:rPr kumimoji="0" lang="en-US" sz="1000" b="1" i="0" u="none" strike="noStrike" kern="1200" cap="none" spc="0" normalizeH="0" baseline="0" noProof="0" dirty="0">
                <a:ln>
                  <a:noFill/>
                </a:ln>
                <a:solidFill>
                  <a:srgbClr val="1FAA59"/>
                </a:solidFill>
                <a:effectLst/>
                <a:uLnTx/>
                <a:uFillTx/>
                <a:latin typeface="Calibri"/>
                <a:cs typeface="Arial"/>
              </a:rPr>
              <a:t>00–0300</a:t>
            </a:r>
          </a:p>
        </p:txBody>
      </p:sp>
      <p:sp>
        <p:nvSpPr>
          <p:cNvPr id="29" name="Text 68">
            <a:extLst>
              <a:ext uri="{FF2B5EF4-FFF2-40B4-BE49-F238E27FC236}">
                <a16:creationId xmlns:a16="http://schemas.microsoft.com/office/drawing/2014/main" id="{3B76BCD6-9E75-0CE0-EFF9-FD752D53BAD5}"/>
              </a:ext>
            </a:extLst>
          </p:cNvPr>
          <p:cNvSpPr/>
          <p:nvPr/>
        </p:nvSpPr>
        <p:spPr>
          <a:xfrm>
            <a:off x="11365865" y="1508514"/>
            <a:ext cx="635000" cy="543955"/>
          </a:xfrm>
          <a:prstGeom prst="rect">
            <a:avLst/>
          </a:prstGeom>
          <a:noFill/>
          <a:ln/>
        </p:spPr>
        <p:txBody>
          <a:bodyPr wrap="square" lIns="508" tIns="508" rIns="508" bIns="508" rtlCol="0" anchor="ctr">
            <a:noAutofit/>
          </a:bodyPr>
          <a:lstStyle/>
          <a:p>
            <a:pPr lvl="0" algn="ctr" rtl="0">
              <a:defRPr/>
            </a:pPr>
            <a:r>
              <a:rPr lang="en-US" sz="1000" b="1" kern="1200" dirty="0">
                <a:solidFill>
                  <a:srgbClr val="1FAA59"/>
                </a:solidFill>
                <a:latin typeface="Calibri"/>
                <a:cs typeface="Arial"/>
              </a:rPr>
              <a:t>0800</a:t>
            </a:r>
            <a:r>
              <a:rPr lang="en-US" sz="1000" b="1" kern="1200" dirty="0">
                <a:solidFill>
                  <a:srgbClr val="1FAA59"/>
                </a:solidFill>
              </a:rPr>
              <a:t>–23</a:t>
            </a:r>
            <a:r>
              <a:rPr lang="en-US" sz="1000" b="1" kern="1200" dirty="0">
                <a:solidFill>
                  <a:srgbClr val="1FAA59"/>
                </a:solidFill>
                <a:latin typeface="Calibri"/>
                <a:cs typeface="Arial"/>
              </a:rPr>
              <a:t>00</a:t>
            </a:r>
          </a:p>
        </p:txBody>
      </p:sp>
      <p:sp>
        <p:nvSpPr>
          <p:cNvPr id="34" name="Shape 39">
            <a:extLst>
              <a:ext uri="{FF2B5EF4-FFF2-40B4-BE49-F238E27FC236}">
                <a16:creationId xmlns:a16="http://schemas.microsoft.com/office/drawing/2014/main" id="{B276B65C-0E49-6BF8-DBB6-0629C1DEC097}"/>
              </a:ext>
            </a:extLst>
          </p:cNvPr>
          <p:cNvSpPr/>
          <p:nvPr/>
        </p:nvSpPr>
        <p:spPr>
          <a:xfrm>
            <a:off x="8569173" y="4118837"/>
            <a:ext cx="3558539" cy="557783"/>
          </a:xfrm>
          <a:prstGeom prst="roundRect">
            <a:avLst/>
          </a:prstGeom>
          <a:solidFill>
            <a:srgbClr val="FFFFFF"/>
          </a:solidFill>
          <a:ln w="8890">
            <a:solidFill>
              <a:srgbClr val="92CDDD"/>
            </a:solidFill>
            <a:prstDash val="solid"/>
          </a:ln>
        </p:spPr>
        <p:txBody>
          <a:bodyPr anchor="ctr"/>
          <a:lstStyle/>
          <a:p>
            <a:pPr marL="0" marR="0" lvl="0" indent="0" algn="l" defTabSz="687388" rtl="0" eaLnBrk="1" fontAlgn="auto" latinLnBrk="0" hangingPunct="1">
              <a:lnSpc>
                <a:spcPct val="100000"/>
              </a:lnSpc>
              <a:spcBef>
                <a:spcPts val="0"/>
              </a:spcBef>
              <a:spcAft>
                <a:spcPts val="0"/>
              </a:spcAft>
              <a:buClrTx/>
              <a:buSzTx/>
              <a:buFontTx/>
              <a:buNone/>
              <a:tabLst>
                <a:tab pos="625475" algn="l"/>
                <a:tab pos="1076325" algn="l"/>
                <a:tab pos="1706563" algn="l"/>
                <a:tab pos="2514600" algn="l"/>
              </a:tabLst>
              <a:defRPr/>
            </a:pPr>
            <a:r>
              <a:rPr kumimoji="0" lang="en-US" sz="1000" b="1" i="0" u="none" strike="noStrike" kern="1200" cap="none" spc="0" normalizeH="0" baseline="0" noProof="0" dirty="0">
                <a:ln>
                  <a:noFill/>
                </a:ln>
                <a:solidFill>
                  <a:srgbClr val="E20000"/>
                </a:solidFill>
                <a:effectLst/>
                <a:uLnTx/>
                <a:uFillTx/>
                <a:latin typeface="Calibri"/>
                <a:ea typeface="Aptos" pitchFamily="34" charset="-122"/>
                <a:cs typeface="Aptos" pitchFamily="34" charset="-120"/>
              </a:rPr>
              <a:t>SARR	</a:t>
            </a:r>
            <a:r>
              <a:rPr kumimoji="0" lang="sv-SE" sz="1000" b="1"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MIT 40 NM </a:t>
            </a:r>
            <a:r>
              <a:rPr kumimoji="0" lang="sv-SE" sz="1000" b="0"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NTL</a:t>
            </a:r>
          </a:p>
          <a:p>
            <a:pPr marL="0" marR="0" lvl="0" indent="0" algn="l" defTabSz="687388" rtl="0" eaLnBrk="1" fontAlgn="auto" latinLnBrk="0" hangingPunct="1">
              <a:lnSpc>
                <a:spcPct val="100000"/>
              </a:lnSpc>
              <a:spcBef>
                <a:spcPts val="0"/>
              </a:spcBef>
              <a:spcAft>
                <a:spcPts val="0"/>
              </a:spcAft>
              <a:buClrTx/>
              <a:buSzTx/>
              <a:buFontTx/>
              <a:buNone/>
              <a:tabLst>
                <a:tab pos="625475" algn="l"/>
                <a:tab pos="1076325" algn="l"/>
                <a:tab pos="1706563" algn="l"/>
                <a:tab pos="2514600" algn="l"/>
              </a:tabLst>
              <a:defRPr/>
            </a:pPr>
            <a:r>
              <a:rPr kumimoji="0" lang="sv-SE" sz="1000" b="1"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	</a:t>
            </a:r>
            <a:r>
              <a:rPr kumimoji="0" lang="sv-SE" sz="1000" b="0"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via</a:t>
            </a:r>
            <a:r>
              <a:rPr kumimoji="0" lang="sv-SE" sz="1000" b="1"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 TODES/RIOKA/KORTA–GEGUS</a:t>
            </a:r>
          </a:p>
        </p:txBody>
      </p:sp>
      <p:sp>
        <p:nvSpPr>
          <p:cNvPr id="37" name="Text 68">
            <a:extLst>
              <a:ext uri="{FF2B5EF4-FFF2-40B4-BE49-F238E27FC236}">
                <a16:creationId xmlns:a16="http://schemas.microsoft.com/office/drawing/2014/main" id="{BDA724BA-F4BB-5DAF-B9B6-77AC354279E0}"/>
              </a:ext>
            </a:extLst>
          </p:cNvPr>
          <p:cNvSpPr/>
          <p:nvPr/>
        </p:nvSpPr>
        <p:spPr>
          <a:xfrm>
            <a:off x="11362540" y="4228072"/>
            <a:ext cx="635000" cy="349952"/>
          </a:xfrm>
          <a:prstGeom prst="rect">
            <a:avLst/>
          </a:prstGeom>
          <a:noFill/>
          <a:ln/>
        </p:spPr>
        <p:txBody>
          <a:bodyPr wrap="square" lIns="508" tIns="508" rIns="508" bIns="508" rtlCol="0" anchor="ctr">
            <a:noAutofit/>
          </a:bodyPr>
          <a:lstStyle/>
          <a:p>
            <a:pPr algn="ctr" rtl="0">
              <a:defRPr/>
            </a:pPr>
            <a:r>
              <a:rPr lang="en-US" sz="1000" b="1" kern="1200" dirty="0">
                <a:solidFill>
                  <a:srgbClr val="1FAA59"/>
                </a:solidFill>
              </a:rPr>
              <a:t>1200–1500</a:t>
            </a:r>
          </a:p>
          <a:p>
            <a:pPr algn="ctr" rtl="0">
              <a:defRPr/>
            </a:pPr>
            <a:r>
              <a:rPr lang="en-US" sz="1000" b="1" kern="1200" dirty="0">
                <a:solidFill>
                  <a:srgbClr val="1FAA59"/>
                </a:solidFill>
              </a:rPr>
              <a:t>0100–0300</a:t>
            </a:r>
          </a:p>
        </p:txBody>
      </p:sp>
      <p:sp>
        <p:nvSpPr>
          <p:cNvPr id="39" name="Shape 39">
            <a:extLst>
              <a:ext uri="{FF2B5EF4-FFF2-40B4-BE49-F238E27FC236}">
                <a16:creationId xmlns:a16="http://schemas.microsoft.com/office/drawing/2014/main" id="{166AA2A7-C934-E0B7-DF28-1CEF1484E55A}"/>
              </a:ext>
            </a:extLst>
          </p:cNvPr>
          <p:cNvSpPr/>
          <p:nvPr/>
        </p:nvSpPr>
        <p:spPr>
          <a:xfrm>
            <a:off x="8563218" y="4740761"/>
            <a:ext cx="3558539" cy="557783"/>
          </a:xfrm>
          <a:prstGeom prst="roundRect">
            <a:avLst/>
          </a:prstGeom>
          <a:solidFill>
            <a:srgbClr val="FFFFFF"/>
          </a:solidFill>
          <a:ln w="8890">
            <a:solidFill>
              <a:srgbClr val="92CDDD"/>
            </a:solidFill>
            <a:prstDash val="solid"/>
          </a:ln>
        </p:spPr>
        <p:txBody>
          <a:bodyPr anchor="ctr"/>
          <a:lstStyle/>
          <a:p>
            <a:pPr marL="0" marR="0" lvl="0" indent="0" algn="l" defTabSz="687388" rtl="0" eaLnBrk="1" fontAlgn="auto" latinLnBrk="0" hangingPunct="1">
              <a:lnSpc>
                <a:spcPct val="100000"/>
              </a:lnSpc>
              <a:spcBef>
                <a:spcPts val="0"/>
              </a:spcBef>
              <a:spcAft>
                <a:spcPts val="0"/>
              </a:spcAft>
              <a:buClrTx/>
              <a:buSzTx/>
              <a:buFontTx/>
              <a:buNone/>
              <a:tabLst>
                <a:tab pos="625475" algn="l"/>
                <a:tab pos="1076325" algn="l"/>
                <a:tab pos="1706563" algn="l"/>
                <a:tab pos="2514600" algn="l"/>
              </a:tabLst>
              <a:defRPr/>
            </a:pPr>
            <a:r>
              <a:rPr kumimoji="0" lang="en-US" sz="1000" b="1" i="0" u="none" strike="noStrike" kern="1200" cap="none" spc="0" normalizeH="0" baseline="0" noProof="0" dirty="0">
                <a:ln>
                  <a:noFill/>
                </a:ln>
                <a:solidFill>
                  <a:srgbClr val="E20000"/>
                </a:solidFill>
                <a:effectLst/>
                <a:uLnTx/>
                <a:uFillTx/>
                <a:latin typeface="Calibri"/>
                <a:ea typeface="Aptos" pitchFamily="34" charset="-122"/>
                <a:cs typeface="Aptos" pitchFamily="34" charset="-120"/>
              </a:rPr>
              <a:t>SUEO	</a:t>
            </a:r>
            <a:r>
              <a:rPr kumimoji="0" lang="sv-SE" sz="1000" b="1"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MIT 30 NM → TMA Baires</a:t>
            </a:r>
          </a:p>
          <a:p>
            <a:pPr marL="0" marR="0" lvl="0" indent="0" algn="l" defTabSz="687388" rtl="0" eaLnBrk="1" fontAlgn="auto" latinLnBrk="0" hangingPunct="1">
              <a:lnSpc>
                <a:spcPct val="100000"/>
              </a:lnSpc>
              <a:spcBef>
                <a:spcPts val="0"/>
              </a:spcBef>
              <a:spcAft>
                <a:spcPts val="0"/>
              </a:spcAft>
              <a:buClrTx/>
              <a:buSzTx/>
              <a:buFontTx/>
              <a:buNone/>
              <a:tabLst>
                <a:tab pos="625475" algn="l"/>
                <a:tab pos="1076325" algn="l"/>
                <a:tab pos="1706563" algn="l"/>
                <a:tab pos="2514600" algn="l"/>
              </a:tabLst>
              <a:defRPr/>
            </a:pPr>
            <a:r>
              <a:rPr kumimoji="0" lang="sv-SE" sz="1000" b="0"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	via</a:t>
            </a:r>
            <a:r>
              <a:rPr kumimoji="0" lang="sv-SE" sz="1000" b="1"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 PAPIX/KUKEN</a:t>
            </a:r>
          </a:p>
        </p:txBody>
      </p:sp>
      <p:sp>
        <p:nvSpPr>
          <p:cNvPr id="41" name="Text 68">
            <a:extLst>
              <a:ext uri="{FF2B5EF4-FFF2-40B4-BE49-F238E27FC236}">
                <a16:creationId xmlns:a16="http://schemas.microsoft.com/office/drawing/2014/main" id="{40FB81E9-4465-1E91-25D1-5A09169E7F0C}"/>
              </a:ext>
            </a:extLst>
          </p:cNvPr>
          <p:cNvSpPr/>
          <p:nvPr/>
        </p:nvSpPr>
        <p:spPr>
          <a:xfrm>
            <a:off x="11358245" y="4824651"/>
            <a:ext cx="635000" cy="349952"/>
          </a:xfrm>
          <a:prstGeom prst="rect">
            <a:avLst/>
          </a:prstGeom>
          <a:noFill/>
          <a:ln/>
        </p:spPr>
        <p:txBody>
          <a:bodyPr wrap="square" lIns="508" tIns="508" rIns="508" bIns="508" rtlCol="0" anchor="ctr">
            <a:noAutofit/>
          </a:bodyPr>
          <a:lstStyle/>
          <a:p>
            <a:pPr algn="ctr" rtl="0">
              <a:defRPr/>
            </a:pPr>
            <a:r>
              <a:rPr lang="en-US" sz="1000" b="1" kern="1200" dirty="0">
                <a:solidFill>
                  <a:srgbClr val="1FAA59"/>
                </a:solidFill>
              </a:rPr>
              <a:t>0900–1100</a:t>
            </a:r>
          </a:p>
          <a:p>
            <a:pPr algn="ctr" rtl="0">
              <a:defRPr/>
            </a:pPr>
            <a:r>
              <a:rPr lang="en-US" sz="1000" b="1" kern="1200">
                <a:solidFill>
                  <a:srgbClr val="1FAA59"/>
                </a:solidFill>
              </a:rPr>
              <a:t>1500–0300</a:t>
            </a:r>
            <a:endParaRPr lang="en-US" sz="1000" b="1" kern="1200" dirty="0">
              <a:solidFill>
                <a:srgbClr val="1FAA59"/>
              </a:solidFill>
            </a:endParaRPr>
          </a:p>
        </p:txBody>
      </p:sp>
      <p:sp>
        <p:nvSpPr>
          <p:cNvPr id="48" name="Shape 61">
            <a:extLst>
              <a:ext uri="{FF2B5EF4-FFF2-40B4-BE49-F238E27FC236}">
                <a16:creationId xmlns:a16="http://schemas.microsoft.com/office/drawing/2014/main" id="{AB62B6F5-4DB7-286B-4589-C7452934E623}"/>
              </a:ext>
            </a:extLst>
          </p:cNvPr>
          <p:cNvSpPr/>
          <p:nvPr/>
        </p:nvSpPr>
        <p:spPr>
          <a:xfrm>
            <a:off x="5040896" y="4162580"/>
            <a:ext cx="2877947" cy="350257"/>
          </a:xfrm>
          <a:prstGeom prst="roundRect">
            <a:avLst>
              <a:gd name="adj" fmla="val 9231"/>
            </a:avLst>
          </a:prstGeom>
          <a:solidFill>
            <a:srgbClr val="E6F5F7"/>
          </a:solidFill>
          <a:ln w="12700">
            <a:solidFill>
              <a:srgbClr val="65BBD0"/>
            </a:solidFill>
            <a:prstDash val="solid"/>
          </a:ln>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840" b="0" i="1" u="none" strike="noStrike" kern="1200" cap="none" spc="0" normalizeH="0" baseline="0" noProof="0" dirty="0">
                <a:ln>
                  <a:noFill/>
                </a:ln>
                <a:solidFill>
                  <a:srgbClr val="071C3A"/>
                </a:solidFill>
                <a:effectLst/>
                <a:uLnTx/>
                <a:uFillTx/>
                <a:latin typeface="Arial" pitchFamily="34" charset="0"/>
                <a:cs typeface="Arial"/>
              </a:rPr>
              <a:t>Check affected flow.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840" b="0" i="1" u="none" strike="noStrike" kern="1200" cap="none" spc="0" normalizeH="0" baseline="0" noProof="0" dirty="0">
                <a:ln>
                  <a:noFill/>
                </a:ln>
                <a:solidFill>
                  <a:srgbClr val="071C3A"/>
                </a:solidFill>
                <a:effectLst/>
                <a:uLnTx/>
                <a:uFillTx/>
                <a:latin typeface="Arial" pitchFamily="34" charset="0"/>
                <a:cs typeface="Arial"/>
              </a:rPr>
              <a:t>Details remain in published ATFM measures.</a:t>
            </a:r>
            <a:endParaRPr kumimoji="0" lang="es-AR" sz="1800" b="0" i="0" u="none" strike="noStrike" kern="0" cap="none" spc="0" normalizeH="0" baseline="0" noProof="0" dirty="0">
              <a:ln>
                <a:noFill/>
              </a:ln>
              <a:solidFill>
                <a:prstClr val="black"/>
              </a:solidFill>
              <a:effectLst/>
              <a:uLnTx/>
              <a:uFillTx/>
              <a:latin typeface="Calibri"/>
              <a:cs typeface="Arial"/>
            </a:endParaRPr>
          </a:p>
        </p:txBody>
      </p:sp>
      <p:sp>
        <p:nvSpPr>
          <p:cNvPr id="58" name="Shape 37">
            <a:extLst>
              <a:ext uri="{FF2B5EF4-FFF2-40B4-BE49-F238E27FC236}">
                <a16:creationId xmlns:a16="http://schemas.microsoft.com/office/drawing/2014/main" id="{4154671B-CF8F-3C3E-4455-23A4B23FE552}"/>
              </a:ext>
            </a:extLst>
          </p:cNvPr>
          <p:cNvSpPr/>
          <p:nvPr/>
        </p:nvSpPr>
        <p:spPr>
          <a:xfrm>
            <a:off x="9804361" y="6347747"/>
            <a:ext cx="1381760" cy="256032"/>
          </a:xfrm>
          <a:prstGeom prst="roundRect">
            <a:avLst/>
          </a:prstGeom>
          <a:solidFill>
            <a:srgbClr val="224F83"/>
          </a:solidFill>
          <a:ln w="8890">
            <a:solidFill>
              <a:srgbClr val="224F83"/>
            </a:solidFill>
            <a:prstDash val="soli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prstClr val="white"/>
                </a:solidFill>
                <a:effectLst/>
                <a:uLnTx/>
                <a:uFillTx/>
                <a:latin typeface="Calibri"/>
                <a:cs typeface="Arial"/>
                <a:hlinkClick r:id="rId5" tooltip="ATFM Measures link">
                  <a:extLst>
                    <a:ext uri="{A12FA001-AC4F-418D-AE19-62706E023703}">
                      <ahyp:hlinkClr xmlns:ahyp="http://schemas.microsoft.com/office/drawing/2018/hyperlinkcolor" val="tx"/>
                    </a:ext>
                  </a:extLst>
                </a:hlinkClick>
              </a:rPr>
              <a:t>ATFM Measures link</a:t>
            </a:r>
            <a:r>
              <a:rPr kumimoji="0" lang="en-US" sz="1050" b="1" i="0" u="none" strike="noStrike" kern="1200" cap="none" spc="0" normalizeH="0" baseline="0" noProof="0" dirty="0">
                <a:ln>
                  <a:noFill/>
                </a:ln>
                <a:solidFill>
                  <a:prstClr val="white"/>
                </a:solidFill>
                <a:effectLst/>
                <a:uLnTx/>
                <a:uFillTx/>
                <a:latin typeface="Calibri"/>
                <a:cs typeface="Arial"/>
              </a:rPr>
              <a:t> </a:t>
            </a:r>
          </a:p>
        </p:txBody>
      </p:sp>
      <p:sp>
        <p:nvSpPr>
          <p:cNvPr id="20" name="Shape 23">
            <a:extLst>
              <a:ext uri="{FF2B5EF4-FFF2-40B4-BE49-F238E27FC236}">
                <a16:creationId xmlns:a16="http://schemas.microsoft.com/office/drawing/2014/main" id="{359FE2F6-EBF8-53BF-148B-36330594D195}"/>
              </a:ext>
            </a:extLst>
          </p:cNvPr>
          <p:cNvSpPr/>
          <p:nvPr/>
        </p:nvSpPr>
        <p:spPr>
          <a:xfrm>
            <a:off x="235342" y="1982320"/>
            <a:ext cx="1691640" cy="9144"/>
          </a:xfrm>
          <a:prstGeom prst="rect">
            <a:avLst/>
          </a:prstGeom>
          <a:solidFill>
            <a:srgbClr val="FFFFFF"/>
          </a:solidFill>
          <a:ln w="8890">
            <a:solidFill>
              <a:srgbClr val="FFFFFF"/>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AR" sz="1800" b="0" i="0" u="none" strike="noStrike" kern="1200" cap="none" spc="0" normalizeH="0" baseline="0" noProof="0" dirty="0">
              <a:ln>
                <a:noFill/>
              </a:ln>
              <a:solidFill>
                <a:prstClr val="black"/>
              </a:solidFill>
              <a:effectLst/>
              <a:uLnTx/>
              <a:uFillTx/>
              <a:latin typeface="Aptos"/>
              <a:ea typeface="+mn-ea"/>
              <a:cs typeface="Arial"/>
            </a:endParaRPr>
          </a:p>
        </p:txBody>
      </p:sp>
      <p:pic>
        <p:nvPicPr>
          <p:cNvPr id="3" name="Imagen 2">
            <a:extLst>
              <a:ext uri="{FF2B5EF4-FFF2-40B4-BE49-F238E27FC236}">
                <a16:creationId xmlns:a16="http://schemas.microsoft.com/office/drawing/2014/main" id="{B79DEB78-9D10-4728-34D9-DF590ACA68D6}"/>
              </a:ext>
            </a:extLst>
          </p:cNvPr>
          <p:cNvPicPr>
            <a:picLocks noChangeAspect="1"/>
          </p:cNvPicPr>
          <p:nvPr/>
        </p:nvPicPr>
        <p:blipFill>
          <a:blip r:embed="rId6"/>
          <a:stretch>
            <a:fillRect/>
          </a:stretch>
        </p:blipFill>
        <p:spPr>
          <a:xfrm>
            <a:off x="2315233" y="1552717"/>
            <a:ext cx="2041524" cy="3030785"/>
          </a:xfrm>
          <a:prstGeom prst="rect">
            <a:avLst/>
          </a:prstGeom>
        </p:spPr>
      </p:pic>
      <p:sp>
        <p:nvSpPr>
          <p:cNvPr id="7" name="Shape 23">
            <a:extLst>
              <a:ext uri="{FF2B5EF4-FFF2-40B4-BE49-F238E27FC236}">
                <a16:creationId xmlns:a16="http://schemas.microsoft.com/office/drawing/2014/main" id="{79EF2A87-38EB-B649-E097-5BE523D48FAC}"/>
              </a:ext>
            </a:extLst>
          </p:cNvPr>
          <p:cNvSpPr/>
          <p:nvPr/>
        </p:nvSpPr>
        <p:spPr>
          <a:xfrm>
            <a:off x="235342" y="4115473"/>
            <a:ext cx="1691640" cy="9144"/>
          </a:xfrm>
          <a:prstGeom prst="rect">
            <a:avLst/>
          </a:prstGeom>
          <a:solidFill>
            <a:srgbClr val="FFFFFF"/>
          </a:solidFill>
          <a:ln w="8890">
            <a:solidFill>
              <a:srgbClr val="FFFFFF"/>
            </a:solidFill>
            <a:prstDash val="soli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AR" sz="1800" b="0" i="0" u="none" strike="noStrike" kern="1200" cap="none" spc="0" normalizeH="0" baseline="0" noProof="0" dirty="0">
              <a:ln>
                <a:noFill/>
              </a:ln>
              <a:solidFill>
                <a:prstClr val="black"/>
              </a:solidFill>
              <a:effectLst/>
              <a:uLnTx/>
              <a:uFillTx/>
              <a:latin typeface="Aptos"/>
              <a:ea typeface="+mn-ea"/>
              <a:cs typeface="Arial"/>
            </a:endParaRPr>
          </a:p>
        </p:txBody>
      </p:sp>
      <p:sp>
        <p:nvSpPr>
          <p:cNvPr id="10" name="Shape 39">
            <a:extLst>
              <a:ext uri="{FF2B5EF4-FFF2-40B4-BE49-F238E27FC236}">
                <a16:creationId xmlns:a16="http://schemas.microsoft.com/office/drawing/2014/main" id="{6935C6DC-E7A0-41AA-F63A-E345B602969C}"/>
              </a:ext>
            </a:extLst>
          </p:cNvPr>
          <p:cNvSpPr/>
          <p:nvPr/>
        </p:nvSpPr>
        <p:spPr>
          <a:xfrm>
            <a:off x="8555598" y="2122925"/>
            <a:ext cx="3558539" cy="437283"/>
          </a:xfrm>
          <a:prstGeom prst="roundRect">
            <a:avLst/>
          </a:prstGeom>
          <a:solidFill>
            <a:srgbClr val="FFFFFF"/>
          </a:solidFill>
          <a:ln w="8890">
            <a:solidFill>
              <a:srgbClr val="92CDDD"/>
            </a:solidFill>
            <a:prstDash val="solid"/>
          </a:ln>
        </p:spPr>
        <p:txBody>
          <a:bodyPr anchor="ctr"/>
          <a:lstStyle/>
          <a:p>
            <a:pPr marL="0" marR="0" lvl="0" indent="0" algn="l" defTabSz="687388" rtl="0" eaLnBrk="1" fontAlgn="auto" latinLnBrk="0" hangingPunct="1">
              <a:lnSpc>
                <a:spcPct val="100000"/>
              </a:lnSpc>
              <a:spcBef>
                <a:spcPts val="0"/>
              </a:spcBef>
              <a:spcAft>
                <a:spcPts val="0"/>
              </a:spcAft>
              <a:buClrTx/>
              <a:buSzTx/>
              <a:buFontTx/>
              <a:buNone/>
              <a:tabLst>
                <a:tab pos="625475" algn="l"/>
                <a:tab pos="1076325" algn="l"/>
                <a:tab pos="1706563" algn="l"/>
                <a:tab pos="2514600" algn="l"/>
              </a:tabLst>
              <a:defRPr/>
            </a:pPr>
            <a:r>
              <a:rPr lang="en-US" sz="1000" b="1" kern="1200" dirty="0">
                <a:solidFill>
                  <a:srgbClr val="E20000"/>
                </a:solidFill>
                <a:latin typeface="Calibri"/>
                <a:ea typeface="Aptos" pitchFamily="34" charset="-122"/>
                <a:cs typeface="Aptos" pitchFamily="34" charset="-120"/>
              </a:rPr>
              <a:t>     EZE </a:t>
            </a:r>
          </a:p>
          <a:p>
            <a:pPr marL="0" marR="0" lvl="0" indent="0" algn="l" defTabSz="687388" rtl="0" eaLnBrk="1" fontAlgn="auto" latinLnBrk="0" hangingPunct="1">
              <a:lnSpc>
                <a:spcPct val="100000"/>
              </a:lnSpc>
              <a:spcBef>
                <a:spcPts val="0"/>
              </a:spcBef>
              <a:spcAft>
                <a:spcPts val="0"/>
              </a:spcAft>
              <a:buClrTx/>
              <a:buSzTx/>
              <a:buFontTx/>
              <a:buNone/>
              <a:tabLst>
                <a:tab pos="625475" algn="l"/>
                <a:tab pos="1076325" algn="l"/>
                <a:tab pos="1706563" algn="l"/>
                <a:tab pos="2514600" algn="l"/>
              </a:tabLst>
              <a:defRPr/>
            </a:pPr>
            <a:r>
              <a:rPr lang="en-US" sz="1000" b="1" kern="1200" dirty="0">
                <a:solidFill>
                  <a:srgbClr val="E20000"/>
                </a:solidFill>
                <a:latin typeface="Calibri"/>
                <a:ea typeface="Aptos" pitchFamily="34" charset="-122"/>
                <a:cs typeface="Aptos" pitchFamily="34" charset="-120"/>
              </a:rPr>
              <a:t>RDR CTA IV	   </a:t>
            </a:r>
            <a:r>
              <a:rPr kumimoji="0" lang="sv-SE" sz="1000" b="1"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MIT 40 NM </a:t>
            </a:r>
            <a:r>
              <a:rPr kumimoji="0" lang="sv-SE" sz="1000" b="0"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via </a:t>
            </a:r>
            <a:r>
              <a:rPr kumimoji="0" lang="sv-SE" sz="1000" b="1" i="0" u="none" strike="noStrike" kern="1200" cap="none" spc="0" normalizeH="0" baseline="0" noProof="0" dirty="0">
                <a:ln>
                  <a:noFill/>
                </a:ln>
                <a:solidFill>
                  <a:srgbClr val="14213D"/>
                </a:solidFill>
                <a:effectLst/>
                <a:uLnTx/>
                <a:uFillTx/>
                <a:latin typeface="Calibri"/>
                <a:ea typeface="Aptos" pitchFamily="34" charset="-122"/>
                <a:cs typeface="Aptos" pitchFamily="34" charset="-120"/>
              </a:rPr>
              <a:t>ASADA </a:t>
            </a:r>
            <a:r>
              <a:rPr lang="pt-BR" sz="1000" b="1" kern="1200" dirty="0">
                <a:solidFill>
                  <a:srgbClr val="14213D"/>
                </a:solidFill>
                <a:ea typeface="Aptos" pitchFamily="34" charset="-122"/>
                <a:cs typeface="Aptos" pitchFamily="34" charset="-120"/>
              </a:rPr>
              <a:t>→ TMA Baires </a:t>
            </a:r>
            <a:endParaRPr kumimoji="0" lang="sv-SE" sz="1000" b="1" i="0" u="none" strike="noStrike" kern="1200" cap="none" spc="0" normalizeH="0" baseline="0" noProof="0" dirty="0">
              <a:ln>
                <a:noFill/>
              </a:ln>
              <a:solidFill>
                <a:srgbClr val="14213D"/>
              </a:solidFill>
              <a:effectLst/>
              <a:uLnTx/>
              <a:uFillTx/>
              <a:latin typeface="Calibri"/>
              <a:ea typeface="Aptos" pitchFamily="34" charset="-122"/>
              <a:cs typeface="Aptos" pitchFamily="34" charset="-120"/>
            </a:endParaRPr>
          </a:p>
        </p:txBody>
      </p:sp>
      <p:sp>
        <p:nvSpPr>
          <p:cNvPr id="16" name="Text 68">
            <a:extLst>
              <a:ext uri="{FF2B5EF4-FFF2-40B4-BE49-F238E27FC236}">
                <a16:creationId xmlns:a16="http://schemas.microsoft.com/office/drawing/2014/main" id="{C1237799-055F-A629-2D34-2FDE91814B14}"/>
              </a:ext>
            </a:extLst>
          </p:cNvPr>
          <p:cNvSpPr/>
          <p:nvPr/>
        </p:nvSpPr>
        <p:spPr>
          <a:xfrm>
            <a:off x="11357777" y="2233519"/>
            <a:ext cx="635000" cy="349952"/>
          </a:xfrm>
          <a:prstGeom prst="rect">
            <a:avLst/>
          </a:prstGeom>
          <a:noFill/>
          <a:ln/>
        </p:spPr>
        <p:txBody>
          <a:bodyPr wrap="square" lIns="508" tIns="508" rIns="508" bIns="508"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kern="1200" noProof="0" dirty="0">
                <a:solidFill>
                  <a:srgbClr val="1FAA59"/>
                </a:solidFill>
                <a:latin typeface="Calibri"/>
                <a:cs typeface="Arial"/>
              </a:rPr>
              <a:t>13</a:t>
            </a:r>
            <a:r>
              <a:rPr kumimoji="0" lang="en-US" sz="1000" b="1" i="0" u="none" strike="noStrike" kern="1200" cap="none" spc="0" normalizeH="0" baseline="0" noProof="0" dirty="0">
                <a:ln>
                  <a:noFill/>
                </a:ln>
                <a:solidFill>
                  <a:srgbClr val="1FAA59"/>
                </a:solidFill>
                <a:effectLst/>
                <a:uLnTx/>
                <a:uFillTx/>
                <a:latin typeface="Calibri"/>
                <a:cs typeface="Arial"/>
              </a:rPr>
              <a:t>00–2000</a:t>
            </a:r>
          </a:p>
        </p:txBody>
      </p:sp>
    </p:spTree>
    <p:extLst>
      <p:ext uri="{BB962C8B-B14F-4D97-AF65-F5344CB8AC3E}">
        <p14:creationId xmlns:p14="http://schemas.microsoft.com/office/powerpoint/2010/main" val="35879761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2" name="Picture 1"/>
          <p:cNvPicPr>
            <a:picLocks noChangeAspect="1"/>
          </p:cNvPicPr>
          <p:nvPr/>
        </p:nvPicPr>
        <p:blipFill>
          <a:blip r:embed="rId2"/>
          <a:stretch/>
        </p:blipFill>
        <p:spPr bwMode="auto">
          <a:xfrm>
            <a:off x="3733801" y="1447800"/>
            <a:ext cx="6044431" cy="4572000"/>
          </a:xfrm>
          <a:prstGeom prst="rect">
            <a:avLst/>
          </a:prstGeom>
        </p:spPr>
      </p:pic>
      <p:sp>
        <p:nvSpPr>
          <p:cNvPr id="5" name="TextBox 4"/>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3" name="Picture 2"/>
          <p:cNvPicPr>
            <a:picLocks noChangeAspect="1"/>
          </p:cNvPicPr>
          <p:nvPr/>
        </p:nvPicPr>
        <p:blipFill>
          <a:blip r:embed="rId3"/>
          <a:stretch/>
        </p:blipFill>
        <p:spPr bwMode="auto">
          <a:xfrm>
            <a:off x="2057401" y="1447801"/>
            <a:ext cx="1514333" cy="1514333"/>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220325" y="-23405"/>
            <a:ext cx="504313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Helvetica"/>
                <a:ea typeface="+mn-ea"/>
                <a:cs typeface="Arial"/>
              </a:rPr>
              <a:t>CADENA</a:t>
            </a:r>
            <a:endParaRPr kumimoji="0" lang="en-US" sz="2400" b="1" i="0" u="none" strike="noStrike" kern="1200" cap="none" spc="0" normalizeH="0" baseline="0" noProof="0" dirty="0">
              <a:ln>
                <a:noFill/>
              </a:ln>
              <a:solidFill>
                <a:prstClr val="black"/>
              </a:solidFill>
              <a:effectLst/>
              <a:uLnTx/>
              <a:uFillTx/>
              <a:latin typeface="Helvetica"/>
              <a:ea typeface="+mn-ea"/>
              <a:cs typeface="Arial"/>
            </a:endParaRPr>
          </a:p>
        </p:txBody>
      </p:sp>
      <p:sp>
        <p:nvSpPr>
          <p:cNvPr id="3" name="Rectángulo 10"/>
          <p:cNvSpPr/>
          <p:nvPr/>
        </p:nvSpPr>
        <p:spPr>
          <a:xfrm>
            <a:off x="2134764" y="438260"/>
            <a:ext cx="7519800" cy="369332"/>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Arial" panose="020B0604020202020204"/>
                <a:ea typeface="+mn-ea"/>
                <a:cs typeface="Arial"/>
              </a:rPr>
              <a:t> </a:t>
            </a:r>
          </a:p>
        </p:txBody>
      </p:sp>
      <p:graphicFrame>
        <p:nvGraphicFramePr>
          <p:cNvPr id="2" name="object 7">
            <a:extLst>
              <a:ext uri="{FF2B5EF4-FFF2-40B4-BE49-F238E27FC236}">
                <a16:creationId xmlns:a16="http://schemas.microsoft.com/office/drawing/2014/main" id="{21CB853A-94BC-0536-51C7-F656E5A0C033}"/>
              </a:ext>
            </a:extLst>
          </p:cNvPr>
          <p:cNvGraphicFramePr>
            <a:graphicFrameLocks noGrp="1"/>
          </p:cNvGraphicFramePr>
          <p:nvPr/>
        </p:nvGraphicFramePr>
        <p:xfrm>
          <a:off x="62754" y="717176"/>
          <a:ext cx="12057531" cy="5954557"/>
        </p:xfrm>
        <a:graphic>
          <a:graphicData uri="http://schemas.openxmlformats.org/drawingml/2006/table">
            <a:tbl>
              <a:tblPr firstRow="1" bandRow="1"/>
              <a:tblGrid>
                <a:gridCol w="7548281">
                  <a:extLst>
                    <a:ext uri="{9D8B030D-6E8A-4147-A177-3AD203B41FA5}">
                      <a16:colId xmlns:a16="http://schemas.microsoft.com/office/drawing/2014/main" val="20000"/>
                    </a:ext>
                  </a:extLst>
                </a:gridCol>
                <a:gridCol w="2814688">
                  <a:extLst>
                    <a:ext uri="{9D8B030D-6E8A-4147-A177-3AD203B41FA5}">
                      <a16:colId xmlns:a16="http://schemas.microsoft.com/office/drawing/2014/main" val="414455015"/>
                    </a:ext>
                  </a:extLst>
                </a:gridCol>
                <a:gridCol w="1694562">
                  <a:extLst>
                    <a:ext uri="{9D8B030D-6E8A-4147-A177-3AD203B41FA5}">
                      <a16:colId xmlns:a16="http://schemas.microsoft.com/office/drawing/2014/main" val="2846535691"/>
                    </a:ext>
                  </a:extLst>
                </a:gridCol>
              </a:tblGrid>
              <a:tr h="428420">
                <a:tc>
                  <a:txBody>
                    <a:bodyPr/>
                    <a:lstStyle/>
                    <a:p>
                      <a:pPr marL="85725" indent="0" algn="ctr" defTabSz="914400" rtl="0" eaLnBrk="1" latinLnBrk="0" hangingPunct="1">
                        <a:lnSpc>
                          <a:spcPct val="100000"/>
                        </a:lnSpc>
                        <a:spcBef>
                          <a:spcPts val="5"/>
                        </a:spcBef>
                        <a:buFont typeface="Wingdings"/>
                        <a:buNone/>
                      </a:pPr>
                      <a:r>
                        <a:rPr lang="en-US" sz="1300" b="1" kern="1200" spc="-20" noProof="0" dirty="0">
                          <a:solidFill>
                            <a:schemeClr val="tx1"/>
                          </a:solidFill>
                          <a:latin typeface="Calibri"/>
                          <a:ea typeface="+mn-ea"/>
                          <a:cs typeface="Calibri"/>
                        </a:rPr>
                        <a:t>CONSTRAINTS AND SIGNIFICANT NOTAMS</a:t>
                      </a: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85725" indent="0" algn="ctr" defTabSz="914400" rtl="0" eaLnBrk="1" latinLnBrk="0" hangingPunct="1">
                        <a:lnSpc>
                          <a:spcPct val="100000"/>
                        </a:lnSpc>
                        <a:spcBef>
                          <a:spcPts val="5"/>
                        </a:spcBef>
                        <a:buFont typeface="Wingdings"/>
                        <a:buNone/>
                      </a:pPr>
                      <a:r>
                        <a:rPr lang="en-US" sz="1300" b="1" kern="1200" spc="-20" dirty="0">
                          <a:solidFill>
                            <a:schemeClr val="tx1"/>
                          </a:solidFill>
                          <a:latin typeface="Calibri"/>
                          <a:ea typeface="+mn-ea"/>
                          <a:cs typeface="Calibri"/>
                        </a:rPr>
                        <a:t>SIGNIFICANT WEATHER</a:t>
                      </a:r>
                      <a:endParaRPr lang="en-TT" sz="1300" b="1" kern="1200" spc="-20" dirty="0">
                        <a:solidFill>
                          <a:schemeClr val="tx1"/>
                        </a:solidFill>
                        <a:latin typeface="Calibri"/>
                        <a:ea typeface="+mn-ea"/>
                        <a:cs typeface="Calibri"/>
                      </a:endParaRP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algn="ctr"/>
                      <a:r>
                        <a:rPr lang="en-US" sz="1300" b="1" kern="1200" spc="-20" dirty="0">
                          <a:solidFill>
                            <a:schemeClr val="tx1"/>
                          </a:solidFill>
                          <a:latin typeface="Calibri"/>
                          <a:ea typeface="+mn-ea"/>
                          <a:cs typeface="Calibri"/>
                        </a:rPr>
                        <a:t>OTHER</a:t>
                      </a:r>
                      <a:endParaRPr lang="en-TT" sz="1300" b="1" kern="1200" spc="-20" dirty="0">
                        <a:solidFill>
                          <a:schemeClr val="tx1"/>
                        </a:solidFill>
                        <a:latin typeface="Calibri"/>
                        <a:ea typeface="+mn-ea"/>
                        <a:cs typeface="Calibri"/>
                      </a:endParaRP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551783838"/>
                  </a:ext>
                </a:extLst>
              </a:tr>
              <a:tr h="5526137">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400" b="1" i="0" kern="1200" spc="-5" baseline="0" dirty="0">
                          <a:solidFill>
                            <a:srgbClr val="FF0000"/>
                          </a:solidFill>
                          <a:latin typeface="Calibri"/>
                          <a:ea typeface="+mn-ea"/>
                          <a:cs typeface="Calibri"/>
                        </a:rPr>
                        <a:t>TAPA</a:t>
                      </a:r>
                    </a:p>
                    <a:p>
                      <a:pPr marL="290830" marR="0" lvl="0" indent="-285750" algn="just"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r>
                        <a:rPr lang="en-US" sz="1400" b="1" i="0" kern="1200" spc="-5" baseline="0" dirty="0">
                          <a:solidFill>
                            <a:schemeClr val="tx1"/>
                          </a:solidFill>
                          <a:latin typeface="Calibri"/>
                          <a:ea typeface="+mn-ea"/>
                          <a:cs typeface="Calibri"/>
                        </a:rPr>
                        <a:t>A1000/26 </a:t>
                      </a:r>
                      <a:r>
                        <a:rPr lang="en-US" sz="1400" b="0" i="0" kern="1200" spc="-5" baseline="0" dirty="0">
                          <a:solidFill>
                            <a:schemeClr val="tx1"/>
                          </a:solidFill>
                          <a:latin typeface="Calibri"/>
                          <a:ea typeface="+mn-ea"/>
                          <a:cs typeface="Calibri"/>
                        </a:rPr>
                        <a:t>RWY 07/25 CLSD DUE CONSTRUCTION </a:t>
                      </a:r>
                      <a:r>
                        <a:rPr lang="en-US" sz="1400" b="1" i="0" kern="1200" spc="-5" baseline="0" dirty="0">
                          <a:solidFill>
                            <a:schemeClr val="tx1"/>
                          </a:solidFill>
                          <a:latin typeface="Calibri"/>
                          <a:ea typeface="+mn-ea"/>
                          <a:cs typeface="Calibri"/>
                        </a:rPr>
                        <a:t>0000 – 1200 </a:t>
                      </a:r>
                      <a:r>
                        <a:rPr lang="en-US" sz="1400" b="0" i="0" kern="1200" spc="-5" baseline="0" dirty="0">
                          <a:solidFill>
                            <a:schemeClr val="tx1"/>
                          </a:solidFill>
                          <a:latin typeface="Calibri"/>
                          <a:ea typeface="+mn-ea"/>
                          <a:cs typeface="Calibri"/>
                        </a:rPr>
                        <a:t>UTC </a:t>
                      </a:r>
                      <a:r>
                        <a:rPr lang="en-US" sz="1400" b="1" i="0" kern="1200" spc="-5" baseline="0" dirty="0">
                          <a:solidFill>
                            <a:schemeClr val="tx1"/>
                          </a:solidFill>
                          <a:latin typeface="Calibri"/>
                          <a:ea typeface="+mn-ea"/>
                          <a:cs typeface="Calibri"/>
                        </a:rPr>
                        <a:t>TUE – SUN </a:t>
                      </a:r>
                      <a:r>
                        <a:rPr lang="en-US" sz="1400" b="0" i="0" kern="1200" spc="-5" baseline="0" dirty="0">
                          <a:solidFill>
                            <a:schemeClr val="tx1"/>
                          </a:solidFill>
                          <a:latin typeface="Calibri"/>
                          <a:ea typeface="+mn-ea"/>
                          <a:cs typeface="Calibri"/>
                        </a:rPr>
                        <a:t>UNTIL </a:t>
                      </a:r>
                      <a:r>
                        <a:rPr lang="en-US" sz="1400" b="1" i="0" kern="1200" spc="-5" baseline="0" dirty="0">
                          <a:solidFill>
                            <a:schemeClr val="tx1"/>
                          </a:solidFill>
                          <a:latin typeface="Calibri"/>
                          <a:ea typeface="+mn-ea"/>
                          <a:cs typeface="Calibri"/>
                        </a:rPr>
                        <a:t>15 SEP</a:t>
                      </a:r>
                    </a:p>
                    <a:p>
                      <a:pPr marL="5080" marR="0" lvl="0" indent="0" algn="just"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400" b="1" i="0" kern="1200" spc="-5" baseline="0" dirty="0">
                        <a:solidFill>
                          <a:schemeClr val="tx1"/>
                        </a:solidFill>
                        <a:latin typeface="Calibri"/>
                        <a:ea typeface="+mn-ea"/>
                        <a:cs typeface="Calibri"/>
                      </a:endParaRPr>
                    </a:p>
                    <a:p>
                      <a:pPr marL="5080" marR="0" lvl="0" indent="0" algn="just"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400" b="1" i="0" kern="1200" spc="-5" baseline="0" dirty="0">
                          <a:solidFill>
                            <a:srgbClr val="FF0000"/>
                          </a:solidFill>
                          <a:latin typeface="Calibri"/>
                          <a:ea typeface="+mn-ea"/>
                          <a:cs typeface="Calibri"/>
                        </a:rPr>
                        <a:t>TFFF</a:t>
                      </a:r>
                    </a:p>
                    <a:p>
                      <a:pPr marL="290830" marR="0" lvl="0" indent="-285750" algn="just"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A0874/26 </a:t>
                      </a:r>
                      <a:r>
                        <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rPr>
                        <a:t>RFFS </a:t>
                      </a: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LEVEL 7 </a:t>
                      </a:r>
                      <a:r>
                        <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rPr>
                        <a:t>BETWEEN </a:t>
                      </a: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0100 – 1500 </a:t>
                      </a:r>
                      <a:r>
                        <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rPr>
                        <a:t>UTC AND </a:t>
                      </a: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LEVEL 9 </a:t>
                      </a:r>
                      <a:r>
                        <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rPr>
                        <a:t>BETWEEN </a:t>
                      </a: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1500 – 0100 </a:t>
                      </a:r>
                      <a:r>
                        <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rPr>
                        <a:t>UTC UNTIL </a:t>
                      </a: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12 SEP</a:t>
                      </a:r>
                      <a:r>
                        <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290830" marR="0" lvl="0" indent="-285750" algn="just"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r>
                        <a:rPr lang="en-US" sz="1400" b="1" dirty="0"/>
                        <a:t>A1260/26 </a:t>
                      </a:r>
                      <a:r>
                        <a:rPr lang="en-US" sz="1400" dirty="0"/>
                        <a:t>DANGER ZONE TFD3 ACTIVATED FROM </a:t>
                      </a:r>
                      <a:r>
                        <a:rPr lang="en-US" sz="1400" b="1" dirty="0"/>
                        <a:t>25</a:t>
                      </a:r>
                      <a:r>
                        <a:rPr lang="en-US" sz="1400" b="1" baseline="30000" dirty="0"/>
                        <a:t>TH</a:t>
                      </a:r>
                      <a:r>
                        <a:rPr lang="en-US" sz="1400" b="1" dirty="0"/>
                        <a:t> </a:t>
                      </a:r>
                      <a:r>
                        <a:rPr lang="en-US" sz="1400" b="0" dirty="0"/>
                        <a:t>TO</a:t>
                      </a:r>
                      <a:r>
                        <a:rPr lang="en-US" sz="1400" b="1" dirty="0"/>
                        <a:t> 27</a:t>
                      </a:r>
                      <a:r>
                        <a:rPr lang="en-US" sz="1400" b="1" baseline="30000" dirty="0"/>
                        <a:t>TH</a:t>
                      </a:r>
                      <a:r>
                        <a:rPr lang="en-US" sz="1400" b="1" dirty="0"/>
                        <a:t> AUG</a:t>
                      </a:r>
                    </a:p>
                    <a:p>
                      <a:pPr marL="290830" marR="0" lvl="0" indent="-285750" algn="just"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endParaRPr lang="en-US" sz="1400" b="1" dirty="0"/>
                    </a:p>
                    <a:p>
                      <a:pPr marL="5080" marR="0" lvl="0" indent="0" algn="just"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400" b="1" dirty="0">
                          <a:solidFill>
                            <a:srgbClr val="FF0000"/>
                          </a:solidFill>
                        </a:rPr>
                        <a:t>TVSC</a:t>
                      </a:r>
                    </a:p>
                    <a:p>
                      <a:pPr marL="290830" marR="0" lvl="0" indent="-285750" algn="just"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r>
                        <a:rPr lang="en-US" sz="1400" b="1" dirty="0">
                          <a:solidFill>
                            <a:schemeClr val="tx1"/>
                          </a:solidFill>
                        </a:rPr>
                        <a:t>A1210/26 </a:t>
                      </a:r>
                      <a:r>
                        <a:rPr lang="en-US" sz="1400" b="0" dirty="0">
                          <a:solidFill>
                            <a:schemeClr val="tx1"/>
                          </a:solidFill>
                        </a:rPr>
                        <a:t>RWY 13/31 </a:t>
                      </a:r>
                      <a:r>
                        <a:rPr lang="en-US" sz="1400" dirty="0"/>
                        <a:t>LIMITED TO A MAXIMUM TAKE-OFF MASS (MTOM) NOT EXCEEDING 75,000</a:t>
                      </a:r>
                      <a:r>
                        <a:rPr lang="en-US" sz="1400" b="0" dirty="0">
                          <a:solidFill>
                            <a:schemeClr val="tx1"/>
                          </a:solidFill>
                        </a:rPr>
                        <a:t>lb UNTIL </a:t>
                      </a:r>
                      <a:r>
                        <a:rPr lang="en-US" sz="1400" b="1" dirty="0">
                          <a:solidFill>
                            <a:schemeClr val="tx1"/>
                          </a:solidFill>
                        </a:rPr>
                        <a:t>7 NOV</a:t>
                      </a:r>
                    </a:p>
                    <a:p>
                      <a:pPr marL="290830" marR="0" lvl="0" indent="-285750" algn="just"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endParaRPr lang="en-US" sz="1400" b="1" dirty="0">
                        <a:solidFill>
                          <a:schemeClr val="tx1"/>
                        </a:solidFill>
                      </a:endParaRPr>
                    </a:p>
                    <a:p>
                      <a:pPr marL="5080" marR="0" lvl="0" indent="0" algn="just"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400" b="1" dirty="0">
                          <a:solidFill>
                            <a:srgbClr val="FF0000"/>
                          </a:solidFill>
                        </a:rPr>
                        <a:t>TBPB </a:t>
                      </a:r>
                    </a:p>
                    <a:p>
                      <a:pPr marL="290830" marR="0" lvl="0" indent="-285750" algn="just"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r>
                        <a:rPr lang="en-US" sz="1400" b="1" dirty="0"/>
                        <a:t>A1235/26</a:t>
                      </a:r>
                      <a:r>
                        <a:rPr lang="en-US" sz="1400" dirty="0"/>
                        <a:t> </a:t>
                      </a:r>
                      <a:r>
                        <a:rPr lang="pl-PL" sz="1400" dirty="0"/>
                        <a:t>DVOR/DME 'BGI' U/S</a:t>
                      </a:r>
                      <a:r>
                        <a:rPr lang="en-US" sz="1400" dirty="0"/>
                        <a:t> VALID UNTIL </a:t>
                      </a:r>
                      <a:r>
                        <a:rPr lang="en-US" sz="1400" b="1" dirty="0"/>
                        <a:t>31 AUG</a:t>
                      </a:r>
                      <a:endParaRPr lang="en-US" sz="1400" b="1" dirty="0">
                        <a:solidFill>
                          <a:schemeClr val="tx1"/>
                        </a:solidFill>
                      </a:endParaRPr>
                    </a:p>
                    <a:p>
                      <a:pPr marL="290830" marR="0" lvl="0" indent="-285750" algn="just"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endParaRPr lang="en-US" sz="1400" b="0" dirty="0"/>
                    </a:p>
                    <a:p>
                      <a:pPr marL="5080" marR="0" lvl="0" indent="0" algn="just"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400" b="1" i="0" kern="1200" spc="-5" baseline="0" dirty="0">
                          <a:solidFill>
                            <a:srgbClr val="FF0000"/>
                          </a:solidFill>
                          <a:latin typeface="Calibri"/>
                          <a:ea typeface="+mn-ea"/>
                          <a:cs typeface="Calibri"/>
                        </a:rPr>
                        <a:t>TTZP</a:t>
                      </a:r>
                    </a:p>
                    <a:p>
                      <a:pPr marL="290830" marR="0" lvl="0" indent="-285750" algn="l" defTabSz="914400" rtl="0" eaLnBrk="1" fontAlgn="auto" latinLnBrk="0" hangingPunct="1">
                        <a:lnSpc>
                          <a:spcPct val="100000"/>
                        </a:lnSpc>
                        <a:spcBef>
                          <a:spcPts val="25"/>
                        </a:spcBef>
                        <a:spcAft>
                          <a:spcPts val="0"/>
                        </a:spcAft>
                        <a:buClrTx/>
                        <a:buSzTx/>
                        <a:buFont typeface="Wingdings" panose="05000000000000000000" pitchFamily="2" charset="2"/>
                        <a:buChar char="§"/>
                        <a:tabLst/>
                        <a:defRPr/>
                      </a:pPr>
                      <a:r>
                        <a:rPr lang="en-US" sz="1400" b="1" i="0" kern="1200" spc="-5" baseline="0" dirty="0">
                          <a:solidFill>
                            <a:schemeClr val="tx1"/>
                          </a:solidFill>
                          <a:latin typeface="Calibri"/>
                          <a:ea typeface="+mn-ea"/>
                          <a:cs typeface="Calibri"/>
                        </a:rPr>
                        <a:t>A0793/26 </a:t>
                      </a:r>
                      <a:r>
                        <a:rPr lang="en-US" sz="1400" b="0" i="0" kern="1200" spc="-5" baseline="0" dirty="0">
                          <a:solidFill>
                            <a:schemeClr val="tx1"/>
                          </a:solidFill>
                          <a:latin typeface="Calibri"/>
                          <a:ea typeface="+mn-ea"/>
                          <a:cs typeface="Calibri"/>
                        </a:rPr>
                        <a:t>DUE LIMITED VHF COVERAGE IN TTZP FIR, ACFT ARE REQUESTED TO LOG ON TTZP FOR CPDLC OR RELAY REPORTS VIA NY HF VALID UNTIL </a:t>
                      </a:r>
                      <a:r>
                        <a:rPr lang="en-US" sz="1400" b="1" i="0" kern="1200" spc="-5" baseline="0" dirty="0">
                          <a:solidFill>
                            <a:schemeClr val="tx1"/>
                          </a:solidFill>
                          <a:latin typeface="Calibri"/>
                          <a:ea typeface="+mn-ea"/>
                          <a:cs typeface="Calibri"/>
                        </a:rPr>
                        <a:t>30 AUG</a:t>
                      </a:r>
                    </a:p>
                    <a:p>
                      <a:pPr marL="290830" marR="0" lvl="0" indent="-285750" algn="l"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endParaRPr lang="en-US" sz="1400" b="1" i="0" kern="1200" spc="-5" baseline="0" dirty="0">
                        <a:solidFill>
                          <a:schemeClr val="tx1"/>
                        </a:solidFill>
                        <a:latin typeface="Calibri"/>
                        <a:ea typeface="+mn-ea"/>
                        <a:cs typeface="Calibri"/>
                      </a:endParaRPr>
                    </a:p>
                    <a:p>
                      <a:pPr marL="290830" marR="0" lvl="0" indent="-285750" algn="l" defTabSz="914400" rtl="0" eaLnBrk="1" fontAlgn="auto" latinLnBrk="0" hangingPunct="1">
                        <a:lnSpc>
                          <a:spcPct val="100000"/>
                        </a:lnSpc>
                        <a:spcBef>
                          <a:spcPts val="25"/>
                        </a:spcBef>
                        <a:spcAft>
                          <a:spcPts val="0"/>
                        </a:spcAft>
                        <a:buClrTx/>
                        <a:buSzTx/>
                        <a:buFont typeface="Arial" panose="020B0604020202020204" pitchFamily="34" charset="0"/>
                        <a:buChar char="•"/>
                        <a:tabLst/>
                        <a:defRPr/>
                      </a:pPr>
                      <a:endParaRPr lang="en-US" sz="1400" b="1" i="0" kern="1200" spc="-5" baseline="0" dirty="0">
                        <a:solidFill>
                          <a:schemeClr val="tx1"/>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400" b="1" i="0"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400" b="1" i="0" kern="1200" spc="-5" baseline="0" dirty="0">
                        <a:solidFill>
                          <a:schemeClr val="tx1"/>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txBody>
                  <a:tcPr marL="0" marR="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3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r>
                        <a:rPr lang="en-US" sz="1800" b="1" kern="1200" spc="-20" dirty="0">
                          <a:solidFill>
                            <a:schemeClr val="tx1"/>
                          </a:solidFill>
                          <a:latin typeface="+mn-lt"/>
                          <a:ea typeface="+mn-ea"/>
                          <a:cs typeface="Calibri"/>
                        </a:rPr>
                        <a:t>TTZP:</a:t>
                      </a: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8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r>
                        <a:rPr lang="en-US" sz="1600" b="1" kern="1200" spc="-20" dirty="0">
                          <a:solidFill>
                            <a:schemeClr val="tx1"/>
                          </a:solidFill>
                          <a:latin typeface="+mn-lt"/>
                          <a:ea typeface="+mn-ea"/>
                          <a:cs typeface="Calibri"/>
                        </a:rPr>
                        <a:t>SIGMET </a:t>
                      </a:r>
                      <a:r>
                        <a:rPr lang="en-US" sz="1600" b="1" kern="1200" spc="-20">
                          <a:solidFill>
                            <a:schemeClr val="tx1"/>
                          </a:solidFill>
                          <a:latin typeface="+mn-lt"/>
                          <a:ea typeface="+mn-ea"/>
                          <a:cs typeface="Calibri"/>
                        </a:rPr>
                        <a:t>A2  AND SIGMET 3 ACTIVE</a:t>
                      </a:r>
                      <a:endParaRPr lang="en-US" sz="16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r>
                        <a:rPr lang="en-US" sz="1600" b="1" kern="1200" spc="-20" dirty="0">
                          <a:solidFill>
                            <a:schemeClr val="tx1"/>
                          </a:solidFill>
                          <a:latin typeface="Calibri"/>
                          <a:ea typeface="+mn-ea"/>
                          <a:cs typeface="Calibri"/>
                        </a:rPr>
                        <a:t> </a:t>
                      </a:r>
                    </a:p>
                  </a:txBody>
                  <a:tcPr marL="0" marR="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400" b="1" i="0" kern="1200" spc="-5" baseline="0" dirty="0">
                          <a:solidFill>
                            <a:schemeClr val="tx1"/>
                          </a:solidFill>
                          <a:latin typeface="+mn-lt"/>
                          <a:ea typeface="+mn-ea"/>
                          <a:cs typeface="Calibri"/>
                        </a:rPr>
                        <a:t>DEMAND: MODERATE</a:t>
                      </a: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400" b="1" i="0" kern="1200" spc="-5" baseline="0" dirty="0">
                        <a:solidFill>
                          <a:schemeClr val="tx1"/>
                        </a:solidFill>
                        <a:latin typeface="+mn-lt"/>
                        <a:ea typeface="+mn-ea"/>
                        <a:cs typeface="Calibri"/>
                      </a:endParaRP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400" b="1" i="0" kern="1200" spc="-5" baseline="0" dirty="0">
                          <a:solidFill>
                            <a:schemeClr val="tx1"/>
                          </a:solidFill>
                          <a:latin typeface="+mn-lt"/>
                          <a:ea typeface="+mn-ea"/>
                          <a:cs typeface="Calibri"/>
                        </a:rPr>
                        <a:t>STAFFING: ADEQUATE</a:t>
                      </a: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txBody>
                  <a:tcPr marL="0" marR="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1"/>
                  </a:ext>
                </a:extLst>
              </a:tr>
            </a:tbl>
          </a:graphicData>
        </a:graphic>
      </p:graphicFrame>
      <p:pic>
        <p:nvPicPr>
          <p:cNvPr id="5" name="Picture 4"/>
          <p:cNvPicPr>
            <a:picLocks noChangeAspect="1"/>
          </p:cNvPicPr>
          <p:nvPr/>
        </p:nvPicPr>
        <p:blipFill>
          <a:blip r:embed="rId3"/>
          <a:stretch>
            <a:fillRect/>
          </a:stretch>
        </p:blipFill>
        <p:spPr>
          <a:xfrm>
            <a:off x="8961" y="79927"/>
            <a:ext cx="658139" cy="639344"/>
          </a:xfrm>
          <a:prstGeom prst="rect">
            <a:avLst/>
          </a:prstGeom>
        </p:spPr>
      </p:pic>
      <p:sp>
        <p:nvSpPr>
          <p:cNvPr id="8" name="TextBox 7"/>
          <p:cNvSpPr txBox="1"/>
          <p:nvPr/>
        </p:nvSpPr>
        <p:spPr>
          <a:xfrm>
            <a:off x="2213357" y="6488668"/>
            <a:ext cx="5782237"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800" b="1" i="0" u="none" strike="noStrike" kern="1200" cap="none" spc="0" normalizeH="0" baseline="0" noProof="0" dirty="0">
              <a:ln>
                <a:noFill/>
              </a:ln>
              <a:solidFill>
                <a:srgbClr val="1D1A36"/>
              </a:solidFill>
              <a:effectLst/>
              <a:uLnTx/>
              <a:uFillTx/>
              <a:latin typeface="Arial" panose="020B0604020202020204"/>
              <a:ea typeface="+mn-ea"/>
              <a:cs typeface="Aria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1D1A36"/>
                </a:solidFill>
                <a:effectLst/>
                <a:uLnTx/>
                <a:uFillTx/>
                <a:latin typeface="Arial" panose="020B0604020202020204"/>
                <a:ea typeface="+mn-ea"/>
                <a:cs typeface="Arial"/>
              </a:rPr>
              <a:t>ALL CURRENT NOTAMs: </a:t>
            </a:r>
            <a:r>
              <a:rPr kumimoji="0" lang="en-US" sz="1000" b="1" i="0" u="none" strike="noStrike" kern="0" cap="none" spc="0" normalizeH="0" baseline="0" noProof="0" dirty="0">
                <a:ln>
                  <a:noFill/>
                </a:ln>
                <a:solidFill>
                  <a:srgbClr val="1D1A36"/>
                </a:solidFill>
                <a:effectLst/>
                <a:uLnTx/>
                <a:uFillTx/>
                <a:latin typeface="Arial" panose="020B0604020202020204"/>
                <a:ea typeface="+mn-ea"/>
                <a:cs typeface="Arial"/>
              </a:rPr>
              <a:t> </a:t>
            </a:r>
            <a:r>
              <a:rPr kumimoji="0" lang="en-US" sz="1000" b="1" i="0" u="none" strike="noStrike" kern="0" cap="none" spc="0" normalizeH="0" baseline="0" noProof="0" dirty="0">
                <a:ln>
                  <a:noFill/>
                </a:ln>
                <a:solidFill>
                  <a:srgbClr val="1D1A36"/>
                </a:solidFill>
                <a:effectLst/>
                <a:uLnTx/>
                <a:uFillTx/>
                <a:latin typeface="Arial" panose="020B0604020202020204"/>
                <a:ea typeface="+mn-ea"/>
                <a:cs typeface="Arial"/>
                <a:hlinkClick r:id="rId4"/>
              </a:rPr>
              <a:t>https://caa.gov.tt/notices-to-operators-notification/#elf_l1_Lw</a:t>
            </a:r>
            <a:r>
              <a:rPr kumimoji="0" lang="en-US" sz="1000" b="1" i="0" u="none" strike="noStrike" kern="0" cap="none" spc="0" normalizeH="0" baseline="0" noProof="0" dirty="0">
                <a:ln>
                  <a:noFill/>
                </a:ln>
                <a:solidFill>
                  <a:srgbClr val="1D1A36"/>
                </a:solidFill>
                <a:effectLst/>
                <a:uLnTx/>
                <a:uFillTx/>
                <a:latin typeface="Arial" panose="020B0604020202020204"/>
                <a:ea typeface="+mn-ea"/>
                <a:cs typeface="Arial"/>
              </a:rPr>
              <a:t> </a:t>
            </a:r>
            <a:endParaRPr kumimoji="0" lang="en-US" sz="1000" b="1" i="0" u="none" strike="noStrike" kern="1200" cap="none" spc="0" normalizeH="0" baseline="0" noProof="0" dirty="0">
              <a:ln>
                <a:noFill/>
              </a:ln>
              <a:solidFill>
                <a:srgbClr val="1D9A78"/>
              </a:solidFill>
              <a:effectLst/>
              <a:uLnTx/>
              <a:uFillTx/>
              <a:latin typeface="Arial" panose="020B0604020202020204"/>
              <a:ea typeface="+mn-ea"/>
              <a:cs typeface="Arial"/>
            </a:endParaRPr>
          </a:p>
        </p:txBody>
      </p:sp>
      <p:sp>
        <p:nvSpPr>
          <p:cNvPr id="6" name="Rectangle 5"/>
          <p:cNvSpPr/>
          <p:nvPr/>
        </p:nvSpPr>
        <p:spPr>
          <a:xfrm>
            <a:off x="3016622" y="349939"/>
            <a:ext cx="6033247" cy="369332"/>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Arial" panose="020B0604020202020204"/>
                <a:ea typeface="+mn-ea"/>
                <a:cs typeface="Arial"/>
              </a:rPr>
              <a:t>PIARCO – </a:t>
            </a:r>
            <a:r>
              <a:rPr lang="en-US" b="1" dirty="0">
                <a:solidFill>
                  <a:srgbClr val="FF0000"/>
                </a:solidFill>
                <a:latin typeface="Arial" panose="020B0604020202020204"/>
                <a:cs typeface="Arial"/>
              </a:rPr>
              <a:t>20 AUGUST</a:t>
            </a:r>
            <a:r>
              <a:rPr kumimoji="0" lang="en-US" sz="1800" b="1" i="0" u="none" strike="noStrike" kern="1200" cap="none" spc="0" normalizeH="0" baseline="0" noProof="0" dirty="0">
                <a:ln>
                  <a:noFill/>
                </a:ln>
                <a:solidFill>
                  <a:srgbClr val="FF0000"/>
                </a:solidFill>
                <a:effectLst/>
                <a:uLnTx/>
                <a:uFillTx/>
                <a:latin typeface="Arial" panose="020B0604020202020204"/>
                <a:ea typeface="+mn-ea"/>
                <a:cs typeface="Arial"/>
              </a:rPr>
              <a:t> 2026</a:t>
            </a:r>
          </a:p>
        </p:txBody>
      </p:sp>
      <p:pic>
        <p:nvPicPr>
          <p:cNvPr id="10" name="Picture 9">
            <a:extLst>
              <a:ext uri="{FF2B5EF4-FFF2-40B4-BE49-F238E27FC236}">
                <a16:creationId xmlns:a16="http://schemas.microsoft.com/office/drawing/2014/main" id="{0E011579-DAFC-4CE7-B62F-EED21A9225D6}"/>
              </a:ext>
            </a:extLst>
          </p:cNvPr>
          <p:cNvPicPr>
            <a:picLocks noChangeAspect="1"/>
          </p:cNvPicPr>
          <p:nvPr/>
        </p:nvPicPr>
        <p:blipFill>
          <a:blip r:embed="rId5"/>
          <a:stretch>
            <a:fillRect/>
          </a:stretch>
        </p:blipFill>
        <p:spPr>
          <a:xfrm>
            <a:off x="9777046" y="0"/>
            <a:ext cx="2352200" cy="724329"/>
          </a:xfrm>
          <a:prstGeom prst="rect">
            <a:avLst/>
          </a:prstGeom>
        </p:spPr>
      </p:pic>
      <p:pic>
        <p:nvPicPr>
          <p:cNvPr id="9" name="Picture 8">
            <a:extLst>
              <a:ext uri="{FF2B5EF4-FFF2-40B4-BE49-F238E27FC236}">
                <a16:creationId xmlns:a16="http://schemas.microsoft.com/office/drawing/2014/main" id="{F03C96F3-0177-4495-BB9A-341175EF1195}"/>
              </a:ext>
            </a:extLst>
          </p:cNvPr>
          <p:cNvPicPr>
            <a:picLocks noChangeAspect="1"/>
          </p:cNvPicPr>
          <p:nvPr/>
        </p:nvPicPr>
        <p:blipFill>
          <a:blip r:embed="rId6"/>
          <a:stretch>
            <a:fillRect/>
          </a:stretch>
        </p:blipFill>
        <p:spPr>
          <a:xfrm>
            <a:off x="7628960" y="5143242"/>
            <a:ext cx="4491325" cy="1528491"/>
          </a:xfrm>
          <a:prstGeom prst="rect">
            <a:avLst/>
          </a:prstGeom>
        </p:spPr>
      </p:pic>
    </p:spTree>
    <p:extLst>
      <p:ext uri="{BB962C8B-B14F-4D97-AF65-F5344CB8AC3E}">
        <p14:creationId xmlns:p14="http://schemas.microsoft.com/office/powerpoint/2010/main" val="28126980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bwMode="auto">
        <a:xfrm>
          <a:off x="0" y="0"/>
          <a:ext cx="0" cy="0"/>
          <a:chOff x="0" y="0"/>
          <a:chExt cx="0" cy="0"/>
        </a:xfrm>
      </p:grpSpPr>
      <p:pic>
        <p:nvPicPr>
          <p:cNvPr id="7" name="Picture 6"/>
          <p:cNvPicPr>
            <a:picLocks noChangeAspect="1"/>
          </p:cNvPicPr>
          <p:nvPr/>
        </p:nvPicPr>
        <p:blipFill>
          <a:blip r:embed="rId2"/>
          <a:stretch/>
        </p:blipFill>
        <p:spPr bwMode="auto">
          <a:xfrm>
            <a:off x="4277980" y="1603339"/>
            <a:ext cx="4419812" cy="4501111"/>
          </a:xfrm>
          <a:prstGeom prst="rect">
            <a:avLst/>
          </a:prstGeom>
        </p:spPr>
      </p:pic>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dirty="0">
                <a:solidFill>
                  <a:srgbClr val="002060"/>
                </a:solidFill>
              </a:rPr>
              <a:t>CADENA</a:t>
            </a:r>
            <a:endParaRPr lang="en-US" sz="3600" b="1" dirty="0"/>
          </a:p>
        </p:txBody>
      </p:sp>
      <p:pic>
        <p:nvPicPr>
          <p:cNvPr id="2" name="Picture 1"/>
          <p:cNvPicPr>
            <a:picLocks noChangeAspect="1"/>
          </p:cNvPicPr>
          <p:nvPr/>
        </p:nvPicPr>
        <p:blipFill>
          <a:blip r:embed="rId3"/>
          <a:srcRect l="16000" r="25333"/>
          <a:stretch/>
        </p:blipFill>
        <p:spPr bwMode="auto">
          <a:xfrm>
            <a:off x="2057400" y="1442489"/>
            <a:ext cx="1676400" cy="160020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5" name="Picture 4"/>
          <p:cNvPicPr>
            <a:picLocks noChangeAspect="1"/>
          </p:cNvPicPr>
          <p:nvPr/>
        </p:nvPicPr>
        <p:blipFill>
          <a:blip r:embed="rId2"/>
          <a:stretch/>
        </p:blipFill>
        <p:spPr bwMode="auto">
          <a:xfrm>
            <a:off x="4572000" y="1655928"/>
            <a:ext cx="3554506" cy="4308492"/>
          </a:xfrm>
          <a:prstGeom prst="rect">
            <a:avLst/>
          </a:prstGeom>
        </p:spPr>
      </p:pic>
      <p:sp>
        <p:nvSpPr>
          <p:cNvPr id="6" name="TextBox 5"/>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2" name="Picture 1"/>
          <p:cNvPicPr>
            <a:picLocks noChangeAspect="1"/>
          </p:cNvPicPr>
          <p:nvPr/>
        </p:nvPicPr>
        <p:blipFill>
          <a:blip r:embed="rId3"/>
          <a:stretch/>
        </p:blipFill>
        <p:spPr bwMode="auto">
          <a:xfrm>
            <a:off x="2057400" y="1655929"/>
            <a:ext cx="2286000" cy="1135811"/>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57300" y="148188"/>
            <a:ext cx="6286500" cy="5078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700" b="1" i="0" u="none" strike="noStrike" kern="1200" cap="none" spc="0" normalizeH="0" baseline="0" noProof="0" dirty="0">
                <a:ln>
                  <a:noFill/>
                </a:ln>
                <a:solidFill>
                  <a:srgbClr val="002060"/>
                </a:solidFill>
                <a:effectLst/>
                <a:uLnTx/>
                <a:uFillTx/>
                <a:latin typeface="Helvetica"/>
                <a:ea typeface="+mn-ea"/>
                <a:cs typeface="+mn-cs"/>
              </a:rPr>
              <a:t>                              CADENA</a:t>
            </a:r>
            <a:endParaRPr kumimoji="0" lang="en-US" sz="2700" b="1" i="0" u="none" strike="noStrike" kern="1200" cap="none" spc="0" normalizeH="0" baseline="0" noProof="0" dirty="0">
              <a:ln>
                <a:noFill/>
              </a:ln>
              <a:solidFill>
                <a:prstClr val="black"/>
              </a:solidFill>
              <a:effectLst/>
              <a:uLnTx/>
              <a:uFillTx/>
              <a:latin typeface="Helvetica"/>
              <a:ea typeface="+mn-ea"/>
              <a:cs typeface="+mn-cs"/>
            </a:endParaRPr>
          </a:p>
        </p:txBody>
      </p:sp>
      <p:sp>
        <p:nvSpPr>
          <p:cNvPr id="3" name="Rectángulo 10"/>
          <p:cNvSpPr/>
          <p:nvPr/>
        </p:nvSpPr>
        <p:spPr>
          <a:xfrm>
            <a:off x="2814221" y="909935"/>
            <a:ext cx="6340665" cy="738664"/>
          </a:xfrm>
          <a:prstGeom prst="rect">
            <a:avLst/>
          </a:prstGeom>
        </p:spPr>
        <p:txBody>
          <a:bodyPr wrap="square" lIns="91440" tIns="45720" rIns="91440" bIns="45720" anchor="t">
            <a:spAutoFit/>
          </a:bodyPr>
          <a:lstStyle/>
          <a:p>
            <a:pPr lvl="0" algn="ctr">
              <a:defRPr/>
            </a:pPr>
            <a:r>
              <a:rPr lang="en-US" sz="2400" b="1" dirty="0">
                <a:solidFill>
                  <a:srgbClr val="FF0000"/>
                </a:solidFill>
              </a:rPr>
              <a:t> </a:t>
            </a:r>
            <a:r>
              <a:rPr lang="en-US" b="1" dirty="0">
                <a:solidFill>
                  <a:srgbClr val="FF0000"/>
                </a:solidFill>
              </a:rPr>
              <a:t>SANTO DOMINGO TMU- AUGUST 20 2026</a:t>
            </a:r>
          </a:p>
          <a:p>
            <a:pPr lvl="0" algn="ctr">
              <a:defRPr/>
            </a:pPr>
            <a:r>
              <a:rPr lang="en-US" b="1" dirty="0">
                <a:solidFill>
                  <a:srgbClr val="FF0000"/>
                </a:solidFill>
              </a:rPr>
              <a:t>2026</a:t>
            </a:r>
          </a:p>
        </p:txBody>
      </p:sp>
      <p:graphicFrame>
        <p:nvGraphicFramePr>
          <p:cNvPr id="2" name="object 7">
            <a:extLst>
              <a:ext uri="{FF2B5EF4-FFF2-40B4-BE49-F238E27FC236}">
                <a16:creationId xmlns:a16="http://schemas.microsoft.com/office/drawing/2014/main" id="{21CB853A-94BC-0536-51C7-F656E5A0C033}"/>
              </a:ext>
            </a:extLst>
          </p:cNvPr>
          <p:cNvGraphicFramePr>
            <a:graphicFrameLocks noGrp="1"/>
          </p:cNvGraphicFramePr>
          <p:nvPr/>
        </p:nvGraphicFramePr>
        <p:xfrm>
          <a:off x="0" y="1371598"/>
          <a:ext cx="12147299" cy="52227230"/>
        </p:xfrm>
        <a:graphic>
          <a:graphicData uri="http://schemas.openxmlformats.org/drawingml/2006/table">
            <a:tbl>
              <a:tblPr firstRow="1" bandRow="1"/>
              <a:tblGrid>
                <a:gridCol w="5534512">
                  <a:extLst>
                    <a:ext uri="{9D8B030D-6E8A-4147-A177-3AD203B41FA5}">
                      <a16:colId xmlns:a16="http://schemas.microsoft.com/office/drawing/2014/main" val="20000"/>
                    </a:ext>
                  </a:extLst>
                </a:gridCol>
                <a:gridCol w="2081044">
                  <a:extLst>
                    <a:ext uri="{9D8B030D-6E8A-4147-A177-3AD203B41FA5}">
                      <a16:colId xmlns:a16="http://schemas.microsoft.com/office/drawing/2014/main" val="20001"/>
                    </a:ext>
                  </a:extLst>
                </a:gridCol>
                <a:gridCol w="4531743">
                  <a:extLst>
                    <a:ext uri="{9D8B030D-6E8A-4147-A177-3AD203B41FA5}">
                      <a16:colId xmlns:a16="http://schemas.microsoft.com/office/drawing/2014/main" val="3692319164"/>
                    </a:ext>
                  </a:extLst>
                </a:gridCol>
              </a:tblGrid>
              <a:tr h="734301">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176213" indent="0" algn="ctr">
                        <a:lnSpc>
                          <a:spcPct val="100000"/>
                        </a:lnSpc>
                        <a:spcBef>
                          <a:spcPts val="5"/>
                        </a:spcBef>
                        <a:buFont typeface="Wingdings"/>
                        <a:buNone/>
                        <a:tabLst>
                          <a:tab pos="360363" algn="l"/>
                        </a:tabLst>
                      </a:pPr>
                      <a:r>
                        <a:rPr lang="en-US" sz="2000" b="1" spc="-20" dirty="0">
                          <a:latin typeface="Calibri"/>
                          <a:cs typeface="Calibri"/>
                        </a:rPr>
                        <a:t>Airport/Airspace Constraints</a:t>
                      </a:r>
                      <a:r>
                        <a:rPr lang="en-US" sz="1600" b="1" spc="-20" dirty="0">
                          <a:latin typeface="Calibri"/>
                          <a:cs typeface="Calibri"/>
                        </a:rPr>
                        <a:t>(Equipment Outages/Significant NOTAMS/Special Events)  </a:t>
                      </a:r>
                      <a:endParaRPr sz="1800" dirty="0">
                        <a:latin typeface="Calibri"/>
                        <a:cs typeface="Calibri"/>
                      </a:endParaRPr>
                    </a:p>
                  </a:txBody>
                  <a:tcPr marL="0" marR="0" marT="635" marB="0">
                    <a:lnL w="12700" cap="flat" cmpd="sng" algn="ctr">
                      <a:solidFill>
                        <a:srgbClr val="FFFFFF"/>
                      </a:solidFill>
                      <a:prstDash val="solid"/>
                      <a:round/>
                      <a:headEnd type="none" w="med" len="med"/>
                      <a:tailEnd type="none" w="med" len="me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2000" b="1" kern="1200" spc="-20" dirty="0">
                          <a:solidFill>
                            <a:schemeClr val="tx1"/>
                          </a:solidFill>
                          <a:latin typeface="Calibri"/>
                          <a:ea typeface="+mn-ea"/>
                          <a:cs typeface="Calibri"/>
                        </a:rPr>
                        <a:t>Significant Weather</a:t>
                      </a:r>
                      <a:endParaRPr sz="2000" b="1" kern="1200" spc="-20" dirty="0">
                        <a:solidFill>
                          <a:schemeClr val="tx1"/>
                        </a:solidFill>
                        <a:latin typeface="Calibri"/>
                        <a:ea typeface="+mn-ea"/>
                        <a:cs typeface="Calibri"/>
                      </a:endParaRPr>
                    </a:p>
                  </a:txBody>
                  <a:tcPr marL="0" marR="0" marT="0" marB="0" anchor="ctr">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a:solidFill>
                        <a:srgbClr val="FFFFFF"/>
                      </a:solidFill>
                      <a:prstDash val="soli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2000" b="1" kern="1200" spc="-20" dirty="0">
                          <a:solidFill>
                            <a:schemeClr val="tx1"/>
                          </a:solidFill>
                          <a:latin typeface="Calibri"/>
                          <a:ea typeface="+mn-ea"/>
                          <a:cs typeface="Calibri"/>
                        </a:rPr>
                        <a:t>OTHER</a:t>
                      </a:r>
                      <a:endParaRPr sz="2000" b="1" kern="1200" spc="-20" dirty="0">
                        <a:solidFill>
                          <a:schemeClr val="tx1"/>
                        </a:solidFill>
                        <a:latin typeface="Calibri"/>
                        <a:ea typeface="+mn-ea"/>
                        <a:cs typeface="Calibri"/>
                      </a:endParaRPr>
                    </a:p>
                  </a:txBody>
                  <a:tcPr marL="0" marR="0" marT="0" marB="0" anchor="ctr">
                    <a:lnL w="12700">
                      <a:solidFill>
                        <a:srgbClr val="FFFFFF"/>
                      </a:solidFill>
                      <a:prstDash val="soli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0"/>
                  </a:ext>
                </a:extLst>
              </a:tr>
              <a:tr h="8209103">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r>
                        <a:rPr lang="pt-BR" sz="1400" b="1" dirty="0">
                          <a:solidFill>
                            <a:srgbClr val="FF0000"/>
                          </a:solidFill>
                        </a:rPr>
                        <a:t>MDSD-</a:t>
                      </a:r>
                      <a:r>
                        <a:rPr lang="pt-BR" sz="1400" dirty="0"/>
                        <a:t>(A0486/26 NOTAMR A0458/26 ) 2608141504  2609302359 ) RWY 17/35 CLSD)</a:t>
                      </a:r>
                    </a:p>
                    <a:p>
                      <a:r>
                        <a:rPr lang="pt-BR" sz="1400" b="1" dirty="0">
                          <a:solidFill>
                            <a:srgbClr val="FF0000"/>
                          </a:solidFill>
                        </a:rPr>
                        <a:t>MDSD- </a:t>
                      </a:r>
                      <a:r>
                        <a:rPr lang="en-US" sz="1400" dirty="0"/>
                        <a:t>(A0485/26 NOTAMR A0464/26 )  2608141502  2608282359  TWY G AND TWY H CLSD BTN HOLDING PSN AND RWY 17/35</a:t>
                      </a:r>
                      <a:r>
                        <a:rPr lang="pt-BR" sz="1400" b="1" dirty="0">
                          <a:solidFill>
                            <a:srgbClr val="FF0000"/>
                          </a:solidFill>
                        </a:rPr>
                        <a:t> </a:t>
                      </a:r>
                    </a:p>
                    <a:p>
                      <a:r>
                        <a:rPr lang="pt-BR" sz="1400" b="1" dirty="0">
                          <a:solidFill>
                            <a:srgbClr val="FF0000"/>
                          </a:solidFill>
                        </a:rPr>
                        <a:t>MDSD-</a:t>
                      </a:r>
                      <a:r>
                        <a:rPr lang="en-US" sz="1400" dirty="0"/>
                        <a:t>(A0493/26 NOTAMN) 2608190530  2608190800 ) RWY 18/36 CLSD)</a:t>
                      </a:r>
                      <a:r>
                        <a:rPr lang="pt-BR" sz="1400" b="1" dirty="0">
                          <a:solidFill>
                            <a:srgbClr val="FF0000"/>
                          </a:solidFill>
                        </a:rPr>
                        <a:t>                                                                                                                                                     MDPC-</a:t>
                      </a:r>
                      <a:r>
                        <a:rPr lang="en-US" sz="1400" dirty="0"/>
                        <a:t>(A0475/26 NOTAMN) 2608091100  2609202200  RWY 09/27 CLSD FM TWY E INT TO TWY G INT)</a:t>
                      </a:r>
                    </a:p>
                    <a:p>
                      <a:r>
                        <a:rPr lang="en-US" sz="1400" b="1" dirty="0">
                          <a:solidFill>
                            <a:srgbClr val="FF0000"/>
                          </a:solidFill>
                        </a:rPr>
                        <a:t>MDPC-</a:t>
                      </a:r>
                      <a:r>
                        <a:rPr lang="en-US" sz="1400" dirty="0"/>
                        <a:t>A0474/26 NOTAMN ) 2608091100  2609202200 )RWY 09/27 LTD TO TAX) </a:t>
                      </a:r>
                      <a:endParaRPr lang="en-US" sz="1400" b="1" dirty="0">
                        <a:solidFill>
                          <a:srgbClr val="FF0000"/>
                        </a:solidFill>
                      </a:endParaRPr>
                    </a:p>
                    <a:p>
                      <a:r>
                        <a:rPr lang="en-US" sz="1400" b="1" baseline="0" dirty="0">
                          <a:solidFill>
                            <a:srgbClr val="FF0000"/>
                          </a:solidFill>
                        </a:rPr>
                        <a:t>MDST-</a:t>
                      </a:r>
                      <a:r>
                        <a:rPr lang="en-US" sz="1400" dirty="0"/>
                        <a:t>A0491/26 NOTAMR A0415/26 )  2608141540  2610062300 ) RWY 29 PAPI ON TEST</a:t>
                      </a:r>
                      <a:r>
                        <a:rPr lang="en-US" sz="1400" baseline="0" dirty="0"/>
                        <a:t>                                                                                                       </a:t>
                      </a:r>
                      <a:r>
                        <a:rPr lang="en-US" sz="1400" b="1" baseline="0" dirty="0">
                          <a:solidFill>
                            <a:srgbClr val="FF0000"/>
                          </a:solidFill>
                        </a:rPr>
                        <a:t>MDCY-</a:t>
                      </a:r>
                      <a:r>
                        <a:rPr lang="en-US" sz="1400" dirty="0"/>
                        <a:t>(A0362/26 NOTAMN ) 2606030030  2608281230 ) SUN-FRI 0030-1230 E) RWY 07 ALS MALS U/S)</a:t>
                      </a:r>
                      <a:endParaRPr lang="en-US" sz="1400" b="1" baseline="0" dirty="0">
                        <a:solidFill>
                          <a:srgbClr val="FF0000"/>
                        </a:solidFill>
                      </a:endParaRPr>
                    </a:p>
                    <a:p>
                      <a:endParaRPr lang="en-US" sz="1400" b="1" baseline="0" dirty="0">
                        <a:solidFill>
                          <a:srgbClr val="FF0000"/>
                        </a:solidFill>
                      </a:endParaRPr>
                    </a:p>
                    <a:p>
                      <a:r>
                        <a:rPr lang="pt-BR" sz="1400" b="1" dirty="0">
                          <a:solidFill>
                            <a:schemeClr val="tx1"/>
                          </a:solidFill>
                        </a:rPr>
                        <a:t>CHECK</a:t>
                      </a:r>
                      <a:r>
                        <a:rPr lang="pt-BR" sz="1400" b="1" baseline="0" dirty="0">
                          <a:solidFill>
                            <a:schemeClr val="tx1"/>
                          </a:solidFill>
                        </a:rPr>
                        <a:t> NOTAM INFO FOR MORE DETAILS.</a:t>
                      </a:r>
                      <a:endParaRPr lang="en-US" sz="1400" kern="1200" dirty="0">
                        <a:solidFill>
                          <a:srgbClr val="FF0000"/>
                        </a:solidFill>
                        <a:effectLst/>
                        <a:latin typeface="Calibri" panose="020F0502020204030204"/>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s-DO" sz="1400" dirty="0"/>
                    </a:p>
                    <a:p>
                      <a:pPr marL="0" marR="0" indent="0" algn="l" defTabSz="914400" rtl="0" eaLnBrk="1" fontAlgn="auto" latinLnBrk="0" hangingPunct="1">
                        <a:lnSpc>
                          <a:spcPct val="100000"/>
                        </a:lnSpc>
                        <a:spcBef>
                          <a:spcPts val="0"/>
                        </a:spcBef>
                        <a:spcAft>
                          <a:spcPts val="0"/>
                        </a:spcAft>
                        <a:buClrTx/>
                        <a:buSzTx/>
                        <a:buFontTx/>
                        <a:buNone/>
                        <a:tabLst/>
                        <a:defRPr/>
                      </a:pPr>
                      <a:endParaRPr lang="es-DO" sz="1400" dirty="0"/>
                    </a:p>
                    <a:p>
                      <a:pPr marL="0" marR="0" indent="0" algn="l" defTabSz="914400" rtl="0" eaLnBrk="1" fontAlgn="auto" latinLnBrk="0" hangingPunct="1">
                        <a:lnSpc>
                          <a:spcPct val="100000"/>
                        </a:lnSpc>
                        <a:spcBef>
                          <a:spcPts val="0"/>
                        </a:spcBef>
                        <a:spcAft>
                          <a:spcPts val="0"/>
                        </a:spcAft>
                        <a:buClrTx/>
                        <a:buSzTx/>
                        <a:buFontTx/>
                        <a:buNone/>
                        <a:tabLst/>
                        <a:defRPr/>
                      </a:pPr>
                      <a:endParaRPr lang="es-DO" sz="1400" dirty="0"/>
                    </a:p>
                    <a:p>
                      <a:pPr marL="0" marR="0" indent="0" algn="l" defTabSz="914400" rtl="0" eaLnBrk="1" fontAlgn="auto" latinLnBrk="0" hangingPunct="1">
                        <a:lnSpc>
                          <a:spcPct val="100000"/>
                        </a:lnSpc>
                        <a:spcBef>
                          <a:spcPts val="0"/>
                        </a:spcBef>
                        <a:spcAft>
                          <a:spcPts val="0"/>
                        </a:spcAft>
                        <a:buClrTx/>
                        <a:buSzTx/>
                        <a:buFontTx/>
                        <a:buNone/>
                        <a:tabLst/>
                        <a:defRPr/>
                      </a:pPr>
                      <a:endParaRPr lang="es-DO" sz="1400"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dirty="0"/>
                    </a:p>
                    <a:p>
                      <a:pPr marL="0" marR="0" indent="0" algn="l" defTabSz="914400" rtl="0" eaLnBrk="1" fontAlgn="auto" latinLnBrk="0" hangingPunct="1">
                        <a:lnSpc>
                          <a:spcPct val="100000"/>
                        </a:lnSpc>
                        <a:spcBef>
                          <a:spcPts val="0"/>
                        </a:spcBef>
                        <a:spcAft>
                          <a:spcPts val="0"/>
                        </a:spcAft>
                        <a:buClrTx/>
                        <a:buSzTx/>
                        <a:buFontTx/>
                        <a:buNone/>
                        <a:tabLst/>
                        <a:defRPr/>
                      </a:pPr>
                      <a:endParaRPr lang="es-DO" sz="1400"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1" dirty="0"/>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1" dirty="0"/>
                    </a:p>
                    <a:p>
                      <a:pPr marL="0" marR="0" indent="0" algn="l" defTabSz="914400" rtl="0" eaLnBrk="1" fontAlgn="auto" latinLnBrk="0" hangingPunct="1">
                        <a:lnSpc>
                          <a:spcPct val="100000"/>
                        </a:lnSpc>
                        <a:spcBef>
                          <a:spcPts val="0"/>
                        </a:spcBef>
                        <a:spcAft>
                          <a:spcPts val="0"/>
                        </a:spcAft>
                        <a:buClrTx/>
                        <a:buSzTx/>
                        <a:buFontTx/>
                        <a:buNone/>
                        <a:tabLst/>
                        <a:defRPr/>
                      </a:pPr>
                      <a:endParaRPr lang="pt-BR" sz="1400" dirty="0">
                        <a:solidFill>
                          <a:srgbClr val="FF0000"/>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dirty="0"/>
                    </a:p>
                    <a:p>
                      <a:pPr marL="0" marR="0" indent="0" algn="l" defTabSz="914400" rtl="0" eaLnBrk="1" fontAlgn="auto" latinLnBrk="0" hangingPunct="1">
                        <a:lnSpc>
                          <a:spcPct val="100000"/>
                        </a:lnSpc>
                        <a:spcBef>
                          <a:spcPts val="0"/>
                        </a:spcBef>
                        <a:spcAft>
                          <a:spcPts val="0"/>
                        </a:spcAft>
                        <a:buClrTx/>
                        <a:buSzTx/>
                        <a:buFontTx/>
                        <a:buNone/>
                        <a:tabLst/>
                        <a:defRPr/>
                      </a:pPr>
                      <a:endParaRPr lang="pt-BR" sz="1400" dirty="0"/>
                    </a:p>
                    <a:p>
                      <a:pPr marL="0" marR="0" indent="0" algn="l" defTabSz="914400" rtl="0" eaLnBrk="1" fontAlgn="auto" latinLnBrk="0" hangingPunct="1">
                        <a:lnSpc>
                          <a:spcPct val="100000"/>
                        </a:lnSpc>
                        <a:spcBef>
                          <a:spcPts val="0"/>
                        </a:spcBef>
                        <a:spcAft>
                          <a:spcPts val="0"/>
                        </a:spcAft>
                        <a:buClrTx/>
                        <a:buSzTx/>
                        <a:buFontTx/>
                        <a:buNone/>
                        <a:tabLst/>
                        <a:defRPr/>
                      </a:pPr>
                      <a:endParaRPr lang="pt-BR" sz="1400" dirty="0"/>
                    </a:p>
                    <a:p>
                      <a:pPr marL="0" marR="0" indent="0" algn="l" defTabSz="914400" rtl="0" eaLnBrk="1" fontAlgn="auto" latinLnBrk="0" hangingPunct="1">
                        <a:lnSpc>
                          <a:spcPct val="100000"/>
                        </a:lnSpc>
                        <a:spcBef>
                          <a:spcPts val="0"/>
                        </a:spcBef>
                        <a:spcAft>
                          <a:spcPts val="0"/>
                        </a:spcAft>
                        <a:buClrTx/>
                        <a:buSzTx/>
                        <a:buFontTx/>
                        <a:buNone/>
                        <a:tabLst/>
                        <a:defRPr/>
                      </a:pPr>
                      <a:endParaRPr lang="pt-BR" sz="1400" dirty="0"/>
                    </a:p>
                    <a:p>
                      <a:endParaRPr lang="en-US" sz="1400" b="1" kern="1200" dirty="0">
                        <a:solidFill>
                          <a:srgbClr val="FF0000"/>
                        </a:solidFill>
                        <a:effectLst/>
                        <a:latin typeface="Calibri" panose="020F0502020204030204"/>
                        <a:ea typeface="+mn-ea"/>
                        <a:cs typeface="+mn-cs"/>
                      </a:endParaRPr>
                    </a:p>
                    <a:p>
                      <a:endParaRPr lang="en-US" sz="1400" b="1" kern="1200" dirty="0">
                        <a:solidFill>
                          <a:schemeClr val="tx1"/>
                        </a:solidFill>
                        <a:effectLst/>
                        <a:latin typeface="Calibri" panose="020F0502020204030204"/>
                        <a:ea typeface="+mn-ea"/>
                        <a:cs typeface="+mn-cs"/>
                      </a:endParaRPr>
                    </a:p>
                    <a:p>
                      <a:endParaRPr lang="en-US" sz="1400" b="1" kern="1200" dirty="0">
                        <a:solidFill>
                          <a:srgbClr val="FF0000"/>
                        </a:solidFill>
                        <a:effectLst/>
                        <a:latin typeface="Calibri" panose="020F0502020204030204"/>
                        <a:ea typeface="+mn-ea"/>
                        <a:cs typeface="+mn-cs"/>
                      </a:endParaRPr>
                    </a:p>
                    <a:p>
                      <a:endParaRPr lang="en-US" sz="1400" kern="1200" dirty="0">
                        <a:solidFill>
                          <a:schemeClr val="tx1"/>
                        </a:solidFill>
                        <a:effectLst/>
                        <a:latin typeface="Calibri" panose="020F0502020204030204"/>
                        <a:ea typeface="+mn-ea"/>
                        <a:cs typeface="+mn-cs"/>
                      </a:endParaRPr>
                    </a:p>
                  </a:txBody>
                  <a:tcPr marL="0" marR="0" marT="0" marB="0" anchor="ctr">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800" b="1" dirty="0">
                          <a:solidFill>
                            <a:srgbClr val="FF0000"/>
                          </a:solidFill>
                          <a:latin typeface="Calibri"/>
                          <a:cs typeface="Calibri"/>
                        </a:rPr>
                        <a:t>SANTO</a:t>
                      </a:r>
                      <a:r>
                        <a:rPr lang="en-US" sz="1800" b="1" baseline="0" dirty="0">
                          <a:solidFill>
                            <a:srgbClr val="FF0000"/>
                          </a:solidFill>
                          <a:latin typeface="Calibri"/>
                          <a:cs typeface="Calibri"/>
                        </a:rPr>
                        <a:t> DOMINGO </a:t>
                      </a:r>
                    </a:p>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800" b="1" baseline="0" dirty="0">
                          <a:solidFill>
                            <a:srgbClr val="FF0000"/>
                          </a:solidFill>
                          <a:latin typeface="Calibri"/>
                          <a:cs typeface="Calibri"/>
                        </a:rPr>
                        <a:t>FIR</a:t>
                      </a:r>
                    </a:p>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800" b="1" baseline="0" dirty="0">
                          <a:solidFill>
                            <a:srgbClr val="FF0000"/>
                          </a:solidFill>
                          <a:latin typeface="Calibri"/>
                          <a:cs typeface="Calibri"/>
                        </a:rPr>
                        <a:t>NO SIGNIFICANT WEATHER</a:t>
                      </a:r>
                    </a:p>
                  </a:txBody>
                  <a:tcPr marL="0" marR="0" marT="0" marB="0">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400" b="1" baseline="0" dirty="0">
                          <a:solidFill>
                            <a:srgbClr val="FF0000"/>
                          </a:solidFill>
                          <a:latin typeface="Calibri"/>
                          <a:cs typeface="Calibri"/>
                        </a:rPr>
                        <a:t>              STAFFING: </a:t>
                      </a:r>
                      <a:r>
                        <a:rPr lang="en-US" sz="1400" b="1" baseline="0" dirty="0">
                          <a:solidFill>
                            <a:schemeClr val="tx1"/>
                          </a:solidFill>
                          <a:latin typeface="Calibri"/>
                          <a:cs typeface="Calibri"/>
                        </a:rPr>
                        <a:t>ADEQUATE</a:t>
                      </a:r>
                    </a:p>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400" b="1" baseline="0" dirty="0">
                          <a:solidFill>
                            <a:schemeClr val="tx1"/>
                          </a:solidFill>
                          <a:latin typeface="Calibri"/>
                          <a:cs typeface="Calibri"/>
                        </a:rPr>
                        <a:t>               </a:t>
                      </a:r>
                    </a:p>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400" b="1" baseline="0" dirty="0">
                          <a:solidFill>
                            <a:schemeClr val="tx1"/>
                          </a:solidFill>
                          <a:latin typeface="Calibri"/>
                          <a:cs typeface="Calibri"/>
                        </a:rPr>
                        <a:t>              </a:t>
                      </a:r>
                      <a:r>
                        <a:rPr lang="en-US" sz="1400" b="1" baseline="0" dirty="0">
                          <a:solidFill>
                            <a:srgbClr val="FF0000"/>
                          </a:solidFill>
                          <a:latin typeface="Calibri"/>
                          <a:cs typeface="Calibri"/>
                        </a:rPr>
                        <a:t>DAYLY</a:t>
                      </a:r>
                      <a:r>
                        <a:rPr lang="en-US" sz="1400" b="1" baseline="0" dirty="0">
                          <a:solidFill>
                            <a:schemeClr val="tx1"/>
                          </a:solidFill>
                          <a:latin typeface="Calibri"/>
                          <a:cs typeface="Calibri"/>
                        </a:rPr>
                        <a:t> </a:t>
                      </a:r>
                      <a:r>
                        <a:rPr lang="en-US" sz="1400" b="1" baseline="0" dirty="0">
                          <a:solidFill>
                            <a:srgbClr val="FF0000"/>
                          </a:solidFill>
                          <a:latin typeface="Calibri"/>
                          <a:cs typeface="Calibri"/>
                        </a:rPr>
                        <a:t>DEMAND:  </a:t>
                      </a:r>
                      <a:r>
                        <a:rPr lang="en-US" sz="1400" b="1" baseline="0" dirty="0">
                          <a:solidFill>
                            <a:schemeClr val="tx1"/>
                          </a:solidFill>
                          <a:latin typeface="Calibri"/>
                          <a:cs typeface="Calibri"/>
                        </a:rPr>
                        <a:t>MEDIUM</a:t>
                      </a:r>
                      <a:endParaRPr lang="es-DO" sz="1400" b="1" baseline="0" dirty="0">
                        <a:solidFill>
                          <a:srgbClr val="FF0000"/>
                        </a:solidFill>
                        <a:latin typeface="Calibri"/>
                        <a:cs typeface="Calibri"/>
                      </a:endParaRPr>
                    </a:p>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s-DO" sz="1400" b="1" baseline="0" dirty="0">
                          <a:solidFill>
                            <a:srgbClr val="FF0000"/>
                          </a:solidFill>
                          <a:latin typeface="Calibri"/>
                          <a:cs typeface="Calibri"/>
                        </a:rPr>
                        <a:t>              </a:t>
                      </a:r>
                    </a:p>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s-DO" sz="1400" b="1" baseline="0" dirty="0">
                          <a:solidFill>
                            <a:srgbClr val="FF0000"/>
                          </a:solidFill>
                          <a:latin typeface="Calibri"/>
                          <a:cs typeface="Calibri"/>
                        </a:rPr>
                        <a:t>              TMM:  </a:t>
                      </a:r>
                      <a:r>
                        <a:rPr lang="es-DO" sz="1400" b="1" baseline="0" dirty="0">
                          <a:solidFill>
                            <a:schemeClr val="tx1"/>
                          </a:solidFill>
                          <a:latin typeface="Calibri"/>
                          <a:cs typeface="Calibri"/>
                        </a:rPr>
                        <a:t>POSSIBLE 20 MIT FROM MIAMI AIRSPACE VIA POKEG/JUELE ARRIVALS TO MDSD/MDPC </a:t>
                      </a:r>
                      <a:r>
                        <a:rPr lang="es-DO" sz="1400" b="1" baseline="0">
                          <a:solidFill>
                            <a:schemeClr val="tx1"/>
                          </a:solidFill>
                          <a:latin typeface="Calibri"/>
                          <a:cs typeface="Calibri"/>
                        </a:rPr>
                        <a:t>FROM 15:00 </a:t>
                      </a:r>
                      <a:r>
                        <a:rPr lang="es-DO" sz="1400" b="1" baseline="0" dirty="0">
                          <a:solidFill>
                            <a:schemeClr val="tx1"/>
                          </a:solidFill>
                          <a:latin typeface="Calibri"/>
                          <a:cs typeface="Calibri"/>
                        </a:rPr>
                        <a:t>UTC/20:00 UTC DUE TO RUNWAY CONFIGURATION  AND VOLUME. </a:t>
                      </a:r>
                      <a:r>
                        <a:rPr lang="es-DO" sz="1400" b="1" baseline="0" dirty="0">
                          <a:solidFill>
                            <a:srgbClr val="FF0000"/>
                          </a:solidFill>
                          <a:latin typeface="Calibri"/>
                          <a:cs typeface="Calibri"/>
                        </a:rPr>
                        <a:t> </a:t>
                      </a:r>
                    </a:p>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s-DO" sz="1400" b="1" baseline="0" dirty="0">
                        <a:solidFill>
                          <a:schemeClr val="tx1"/>
                        </a:solidFill>
                        <a:latin typeface="Calibri"/>
                        <a:cs typeface="Calibri"/>
                      </a:endParaRPr>
                    </a:p>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n-US" sz="1400" b="0" baseline="0" dirty="0">
                        <a:solidFill>
                          <a:schemeClr val="tx1"/>
                        </a:solidFill>
                        <a:latin typeface="Calibri"/>
                        <a:cs typeface="Calibri"/>
                      </a:endParaRPr>
                    </a:p>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1400" b="0" baseline="0" dirty="0">
                          <a:solidFill>
                            <a:schemeClr val="tx1"/>
                          </a:solidFill>
                          <a:latin typeface="Calibri"/>
                          <a:cs typeface="Calibri"/>
                        </a:rPr>
                        <a:t>.</a:t>
                      </a:r>
                      <a:endParaRPr lang="es-DO" sz="1400" b="0" baseline="0" dirty="0">
                        <a:solidFill>
                          <a:schemeClr val="tx1"/>
                        </a:solidFill>
                        <a:latin typeface="Calibri"/>
                        <a:cs typeface="Calibri"/>
                      </a:endParaRPr>
                    </a:p>
                  </a:txBody>
                  <a:tcPr marL="0" marR="0" marT="0" marB="0">
                    <a:lnL w="12700">
                      <a:solidFill>
                        <a:srgbClr val="FFFFFF"/>
                      </a:solidFill>
                      <a:prstDash val="soli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1"/>
                  </a:ext>
                </a:extLst>
              </a:tr>
              <a:tr h="7213971">
                <a:tc>
                  <a:txBody>
                    <a:bodyPr/>
                    <a:lstStyle/>
                    <a:p>
                      <a:endParaRPr lang="en-US" sz="1400" kern="1200" dirty="0">
                        <a:solidFill>
                          <a:schemeClr val="tx1"/>
                        </a:solidFill>
                        <a:effectLst/>
                        <a:latin typeface="Calibri" panose="020F0502020204030204"/>
                        <a:ea typeface="+mn-ea"/>
                        <a:cs typeface="+mn-cs"/>
                      </a:endParaRPr>
                    </a:p>
                  </a:txBody>
                  <a:tcPr marL="0" marR="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n-US" sz="1800" b="1" baseline="0" dirty="0">
                        <a:solidFill>
                          <a:srgbClr val="FF0000"/>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s-DO" sz="1400" baseline="0" dirty="0">
                        <a:solidFill>
                          <a:schemeClr val="tx1"/>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3651161456"/>
                  </a:ext>
                </a:extLst>
              </a:tr>
              <a:tr h="7213971">
                <a:tc>
                  <a:txBody>
                    <a:bodyPr/>
                    <a:lstStyle/>
                    <a:p>
                      <a:endParaRPr lang="en-US" sz="1400" kern="1200" dirty="0">
                        <a:solidFill>
                          <a:schemeClr val="tx1"/>
                        </a:solidFill>
                        <a:effectLst/>
                        <a:latin typeface="Calibri" panose="020F0502020204030204"/>
                        <a:ea typeface="+mn-ea"/>
                        <a:cs typeface="+mn-cs"/>
                      </a:endParaRPr>
                    </a:p>
                  </a:txBody>
                  <a:tcPr marL="0" marR="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n-US" sz="1800" b="1" baseline="0" dirty="0">
                        <a:solidFill>
                          <a:srgbClr val="FF0000"/>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s-DO" sz="1400" baseline="0" dirty="0">
                        <a:solidFill>
                          <a:schemeClr val="tx1"/>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4255269646"/>
                  </a:ext>
                </a:extLst>
              </a:tr>
              <a:tr h="7213971">
                <a:tc>
                  <a:txBody>
                    <a:bodyPr/>
                    <a:lstStyle/>
                    <a:p>
                      <a:endParaRPr lang="en-US" sz="1400" kern="1200" dirty="0">
                        <a:solidFill>
                          <a:schemeClr val="tx1"/>
                        </a:solidFill>
                        <a:effectLst/>
                        <a:latin typeface="Calibri" panose="020F0502020204030204"/>
                        <a:ea typeface="+mn-ea"/>
                        <a:cs typeface="+mn-cs"/>
                      </a:endParaRPr>
                    </a:p>
                  </a:txBody>
                  <a:tcPr marL="0" marR="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n-US" sz="1800" b="1" baseline="0" dirty="0">
                        <a:solidFill>
                          <a:srgbClr val="FF0000"/>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s-DO" sz="1400" baseline="0" dirty="0">
                        <a:solidFill>
                          <a:schemeClr val="tx1"/>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2039341028"/>
                  </a:ext>
                </a:extLst>
              </a:tr>
              <a:tr h="7213971">
                <a:tc>
                  <a:txBody>
                    <a:bodyPr/>
                    <a:lstStyle/>
                    <a:p>
                      <a:endParaRPr lang="en-US" sz="1400" kern="1200" dirty="0">
                        <a:solidFill>
                          <a:schemeClr val="tx1"/>
                        </a:solidFill>
                        <a:effectLst/>
                        <a:latin typeface="Calibri" panose="020F0502020204030204"/>
                        <a:ea typeface="+mn-ea"/>
                        <a:cs typeface="+mn-cs"/>
                      </a:endParaRPr>
                    </a:p>
                  </a:txBody>
                  <a:tcPr marL="0" marR="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n-US" sz="1800" b="1" baseline="0" dirty="0">
                        <a:solidFill>
                          <a:srgbClr val="FF0000"/>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s-DO" sz="1400" baseline="0" dirty="0">
                        <a:solidFill>
                          <a:schemeClr val="tx1"/>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3010295670"/>
                  </a:ext>
                </a:extLst>
              </a:tr>
              <a:tr h="7213971">
                <a:tc>
                  <a:txBody>
                    <a:bodyPr/>
                    <a:lstStyle/>
                    <a:p>
                      <a:endParaRPr lang="en-US" sz="1400" kern="1200" dirty="0">
                        <a:solidFill>
                          <a:schemeClr val="tx1"/>
                        </a:solidFill>
                        <a:effectLst/>
                        <a:latin typeface="Calibri" panose="020F0502020204030204"/>
                        <a:ea typeface="+mn-ea"/>
                        <a:cs typeface="+mn-cs"/>
                      </a:endParaRPr>
                    </a:p>
                  </a:txBody>
                  <a:tcPr marL="0" marR="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n-US" sz="1800" b="1" baseline="0" dirty="0">
                        <a:solidFill>
                          <a:srgbClr val="FF0000"/>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s-DO" sz="1400" baseline="0" dirty="0">
                        <a:solidFill>
                          <a:schemeClr val="tx1"/>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4243898997"/>
                  </a:ext>
                </a:extLst>
              </a:tr>
              <a:tr h="7213971">
                <a:tc>
                  <a:txBody>
                    <a:bodyPr/>
                    <a:lstStyle/>
                    <a:p>
                      <a:endParaRPr lang="en-US" sz="1400" kern="1200" dirty="0">
                        <a:solidFill>
                          <a:schemeClr val="tx1"/>
                        </a:solidFill>
                        <a:effectLst/>
                        <a:latin typeface="Calibri" panose="020F0502020204030204"/>
                        <a:ea typeface="+mn-ea"/>
                        <a:cs typeface="+mn-cs"/>
                      </a:endParaRPr>
                    </a:p>
                  </a:txBody>
                  <a:tcPr marL="0" marR="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1588" marR="0" lvl="0" indent="0" algn="ctr"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n-US" sz="1800" b="1" baseline="0" dirty="0">
                        <a:solidFill>
                          <a:srgbClr val="FF0000"/>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s-DO" sz="1400" baseline="0" dirty="0">
                        <a:solidFill>
                          <a:schemeClr val="tx1"/>
                        </a:solidFill>
                        <a:latin typeface="Calibri"/>
                        <a:cs typeface="Calibri"/>
                      </a:endParaRPr>
                    </a:p>
                  </a:txBody>
                  <a:tcPr marL="0" marR="0" marT="0" marB="0">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3900482889"/>
                  </a:ext>
                </a:extLst>
              </a:tr>
            </a:tbl>
          </a:graphicData>
        </a:graphic>
      </p:graphicFrame>
      <p:sp>
        <p:nvSpPr>
          <p:cNvPr id="5" name="Rectángulo 4"/>
          <p:cNvSpPr/>
          <p:nvPr/>
        </p:nvSpPr>
        <p:spPr>
          <a:xfrm>
            <a:off x="3048000" y="2967335"/>
            <a:ext cx="6096000" cy="369332"/>
          </a:xfrm>
          <a:prstGeom prst="rect">
            <a:avLst/>
          </a:prstGeom>
        </p:spPr>
        <p:txBody>
          <a:bodyPr>
            <a:spAutoFit/>
          </a:bodyPr>
          <a:lstStyle/>
          <a:p>
            <a:endParaRPr lang="en-US" dirty="0"/>
          </a:p>
        </p:txBody>
      </p:sp>
    </p:spTree>
    <p:extLst>
      <p:ext uri="{BB962C8B-B14F-4D97-AF65-F5344CB8AC3E}">
        <p14:creationId xmlns:p14="http://schemas.microsoft.com/office/powerpoint/2010/main" val="36633336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6" name="TextBox 5"/>
          <p:cNvSpPr txBox="1"/>
          <p:nvPr/>
        </p:nvSpPr>
        <p:spPr bwMode="auto">
          <a:xfrm>
            <a:off x="108154" y="3257147"/>
            <a:ext cx="4191000" cy="2062103"/>
          </a:xfrm>
          <a:prstGeom prst="rect">
            <a:avLst/>
          </a:prstGeom>
          <a:noFill/>
        </p:spPr>
        <p:txBody>
          <a:bodyPr wrap="square" rtlCol="0">
            <a:spAutoFit/>
          </a:bodyPr>
          <a:lstStyle/>
          <a:p>
            <a:pPr marL="0" marR="0" lvl="0" indent="0" algn="ctr" defTabSz="914400">
              <a:lnSpc>
                <a:spcPct val="100000"/>
              </a:lnSpc>
              <a:spcBef>
                <a:spcPts val="0"/>
              </a:spcBef>
              <a:spcAft>
                <a:spcPts val="0"/>
              </a:spcAft>
              <a:buClrTx/>
              <a:buSzTx/>
              <a:buFontTx/>
              <a:buNone/>
              <a:defRPr/>
            </a:pPr>
            <a:endParaRPr lang="en-US" sz="3200" b="1" i="1" u="none" strike="noStrike" cap="none" spc="0">
              <a:ln>
                <a:noFill/>
              </a:ln>
              <a:solidFill>
                <a:srgbClr val="002060"/>
              </a:solidFill>
              <a:latin typeface="Calibri"/>
              <a:ea typeface="+mn-ea"/>
              <a:cs typeface="+mn-cs"/>
            </a:endParaRPr>
          </a:p>
          <a:p>
            <a:pPr marL="0" marR="0" lvl="0" indent="0" algn="ctr" defTabSz="914400">
              <a:lnSpc>
                <a:spcPct val="100000"/>
              </a:lnSpc>
              <a:spcBef>
                <a:spcPts val="0"/>
              </a:spcBef>
              <a:spcAft>
                <a:spcPts val="0"/>
              </a:spcAft>
              <a:buClrTx/>
              <a:buSzTx/>
              <a:buFontTx/>
              <a:buNone/>
              <a:defRPr/>
            </a:pPr>
            <a:r>
              <a:rPr lang="en-US" sz="3200" b="1" i="1" u="none" strike="noStrike" cap="none" spc="0">
                <a:ln>
                  <a:noFill/>
                </a:ln>
                <a:solidFill>
                  <a:srgbClr val="002060"/>
                </a:solidFill>
                <a:latin typeface="Calibri"/>
                <a:ea typeface="+mn-ea"/>
                <a:cs typeface="+mn-cs"/>
              </a:rPr>
              <a:t>Direction Navigation Aerienne</a:t>
            </a:r>
            <a:br>
              <a:rPr lang="en-US" sz="3200" b="1" i="0" u="none" strike="noStrike" cap="none" spc="0">
                <a:ln>
                  <a:noFill/>
                </a:ln>
                <a:solidFill>
                  <a:srgbClr val="002060"/>
                </a:solidFill>
                <a:latin typeface="Calibri"/>
                <a:ea typeface="+mn-ea"/>
                <a:cs typeface="+mn-cs"/>
              </a:rPr>
            </a:br>
            <a:r>
              <a:rPr lang="en-US" sz="3200" b="1" i="1" u="none" strike="noStrike" cap="none" spc="0">
                <a:ln>
                  <a:noFill/>
                </a:ln>
                <a:solidFill>
                  <a:srgbClr val="002060"/>
                </a:solidFill>
                <a:latin typeface="Calibri"/>
                <a:ea typeface="+mn-ea"/>
                <a:cs typeface="+mn-cs"/>
              </a:rPr>
              <a:t>ATS</a:t>
            </a:r>
            <a:endParaRPr lang="en-US" sz="3200" b="1" i="1" u="none" strike="noStrike" cap="none" spc="0">
              <a:ln>
                <a:noFill/>
              </a:ln>
              <a:solidFill>
                <a:prstClr val="black"/>
              </a:solidFill>
              <a:latin typeface="Calibri"/>
              <a:ea typeface="+mn-ea"/>
              <a:cs typeface="+mn-cs"/>
            </a:endParaRPr>
          </a:p>
        </p:txBody>
      </p:sp>
      <p:pic>
        <p:nvPicPr>
          <p:cNvPr id="4" name="Picture 3"/>
          <p:cNvPicPr>
            <a:picLocks noChangeAspect="1"/>
          </p:cNvPicPr>
          <p:nvPr/>
        </p:nvPicPr>
        <p:blipFill>
          <a:blip r:embed="rId2"/>
          <a:stretch/>
        </p:blipFill>
        <p:spPr bwMode="auto">
          <a:xfrm>
            <a:off x="1591259" y="1538750"/>
            <a:ext cx="1187922" cy="1890250"/>
          </a:xfrm>
          <a:prstGeom prst="rect">
            <a:avLst/>
          </a:prstGeom>
        </p:spPr>
      </p:pic>
      <p:pic>
        <p:nvPicPr>
          <p:cNvPr id="3" name="Picture 2" descr="Map&#10;&#10;Description automatically generated"/>
          <p:cNvPicPr>
            <a:picLocks noChangeAspect="1"/>
          </p:cNvPicPr>
          <p:nvPr/>
        </p:nvPicPr>
        <p:blipFill>
          <a:blip r:embed="rId3"/>
          <a:stretch/>
        </p:blipFill>
        <p:spPr bwMode="auto">
          <a:xfrm>
            <a:off x="4643899" y="951132"/>
            <a:ext cx="6784258" cy="5501640"/>
          </a:xfrm>
          <a:prstGeom prst="rect">
            <a:avLst/>
          </a:prstGeom>
        </p:spPr>
      </p:pic>
      <p:sp>
        <p:nvSpPr>
          <p:cNvPr id="7" name="TextBox 6"/>
          <p:cNvSpPr txBox="1"/>
          <p:nvPr/>
        </p:nvSpPr>
        <p:spPr bwMode="auto">
          <a:xfrm>
            <a:off x="396055" y="306906"/>
            <a:ext cx="3438526" cy="584775"/>
          </a:xfrm>
          <a:prstGeom prst="rect">
            <a:avLst/>
          </a:prstGeom>
          <a:noFill/>
        </p:spPr>
        <p:txBody>
          <a:bodyPr wrap="square" rtlCol="0">
            <a:spAutoFit/>
          </a:bodyPr>
          <a:lstStyle/>
          <a:p>
            <a:pPr marL="0" marR="0" lvl="0" indent="0" algn="ctr" defTabSz="914400">
              <a:lnSpc>
                <a:spcPct val="100000"/>
              </a:lnSpc>
              <a:spcBef>
                <a:spcPts val="0"/>
              </a:spcBef>
              <a:spcAft>
                <a:spcPts val="0"/>
              </a:spcAft>
              <a:buClrTx/>
              <a:buSzTx/>
              <a:buFontTx/>
              <a:buNone/>
              <a:defRPr/>
            </a:pPr>
            <a:r>
              <a:rPr lang="en-US" sz="3200" b="1" i="0" u="none" strike="noStrike" cap="none" spc="0">
                <a:ln>
                  <a:noFill/>
                </a:ln>
                <a:solidFill>
                  <a:srgbClr val="002060"/>
                </a:solidFill>
                <a:latin typeface="Calibri"/>
                <a:ea typeface="+mn-ea"/>
                <a:cs typeface="+mn-cs"/>
              </a:rPr>
              <a:t>CADENA</a:t>
            </a:r>
            <a:endParaRPr lang="en-US" sz="3200" b="1" i="0" u="none" strike="noStrike" cap="none" spc="0">
              <a:ln>
                <a:noFill/>
              </a:ln>
              <a:solidFill>
                <a:prstClr val="black"/>
              </a:solidFill>
              <a:latin typeface="Calibri"/>
              <a:ea typeface="+mn-ea"/>
              <a:cs typeface="+mn-cs"/>
            </a:endParaRPr>
          </a:p>
        </p:txBody>
      </p:sp>
      <p:sp>
        <p:nvSpPr>
          <p:cNvPr id="5" name="TextBox 4">
            <a:extLst>
              <a:ext uri="{FF2B5EF4-FFF2-40B4-BE49-F238E27FC236}">
                <a16:creationId xmlns:a16="http://schemas.microsoft.com/office/drawing/2014/main" id="{F5068CDF-0A5E-E7FF-21A1-9BA84B36AE93}"/>
              </a:ext>
            </a:extLst>
          </p:cNvPr>
          <p:cNvSpPr txBox="1"/>
          <p:nvPr/>
        </p:nvSpPr>
        <p:spPr>
          <a:xfrm>
            <a:off x="3048000" y="3013502"/>
            <a:ext cx="6096000" cy="830997"/>
          </a:xfrm>
          <a:prstGeom prst="rect">
            <a:avLst/>
          </a:prstGeom>
          <a:noFill/>
        </p:spPr>
        <p:txBody>
          <a:bodyPr wrap="square">
            <a:spAutoFit/>
          </a:bodyPr>
          <a:lstStyle/>
          <a:p>
            <a:pPr indent="0" algn="l" fontAlgn="auto">
              <a:buNone/>
            </a:pPr>
            <a:r>
              <a:rPr lang="en-US" sz="1200" b="0" i="0" dirty="0">
                <a:solidFill>
                  <a:srgbClr val="FDFDFD"/>
                </a:solidFill>
                <a:effectLst/>
                <a:latin typeface="Aptos" panose="020B0004020202020204" pitchFamily="34" charset="0"/>
              </a:rPr>
              <a:t>Bonjour,</a:t>
            </a:r>
          </a:p>
          <a:p>
            <a:pPr indent="0" algn="l" fontAlgn="auto">
              <a:buNone/>
            </a:pPr>
            <a:br>
              <a:rPr lang="en-US" sz="1200" b="0" i="0" dirty="0">
                <a:solidFill>
                  <a:srgbClr val="FDFDFD"/>
                </a:solidFill>
                <a:effectLst/>
                <a:latin typeface="Aptos" panose="020B0004020202020204" pitchFamily="34" charset="0"/>
              </a:rPr>
            </a:br>
            <a:endParaRPr lang="en-US" sz="1200" b="0" i="0" dirty="0">
              <a:solidFill>
                <a:srgbClr val="FDFDFD"/>
              </a:solidFill>
              <a:effectLst/>
              <a:latin typeface="Aptos" panose="020B0004020202020204" pitchFamily="34" charset="0"/>
            </a:endParaRPr>
          </a:p>
          <a:p>
            <a:pPr indent="0" algn="l" rtl="0" fontAlgn="auto">
              <a:buNone/>
            </a:pPr>
            <a:r>
              <a:rPr lang="en-US" sz="1200" b="0" i="0" dirty="0">
                <a:solidFill>
                  <a:srgbClr val="FDFDFD"/>
                </a:solidFill>
                <a:effectLst/>
                <a:latin typeface="Aptos" panose="020B0004020202020204" pitchFamily="34" charset="0"/>
              </a:rPr>
              <a:t>        </a:t>
            </a:r>
            <a:r>
              <a:rPr lang="en-US" sz="1200" b="0" i="0" dirty="0" err="1">
                <a:solidFill>
                  <a:srgbClr val="FDFDFD"/>
                </a:solidFill>
                <a:effectLst/>
                <a:latin typeface="Aptos" panose="020B0004020202020204" pitchFamily="34" charset="0"/>
              </a:rPr>
              <a:t>Recevez</a:t>
            </a:r>
            <a:r>
              <a:rPr lang="en-US" sz="1200" b="0" i="0" dirty="0">
                <a:solidFill>
                  <a:srgbClr val="FDFDFD"/>
                </a:solidFill>
                <a:effectLst/>
                <a:latin typeface="Aptos" panose="020B0004020202020204" pitchFamily="34" charset="0"/>
              </a:rPr>
              <a:t> ci-joint la diapositive du CADENA du Jeudi 13 </a:t>
            </a:r>
            <a:r>
              <a:rPr lang="en-US" sz="1200" b="0" i="0" dirty="0" err="1">
                <a:solidFill>
                  <a:srgbClr val="FDFDFD"/>
                </a:solidFill>
                <a:effectLst/>
                <a:latin typeface="Aptos" panose="020B0004020202020204" pitchFamily="34" charset="0"/>
              </a:rPr>
              <a:t>Aout</a:t>
            </a:r>
            <a:r>
              <a:rPr lang="en-US" sz="1200" b="0" i="0" dirty="0">
                <a:solidFill>
                  <a:srgbClr val="FDFDFD"/>
                </a:solidFill>
                <a:effectLst/>
                <a:latin typeface="Aptos" panose="020B0004020202020204" pitchFamily="34" charset="0"/>
              </a:rPr>
              <a:t> 2026</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443845" y="-23405"/>
            <a:ext cx="504313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Helvetica"/>
                <a:ea typeface="+mn-ea"/>
                <a:cs typeface="Arial"/>
              </a:rPr>
              <a:t>CADENA</a:t>
            </a:r>
            <a:endParaRPr kumimoji="0" lang="en-US" sz="2400" b="1" i="0" u="none" strike="noStrike" kern="1200" cap="none" spc="0" normalizeH="0" baseline="0" noProof="0" dirty="0">
              <a:ln>
                <a:noFill/>
              </a:ln>
              <a:solidFill>
                <a:prstClr val="black"/>
              </a:solidFill>
              <a:effectLst/>
              <a:uLnTx/>
              <a:uFillTx/>
              <a:latin typeface="Helvetica"/>
              <a:ea typeface="+mn-ea"/>
              <a:cs typeface="Arial"/>
            </a:endParaRPr>
          </a:p>
        </p:txBody>
      </p:sp>
      <p:sp>
        <p:nvSpPr>
          <p:cNvPr id="3" name="Rectángulo 10"/>
          <p:cNvSpPr/>
          <p:nvPr/>
        </p:nvSpPr>
        <p:spPr>
          <a:xfrm>
            <a:off x="2134764" y="438260"/>
            <a:ext cx="7519800" cy="369332"/>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Arial" panose="020B0604020202020204"/>
                <a:ea typeface="+mn-ea"/>
                <a:cs typeface="Arial"/>
              </a:rPr>
              <a:t> </a:t>
            </a:r>
          </a:p>
        </p:txBody>
      </p:sp>
      <p:graphicFrame>
        <p:nvGraphicFramePr>
          <p:cNvPr id="2" name="object 7">
            <a:extLst>
              <a:ext uri="{FF2B5EF4-FFF2-40B4-BE49-F238E27FC236}">
                <a16:creationId xmlns:a16="http://schemas.microsoft.com/office/drawing/2014/main" id="{21CB853A-94BC-0536-51C7-F656E5A0C033}"/>
              </a:ext>
            </a:extLst>
          </p:cNvPr>
          <p:cNvGraphicFramePr>
            <a:graphicFrameLocks noGrp="1"/>
          </p:cNvGraphicFramePr>
          <p:nvPr/>
        </p:nvGraphicFramePr>
        <p:xfrm>
          <a:off x="0" y="895913"/>
          <a:ext cx="12174573" cy="6234092"/>
        </p:xfrm>
        <a:graphic>
          <a:graphicData uri="http://schemas.openxmlformats.org/drawingml/2006/table">
            <a:tbl>
              <a:tblPr firstRow="1" bandRow="1"/>
              <a:tblGrid>
                <a:gridCol w="5427442">
                  <a:extLst>
                    <a:ext uri="{9D8B030D-6E8A-4147-A177-3AD203B41FA5}">
                      <a16:colId xmlns:a16="http://schemas.microsoft.com/office/drawing/2014/main" val="20000"/>
                    </a:ext>
                  </a:extLst>
                </a:gridCol>
                <a:gridCol w="5326009">
                  <a:extLst>
                    <a:ext uri="{9D8B030D-6E8A-4147-A177-3AD203B41FA5}">
                      <a16:colId xmlns:a16="http://schemas.microsoft.com/office/drawing/2014/main" val="414455015"/>
                    </a:ext>
                  </a:extLst>
                </a:gridCol>
                <a:gridCol w="1421122">
                  <a:extLst>
                    <a:ext uri="{9D8B030D-6E8A-4147-A177-3AD203B41FA5}">
                      <a16:colId xmlns:a16="http://schemas.microsoft.com/office/drawing/2014/main" val="2846535691"/>
                    </a:ext>
                  </a:extLst>
                </a:gridCol>
              </a:tblGrid>
              <a:tr h="512901">
                <a:tc gridSpan="3">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defTabSz="914400" rtl="0" eaLnBrk="1" latinLnBrk="0" hangingPunct="1">
                        <a:lnSpc>
                          <a:spcPct val="100000"/>
                        </a:lnSpc>
                        <a:spcBef>
                          <a:spcPts val="5"/>
                        </a:spcBef>
                        <a:buFont typeface="Wingdings"/>
                        <a:buNone/>
                      </a:pPr>
                      <a:r>
                        <a:rPr lang="en-US" sz="1600" b="1" kern="1200" spc="-20" dirty="0">
                          <a:solidFill>
                            <a:schemeClr val="tx1"/>
                          </a:solidFill>
                          <a:latin typeface="Calibri"/>
                          <a:ea typeface="+mn-ea"/>
                          <a:cs typeface="Calibri"/>
                        </a:rPr>
                        <a:t>Airport/Airspace Constraints</a:t>
                      </a:r>
                    </a:p>
                    <a:p>
                      <a:pPr marL="85725" indent="0" algn="ctr" defTabSz="914400" rtl="0" eaLnBrk="1" latinLnBrk="0" hangingPunct="1">
                        <a:lnSpc>
                          <a:spcPct val="100000"/>
                        </a:lnSpc>
                        <a:spcBef>
                          <a:spcPts val="5"/>
                        </a:spcBef>
                        <a:buFont typeface="Wingdings"/>
                        <a:buNone/>
                      </a:pPr>
                      <a:r>
                        <a:rPr lang="en-US" sz="1600" b="1" kern="1200" spc="-20" dirty="0">
                          <a:solidFill>
                            <a:schemeClr val="tx1"/>
                          </a:solidFill>
                          <a:latin typeface="Calibri"/>
                          <a:ea typeface="+mn-ea"/>
                          <a:cs typeface="Calibri"/>
                        </a:rPr>
                        <a:t> </a:t>
                      </a:r>
                      <a:r>
                        <a:rPr lang="en-US" sz="1600" b="1" kern="1200" spc="-20" noProof="0" dirty="0">
                          <a:solidFill>
                            <a:schemeClr val="tx1"/>
                          </a:solidFill>
                          <a:latin typeface="Calibri"/>
                          <a:ea typeface="+mn-ea"/>
                          <a:cs typeface="Calibri"/>
                        </a:rPr>
                        <a:t>(Equipment Outages/Significant NOTAMs/Special Events)</a:t>
                      </a: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hMerge="1">
                  <a:txBody>
                    <a:bodyPr/>
                    <a:lstStyle/>
                    <a:p>
                      <a:endParaRPr lang="en-TT"/>
                    </a:p>
                  </a:txBody>
                  <a:tcPr>
                    <a:lnL w="12700" cap="flat" cmpd="sng" algn="ctr">
                      <a:solidFill>
                        <a:srgbClr val="FFFFFF"/>
                      </a:solidFill>
                      <a:prstDash val="solid"/>
                      <a:round/>
                      <a:headEnd type="none" w="med" len="med"/>
                      <a:tailEnd type="none" w="med" len="med"/>
                    </a:lnL>
                  </a:tcPr>
                </a:tc>
                <a:tc hMerge="1">
                  <a:txBody>
                    <a:bodyPr/>
                    <a:lstStyle/>
                    <a:p>
                      <a:endParaRPr lang="en-TT"/>
                    </a:p>
                  </a:txBody>
                  <a:tcPr>
                    <a:lnL w="12700" cap="flat" cmpd="sng" algn="ctr">
                      <a:solidFill>
                        <a:srgbClr val="FFFFFF"/>
                      </a:solidFill>
                      <a:prstDash val="solid"/>
                      <a:round/>
                      <a:headEnd type="none" w="med" len="med"/>
                      <a:tailEnd type="none" w="med" len="med"/>
                    </a:lnL>
                  </a:tcPr>
                </a:tc>
                <a:extLst>
                  <a:ext uri="{0D108BD9-81ED-4DB2-BD59-A6C34878D82A}">
                    <a16:rowId xmlns:a16="http://schemas.microsoft.com/office/drawing/2014/main" val="10000"/>
                  </a:ext>
                </a:extLst>
              </a:tr>
              <a:tr h="291620">
                <a:tc>
                  <a:txBody>
                    <a:bodyPr/>
                    <a:lstStyle/>
                    <a:p>
                      <a:pPr marL="85725" indent="0" algn="ctr" defTabSz="914400" rtl="0" eaLnBrk="1" latinLnBrk="0" hangingPunct="1">
                        <a:lnSpc>
                          <a:spcPct val="100000"/>
                        </a:lnSpc>
                        <a:spcBef>
                          <a:spcPts val="5"/>
                        </a:spcBef>
                        <a:buFont typeface="Wingdings"/>
                        <a:buNone/>
                      </a:pPr>
                      <a:r>
                        <a:rPr lang="en-US" sz="1600" b="1" kern="1200" spc="-20" noProof="0" dirty="0">
                          <a:solidFill>
                            <a:schemeClr val="tx1"/>
                          </a:solidFill>
                          <a:latin typeface="Calibri"/>
                          <a:ea typeface="+mn-ea"/>
                          <a:cs typeface="Calibri"/>
                        </a:rPr>
                        <a:t>CONSTRAINTS AND SIGNIFICANT NOTAMS</a:t>
                      </a: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85725" indent="0" algn="ctr" defTabSz="914400" rtl="0" eaLnBrk="1" latinLnBrk="0" hangingPunct="1">
                        <a:lnSpc>
                          <a:spcPct val="100000"/>
                        </a:lnSpc>
                        <a:spcBef>
                          <a:spcPts val="5"/>
                        </a:spcBef>
                        <a:buFont typeface="Wingdings"/>
                        <a:buNone/>
                      </a:pPr>
                      <a:r>
                        <a:rPr lang="en-US" sz="1600" b="1" kern="1200" spc="-20" dirty="0">
                          <a:solidFill>
                            <a:schemeClr val="tx1"/>
                          </a:solidFill>
                          <a:latin typeface="Calibri"/>
                          <a:ea typeface="+mn-ea"/>
                          <a:cs typeface="Calibri"/>
                        </a:rPr>
                        <a:t>SIGNIFICANT WEATHER</a:t>
                      </a:r>
                      <a:endParaRPr lang="en-TT" sz="1600" b="1" kern="1200" spc="-20" dirty="0">
                        <a:solidFill>
                          <a:schemeClr val="tx1"/>
                        </a:solidFill>
                        <a:latin typeface="Calibri"/>
                        <a:ea typeface="+mn-ea"/>
                        <a:cs typeface="Calibri"/>
                      </a:endParaRP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algn="ctr"/>
                      <a:r>
                        <a:rPr lang="en-US" sz="1600" b="1" kern="1200" spc="-20" dirty="0">
                          <a:solidFill>
                            <a:schemeClr val="tx1"/>
                          </a:solidFill>
                          <a:latin typeface="Calibri"/>
                          <a:ea typeface="+mn-ea"/>
                          <a:cs typeface="Calibri"/>
                        </a:rPr>
                        <a:t>OTHER</a:t>
                      </a:r>
                      <a:endParaRPr lang="en-TT" sz="1600" b="1" kern="1200" spc="-20" dirty="0">
                        <a:solidFill>
                          <a:schemeClr val="tx1"/>
                        </a:solidFill>
                        <a:latin typeface="Calibri"/>
                        <a:ea typeface="+mn-ea"/>
                        <a:cs typeface="Calibri"/>
                      </a:endParaRPr>
                    </a:p>
                  </a:txBody>
                  <a:tcPr marL="0" marR="0" marT="635" marB="0" anchor="ctr">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551783838"/>
                  </a:ext>
                </a:extLst>
              </a:tr>
              <a:tr h="5429571">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5080" marR="0" lvl="0" indent="0" algn="l" defTabSz="914400" rtl="0" eaLnBrk="1" fontAlgn="auto" latinLnBrk="0" hangingPunct="1">
                        <a:lnSpc>
                          <a:spcPct val="100000"/>
                        </a:lnSpc>
                        <a:spcBef>
                          <a:spcPts val="25"/>
                        </a:spcBef>
                        <a:spcAft>
                          <a:spcPts val="0"/>
                        </a:spcAft>
                        <a:buClrTx/>
                        <a:buSzTx/>
                        <a:buFont typeface="Wingdings" panose="05000000000000000000" pitchFamily="2" charset="2"/>
                        <a:buNone/>
                        <a:tabLst/>
                        <a:defRPr/>
                      </a:pPr>
                      <a:endParaRPr lang="en-US" sz="1400" b="1" i="0"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Wingdings" panose="05000000000000000000" pitchFamily="2" charset="2"/>
                        <a:buNone/>
                        <a:tabLst/>
                        <a:defRPr/>
                      </a:pPr>
                      <a:r>
                        <a:rPr lang="en-US" sz="1800" b="1" i="0" u="sng" kern="1200" spc="-5" baseline="0" dirty="0">
                          <a:solidFill>
                            <a:srgbClr val="FF0000"/>
                          </a:solidFill>
                          <a:latin typeface="Calibri"/>
                          <a:ea typeface="+mn-ea"/>
                          <a:cs typeface="Calibri"/>
                        </a:rPr>
                        <a:t>MTPP</a:t>
                      </a:r>
                    </a:p>
                    <a:p>
                      <a:pPr marL="5080" marR="0" lvl="0" indent="0" algn="just" defTabSz="914400" rtl="0" eaLnBrk="1" fontAlgn="auto" latinLnBrk="0" hangingPunct="1">
                        <a:lnSpc>
                          <a:spcPct val="100000"/>
                        </a:lnSpc>
                        <a:spcBef>
                          <a:spcPts val="25"/>
                        </a:spcBef>
                        <a:spcAft>
                          <a:spcPts val="0"/>
                        </a:spcAft>
                        <a:buClrTx/>
                        <a:buSzTx/>
                        <a:buFont typeface="Wingdings" panose="05000000000000000000" pitchFamily="2" charset="2"/>
                        <a:buNone/>
                        <a:tabLst/>
                        <a:defRPr/>
                      </a:pPr>
                      <a:r>
                        <a:rPr lang="en-US" sz="1800" b="1" i="0" kern="1200" spc="-5" baseline="0" dirty="0">
                          <a:solidFill>
                            <a:schemeClr val="tx1"/>
                          </a:solidFill>
                          <a:latin typeface="Calibri"/>
                          <a:ea typeface="+mn-ea"/>
                          <a:cs typeface="Calibri"/>
                        </a:rPr>
                        <a:t>   </a:t>
                      </a:r>
                      <a:endParaRPr lang="en-US" sz="1400" b="1" i="0" kern="1200" spc="-5" baseline="0" dirty="0">
                        <a:solidFill>
                          <a:schemeClr val="tx1"/>
                        </a:solidFill>
                        <a:latin typeface="Calibri"/>
                        <a:ea typeface="+mn-ea"/>
                        <a:cs typeface="Calibri"/>
                      </a:endParaRPr>
                    </a:p>
                    <a:p>
                      <a:pPr marL="290830" marR="0" lvl="0" indent="-285750" algn="just" defTabSz="914400" rtl="0" eaLnBrk="1" fontAlgn="auto" latinLnBrk="0" hangingPunct="1">
                        <a:lnSpc>
                          <a:spcPct val="100000"/>
                        </a:lnSpc>
                        <a:spcBef>
                          <a:spcPts val="25"/>
                        </a:spcBef>
                        <a:spcAft>
                          <a:spcPts val="0"/>
                        </a:spcAft>
                        <a:buClrTx/>
                        <a:buSzTx/>
                        <a:buFont typeface="Wingdings" panose="05000000000000000000" pitchFamily="2" charset="2"/>
                        <a:buChar char="q"/>
                        <a:tabLst/>
                        <a:defRPr/>
                      </a:pPr>
                      <a:r>
                        <a:rPr lang="en-US" sz="1800" b="1" i="0" kern="1200" spc="-5" baseline="0" dirty="0">
                          <a:solidFill>
                            <a:schemeClr val="tx1"/>
                          </a:solidFill>
                          <a:latin typeface="Calibri"/>
                          <a:ea typeface="+mn-ea"/>
                          <a:cs typeface="Calibri"/>
                        </a:rPr>
                        <a:t>  NOTAM A0022/26 - </a:t>
                      </a:r>
                      <a:r>
                        <a:rPr lang="en-US" sz="1800" b="0" i="1" kern="1200" dirty="0">
                          <a:solidFill>
                            <a:schemeClr val="tx1"/>
                          </a:solidFill>
                          <a:effectLst/>
                          <a:latin typeface="Calibri" panose="020F0502020204030204"/>
                          <a:ea typeface="+mn-ea"/>
                          <a:cs typeface="+mn-cs"/>
                        </a:rPr>
                        <a:t>ILS RWY 10 U/S.</a:t>
                      </a:r>
                      <a:endParaRPr lang="en-US" sz="1800" b="1" i="1" kern="1200" spc="-5" baseline="0" dirty="0">
                        <a:solidFill>
                          <a:schemeClr val="tx1"/>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400" b="1" i="1"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400" b="1" i="0"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800" b="1" i="0" u="sng" kern="1200" spc="-5" baseline="0" dirty="0">
                          <a:solidFill>
                            <a:srgbClr val="FF0000"/>
                          </a:solidFill>
                          <a:latin typeface="Calibri"/>
                          <a:ea typeface="+mn-ea"/>
                          <a:cs typeface="Calibri"/>
                        </a:rPr>
                        <a:t>MTCH</a:t>
                      </a: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800" b="1" i="0" u="none" kern="1200" spc="-5" baseline="0" dirty="0">
                        <a:solidFill>
                          <a:schemeClr val="tx1"/>
                        </a:solidFill>
                        <a:latin typeface="Calibri"/>
                        <a:ea typeface="+mn-ea"/>
                        <a:cs typeface="Calibri"/>
                      </a:endParaRPr>
                    </a:p>
                    <a:p>
                      <a:pPr marL="290830" marR="0" lvl="0" indent="-285750" algn="l" defTabSz="914400" rtl="0" eaLnBrk="1" fontAlgn="auto" latinLnBrk="0" hangingPunct="1">
                        <a:lnSpc>
                          <a:spcPct val="100000"/>
                        </a:lnSpc>
                        <a:spcBef>
                          <a:spcPts val="25"/>
                        </a:spcBef>
                        <a:spcAft>
                          <a:spcPts val="0"/>
                        </a:spcAft>
                        <a:buClrTx/>
                        <a:buSzTx/>
                        <a:buFont typeface="Wingdings" panose="05000000000000000000" pitchFamily="2" charset="2"/>
                        <a:buChar char="q"/>
                        <a:tabLst/>
                        <a:defRPr/>
                      </a:pPr>
                      <a:r>
                        <a:rPr lang="en-US" sz="1800" b="1" i="0" u="none" kern="1200" spc="-5" baseline="0" dirty="0">
                          <a:solidFill>
                            <a:schemeClr val="tx1"/>
                          </a:solidFill>
                          <a:latin typeface="Calibri"/>
                          <a:ea typeface="+mn-ea"/>
                          <a:cs typeface="Calibri"/>
                        </a:rPr>
                        <a:t>NOTAM A0003/26  - </a:t>
                      </a:r>
                      <a:r>
                        <a:rPr lang="en-US" sz="1800" b="0" i="0" kern="1200" dirty="0">
                          <a:solidFill>
                            <a:schemeClr val="tx1"/>
                          </a:solidFill>
                          <a:effectLst/>
                          <a:latin typeface="Calibri" panose="020F0502020204030204"/>
                          <a:ea typeface="+mn-ea"/>
                          <a:cs typeface="+mn-cs"/>
                        </a:rPr>
                        <a:t>TWR OPR FREQUENCY FOR CAP-HAITIEN INTL AIRPORT CHANGED TO </a:t>
                      </a:r>
                      <a:br>
                        <a:rPr lang="en-US" dirty="0"/>
                      </a:br>
                      <a:r>
                        <a:rPr lang="en-US" sz="1800" b="0" i="0" kern="1200" dirty="0">
                          <a:solidFill>
                            <a:schemeClr val="tx1"/>
                          </a:solidFill>
                          <a:effectLst/>
                          <a:latin typeface="Calibri" panose="020F0502020204030204"/>
                          <a:ea typeface="+mn-ea"/>
                          <a:cs typeface="+mn-cs"/>
                        </a:rPr>
                        <a:t>120.000MHZ.</a:t>
                      </a:r>
                      <a:endParaRPr lang="en-US" sz="1800" b="1" i="0" u="sng"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800" b="1" i="0" u="sng"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800" b="1" i="0" u="sng" kern="1200" spc="-5" baseline="0" dirty="0">
                          <a:solidFill>
                            <a:srgbClr val="FF0000"/>
                          </a:solidFill>
                          <a:latin typeface="Calibri"/>
                          <a:ea typeface="+mn-ea"/>
                          <a:cs typeface="Calibri"/>
                        </a:rPr>
                        <a:t>MTCA</a:t>
                      </a:r>
                    </a:p>
                    <a:p>
                      <a:pPr marL="290830" marR="0" lvl="0" indent="-285750" algn="l" defTabSz="914400" rtl="0" eaLnBrk="1" fontAlgn="auto" latinLnBrk="0" hangingPunct="1">
                        <a:lnSpc>
                          <a:spcPct val="100000"/>
                        </a:lnSpc>
                        <a:spcBef>
                          <a:spcPts val="25"/>
                        </a:spcBef>
                        <a:spcAft>
                          <a:spcPts val="0"/>
                        </a:spcAft>
                        <a:buClrTx/>
                        <a:buSzTx/>
                        <a:buFont typeface="Wingdings" panose="05000000000000000000" pitchFamily="2" charset="2"/>
                        <a:buChar char="q"/>
                        <a:tabLst/>
                        <a:defRPr/>
                      </a:pPr>
                      <a:r>
                        <a:rPr lang="en-US" sz="1800" b="1" i="0" u="none" kern="1200" spc="-5" baseline="0" dirty="0">
                          <a:solidFill>
                            <a:schemeClr val="tx1"/>
                          </a:solidFill>
                          <a:latin typeface="Calibri"/>
                          <a:ea typeface="+mn-ea"/>
                          <a:cs typeface="Calibri"/>
                        </a:rPr>
                        <a:t>NOTAM A0020/26  - </a:t>
                      </a:r>
                      <a:r>
                        <a:rPr lang="en-US" sz="1800" b="0" i="0" kern="1200" dirty="0">
                          <a:solidFill>
                            <a:schemeClr val="tx1"/>
                          </a:solidFill>
                          <a:effectLst/>
                          <a:latin typeface="Calibri" panose="020F0502020204030204"/>
                          <a:ea typeface="+mn-ea"/>
                          <a:cs typeface="+mn-cs"/>
                        </a:rPr>
                        <a:t>RWY 08/26 PCR 115/F/C/X/T.</a:t>
                      </a:r>
                      <a:endParaRPr lang="en-US" sz="1800" b="1" i="0" u="sng"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800" b="1" i="0" u="sng"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800" b="1" i="0" u="sng" kern="1200" spc="-5" baseline="0" dirty="0">
                        <a:solidFill>
                          <a:srgbClr val="FF0000"/>
                        </a:solidFill>
                        <a:latin typeface="Calibri"/>
                        <a:ea typeface="+mn-ea"/>
                        <a:cs typeface="Calibri"/>
                      </a:endParaRPr>
                    </a:p>
                    <a:p>
                      <a:pPr marL="5080" marR="0" lvl="0" indent="0" algn="l"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txBody>
                  <a:tcPr marL="0" marR="36576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85725" marR="0" lvl="0" indent="0" algn="l" defTabSz="914400" rtl="0" eaLnBrk="1" fontAlgn="auto" latinLnBrk="0" hangingPunct="1">
                        <a:lnSpc>
                          <a:spcPct val="100000"/>
                        </a:lnSpc>
                        <a:spcBef>
                          <a:spcPts val="5"/>
                        </a:spcBef>
                        <a:spcAft>
                          <a:spcPts val="0"/>
                        </a:spcAft>
                        <a:buClrTx/>
                        <a:buSzTx/>
                        <a:buFont typeface="Wingdings" panose="05000000000000000000" pitchFamily="2" charset="2"/>
                        <a:buNone/>
                        <a:tabLst/>
                        <a:defRPr/>
                      </a:pPr>
                      <a:r>
                        <a:rPr lang="en-US" sz="1300" b="1" i="1" kern="1200" spc="-20" dirty="0">
                          <a:solidFill>
                            <a:schemeClr val="tx1"/>
                          </a:solidFill>
                          <a:latin typeface="Calibri"/>
                          <a:ea typeface="+mn-ea"/>
                          <a:cs typeface="Calibri"/>
                        </a:rPr>
                        <a:t>                                                        </a:t>
                      </a:r>
                      <a:r>
                        <a:rPr lang="en-US" sz="1800" b="1" i="1" kern="1200" spc="-20" dirty="0">
                          <a:solidFill>
                            <a:srgbClr val="FF0000"/>
                          </a:solidFill>
                          <a:latin typeface="Calibri"/>
                          <a:ea typeface="+mn-ea"/>
                          <a:cs typeface="Calibri"/>
                        </a:rPr>
                        <a:t>MTPP</a:t>
                      </a:r>
                      <a:endParaRPr lang="en-US" sz="1800" b="1" i="1" kern="1200" spc="-20" dirty="0">
                        <a:solidFill>
                          <a:srgbClr val="FF0000"/>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Calibri"/>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Calibri"/>
                        <a:ea typeface="+mn-ea"/>
                        <a:cs typeface="Calibri"/>
                      </a:endParaRPr>
                    </a:p>
                    <a:p>
                      <a:pPr marL="85725" marR="0" lvl="0" indent="0" algn="l" defTabSz="914400" rtl="0" eaLnBrk="1" fontAlgn="auto" latinLnBrk="0" hangingPunct="1">
                        <a:lnSpc>
                          <a:spcPct val="100000"/>
                        </a:lnSpc>
                        <a:spcBef>
                          <a:spcPts val="5"/>
                        </a:spcBef>
                        <a:spcAft>
                          <a:spcPts val="0"/>
                        </a:spcAft>
                        <a:buClrTx/>
                        <a:buSzTx/>
                        <a:buFont typeface="Wingdings"/>
                        <a:buNone/>
                        <a:tabLst/>
                        <a:defRPr/>
                      </a:pPr>
                      <a:r>
                        <a:rPr lang="en-US" sz="1600" b="1" kern="1200" spc="-20" dirty="0">
                          <a:solidFill>
                            <a:schemeClr val="tx1"/>
                          </a:solidFill>
                          <a:latin typeface="Calibri"/>
                          <a:ea typeface="+mn-ea"/>
                          <a:cs typeface="Calibri"/>
                        </a:rPr>
                        <a:t>                                               </a:t>
                      </a:r>
                      <a:r>
                        <a:rPr lang="en-US" sz="1800" b="1" kern="1200" spc="-20" dirty="0">
                          <a:solidFill>
                            <a:schemeClr val="tx1"/>
                          </a:solidFill>
                          <a:latin typeface="+mn-lt"/>
                          <a:ea typeface="+mn-ea"/>
                          <a:cs typeface="Calibri"/>
                        </a:rPr>
                        <a:t> </a:t>
                      </a:r>
                      <a:r>
                        <a:rPr lang="en-US" sz="1800" b="1" i="1" kern="1200" spc="-20" dirty="0">
                          <a:solidFill>
                            <a:srgbClr val="FF0000"/>
                          </a:solidFill>
                          <a:latin typeface="+mn-lt"/>
                          <a:ea typeface="+mn-ea"/>
                          <a:cs typeface="Calibri"/>
                        </a:rPr>
                        <a:t>MTCH</a:t>
                      </a: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mn-lt"/>
                        <a:ea typeface="+mn-ea"/>
                        <a:cs typeface="Calibri"/>
                      </a:endParaRPr>
                    </a:p>
                    <a:p>
                      <a:pPr marL="85725" marR="0" lvl="0" indent="0" algn="ctr" defTabSz="914400" rtl="0" eaLnBrk="1" fontAlgn="auto" latinLnBrk="0" hangingPunct="1">
                        <a:lnSpc>
                          <a:spcPct val="100000"/>
                        </a:lnSpc>
                        <a:spcBef>
                          <a:spcPts val="5"/>
                        </a:spcBef>
                        <a:spcAft>
                          <a:spcPts val="0"/>
                        </a:spcAft>
                        <a:buClrTx/>
                        <a:buSzTx/>
                        <a:buFont typeface="Wingdings"/>
                        <a:buNone/>
                        <a:tabLst/>
                        <a:defRPr/>
                      </a:pPr>
                      <a:endParaRPr lang="en-US" sz="1600" b="1" kern="1200" spc="-20" dirty="0">
                        <a:solidFill>
                          <a:schemeClr val="tx1"/>
                        </a:solidFill>
                        <a:latin typeface="+mn-lt"/>
                        <a:ea typeface="+mn-ea"/>
                        <a:cs typeface="Calibri"/>
                      </a:endParaRPr>
                    </a:p>
                    <a:p>
                      <a:pPr marL="85725" marR="0" lvl="0" indent="0" algn="l" defTabSz="914400" rtl="0" eaLnBrk="1" fontAlgn="auto" latinLnBrk="0" hangingPunct="1">
                        <a:lnSpc>
                          <a:spcPct val="100000"/>
                        </a:lnSpc>
                        <a:spcBef>
                          <a:spcPts val="5"/>
                        </a:spcBef>
                        <a:spcAft>
                          <a:spcPts val="0"/>
                        </a:spcAft>
                        <a:buClrTx/>
                        <a:buSzTx/>
                        <a:buFont typeface="Wingdings"/>
                        <a:buNone/>
                        <a:tabLst/>
                        <a:defRPr/>
                      </a:pPr>
                      <a:r>
                        <a:rPr lang="en-US" sz="1200" b="1" kern="1200" spc="-20" dirty="0">
                          <a:solidFill>
                            <a:schemeClr val="tx1"/>
                          </a:solidFill>
                          <a:latin typeface="+mn-lt"/>
                          <a:ea typeface="+mn-ea"/>
                          <a:cs typeface="Calibri"/>
                        </a:rPr>
                        <a:t>                                                                  </a:t>
                      </a:r>
                      <a:r>
                        <a:rPr lang="en-US" sz="1800" b="1" i="1" kern="1200" spc="-20" dirty="0">
                          <a:solidFill>
                            <a:srgbClr val="FF0000"/>
                          </a:solidFill>
                          <a:latin typeface="+mn-lt"/>
                          <a:ea typeface="+mn-ea"/>
                          <a:cs typeface="Calibri"/>
                        </a:rPr>
                        <a:t>MTCA</a:t>
                      </a:r>
                      <a:endParaRPr lang="en-US" sz="1800" b="1" i="1" kern="1200" spc="-20" dirty="0">
                        <a:solidFill>
                          <a:srgbClr val="FF0000"/>
                        </a:solidFill>
                        <a:latin typeface="Calibri"/>
                        <a:ea typeface="+mn-ea"/>
                        <a:cs typeface="Calibri"/>
                      </a:endParaRPr>
                    </a:p>
                  </a:txBody>
                  <a:tcPr marL="0" marR="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800" b="1" i="0" kern="1200" spc="-5" baseline="0" dirty="0">
                          <a:solidFill>
                            <a:schemeClr val="tx1"/>
                          </a:solidFill>
                          <a:latin typeface="+mn-lt"/>
                          <a:ea typeface="+mn-ea"/>
                          <a:cs typeface="Calibri"/>
                        </a:rPr>
                        <a:t>DEMAND: LOW</a:t>
                      </a: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400" b="1" i="0" kern="1200" spc="-5" baseline="0" dirty="0">
                        <a:solidFill>
                          <a:schemeClr val="tx1"/>
                        </a:solidFill>
                        <a:latin typeface="+mn-lt"/>
                        <a:ea typeface="+mn-ea"/>
                        <a:cs typeface="Calibri"/>
                      </a:endParaRP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r>
                        <a:rPr lang="en-US" sz="1800" b="1" i="0" kern="1200" spc="-5" baseline="0" dirty="0">
                          <a:solidFill>
                            <a:schemeClr val="tx1"/>
                          </a:solidFill>
                          <a:latin typeface="+mn-lt"/>
                          <a:ea typeface="+mn-ea"/>
                          <a:cs typeface="Calibri"/>
                        </a:rPr>
                        <a:t>STAFFING: ADEQUATE</a:t>
                      </a:r>
                    </a:p>
                    <a:p>
                      <a:pPr marL="5080" marR="0" lvl="0" indent="0" algn="ctr" defTabSz="914400" rtl="0" eaLnBrk="1" fontAlgn="auto" latinLnBrk="0" hangingPunct="1">
                        <a:lnSpc>
                          <a:spcPct val="100000"/>
                        </a:lnSpc>
                        <a:spcBef>
                          <a:spcPts val="25"/>
                        </a:spcBef>
                        <a:spcAft>
                          <a:spcPts val="0"/>
                        </a:spcAft>
                        <a:buClrTx/>
                        <a:buSzTx/>
                        <a:buFont typeface="Arial" panose="020B0604020202020204" pitchFamily="34" charset="0"/>
                        <a:buNone/>
                        <a:tabLst/>
                        <a:defRPr/>
                      </a:pPr>
                      <a:endParaRPr lang="en-US" sz="1300" b="1" i="0" kern="1200" spc="-5" baseline="0" dirty="0">
                        <a:solidFill>
                          <a:schemeClr val="tx1"/>
                        </a:solidFill>
                        <a:latin typeface="Calibri"/>
                        <a:ea typeface="+mn-ea"/>
                        <a:cs typeface="Calibri"/>
                      </a:endParaRPr>
                    </a:p>
                  </a:txBody>
                  <a:tcPr marL="0" marR="0" marT="0" marB="0">
                    <a:lnL w="12700" cap="flat" cmpd="sng" algn="ctr">
                      <a:solidFill>
                        <a:schemeClr val="bg1">
                          <a:lumMod val="95000"/>
                        </a:schemeClr>
                      </a:solidFill>
                      <a:prstDash val="solid"/>
                      <a:round/>
                      <a:headEnd type="none" w="med" len="med"/>
                      <a:tailEnd type="none" w="med" len="med"/>
                    </a:lnL>
                    <a:lnR w="12700" cap="flat" cmpd="sng" algn="ctr">
                      <a:solidFill>
                        <a:schemeClr val="bg1">
                          <a:lumMod val="95000"/>
                        </a:schemeClr>
                      </a:solidFill>
                      <a:prstDash val="solid"/>
                      <a:round/>
                      <a:headEnd type="none" w="med" len="med"/>
                      <a:tailEnd type="none" w="med" len="med"/>
                    </a:lnR>
                    <a:lnT w="12700" cap="flat" cmpd="sng" algn="ctr">
                      <a:solidFill>
                        <a:schemeClr val="bg1">
                          <a:lumMod val="95000"/>
                        </a:schemeClr>
                      </a:solidFill>
                      <a:prstDash val="solid"/>
                      <a:round/>
                      <a:headEnd type="none" w="med" len="med"/>
                      <a:tailEnd type="none" w="med" len="med"/>
                    </a:lnT>
                    <a:lnB w="12700" cap="flat" cmpd="sng" algn="ctr">
                      <a:solidFill>
                        <a:schemeClr val="bg1">
                          <a:lumMod val="95000"/>
                        </a:schemeClr>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1"/>
                  </a:ext>
                </a:extLst>
              </a:tr>
            </a:tbl>
          </a:graphicData>
        </a:graphic>
      </p:graphicFrame>
      <p:sp>
        <p:nvSpPr>
          <p:cNvPr id="6" name="Rectangle 5"/>
          <p:cNvSpPr/>
          <p:nvPr/>
        </p:nvSpPr>
        <p:spPr>
          <a:xfrm>
            <a:off x="3016622" y="349939"/>
            <a:ext cx="6033247" cy="40011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srgbClr val="FF0000"/>
                </a:solidFill>
                <a:latin typeface="Arial" panose="020B0604020202020204"/>
                <a:cs typeface="Arial"/>
              </a:rPr>
              <a:t>OFNAC</a:t>
            </a:r>
            <a:r>
              <a:rPr kumimoji="0" lang="en-US" sz="2000" b="1" i="0" u="none" strike="noStrike" kern="1200" cap="none" spc="0" normalizeH="0" baseline="0" noProof="0" dirty="0">
                <a:ln>
                  <a:noFill/>
                </a:ln>
                <a:solidFill>
                  <a:srgbClr val="FF0000"/>
                </a:solidFill>
                <a:effectLst/>
                <a:uLnTx/>
                <a:uFillTx/>
                <a:latin typeface="Arial" panose="020B0604020202020204"/>
                <a:ea typeface="+mn-ea"/>
                <a:cs typeface="Arial"/>
              </a:rPr>
              <a:t> – </a:t>
            </a:r>
            <a:r>
              <a:rPr lang="en-US" sz="2000" b="1" dirty="0">
                <a:solidFill>
                  <a:srgbClr val="FF0000"/>
                </a:solidFill>
                <a:latin typeface="Arial" panose="020B0604020202020204"/>
                <a:cs typeface="Arial"/>
              </a:rPr>
              <a:t>20 </a:t>
            </a:r>
            <a:r>
              <a:rPr kumimoji="0" lang="en-US" sz="2000" b="1" i="0" u="none" strike="noStrike" kern="1200" cap="none" spc="0" normalizeH="0" baseline="0" noProof="0" dirty="0">
                <a:ln>
                  <a:noFill/>
                </a:ln>
                <a:solidFill>
                  <a:srgbClr val="FF0000"/>
                </a:solidFill>
                <a:effectLst/>
                <a:uLnTx/>
                <a:uFillTx/>
                <a:latin typeface="Arial" panose="020B0604020202020204"/>
                <a:ea typeface="+mn-ea"/>
                <a:cs typeface="Arial"/>
              </a:rPr>
              <a:t>AOUT 2026</a:t>
            </a:r>
          </a:p>
        </p:txBody>
      </p:sp>
      <p:pic>
        <p:nvPicPr>
          <p:cNvPr id="11" name="Picture 10">
            <a:extLst>
              <a:ext uri="{FF2B5EF4-FFF2-40B4-BE49-F238E27FC236}">
                <a16:creationId xmlns:a16="http://schemas.microsoft.com/office/drawing/2014/main" id="{932FCE34-2072-69FB-C297-3255F0AA7E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80747" y="-1"/>
            <a:ext cx="1393826" cy="965201"/>
          </a:xfrm>
          <a:prstGeom prst="rect">
            <a:avLst/>
          </a:prstGeom>
        </p:spPr>
      </p:pic>
      <p:pic>
        <p:nvPicPr>
          <p:cNvPr id="13" name="Picture 12" descr="Map&#10;&#10;Description automatically generated">
            <a:extLst>
              <a:ext uri="{FF2B5EF4-FFF2-40B4-BE49-F238E27FC236}">
                <a16:creationId xmlns:a16="http://schemas.microsoft.com/office/drawing/2014/main" id="{2AD7D84A-75A5-1FC9-9D4D-5602676E466A}"/>
              </a:ext>
            </a:extLst>
          </p:cNvPr>
          <p:cNvPicPr>
            <a:picLocks noChangeAspect="1"/>
          </p:cNvPicPr>
          <p:nvPr/>
        </p:nvPicPr>
        <p:blipFill>
          <a:blip r:embed="rId4">
            <a:extLst>
              <a:ext uri="{BEBA8EAE-BF5A-486C-A8C5-ECC9F3942E4B}">
                <a14:imgProps xmlns:a14="http://schemas.microsoft.com/office/drawing/2010/main">
                  <a14:imgLayer r:embed="rId5">
                    <a14:imgEffect>
                      <a14:artisticGlowEdges/>
                    </a14:imgEffect>
                  </a14:imgLayer>
                </a14:imgProps>
              </a:ext>
            </a:extLst>
          </a:blip>
          <a:stretch>
            <a:fillRect/>
          </a:stretch>
        </p:blipFill>
        <p:spPr>
          <a:xfrm>
            <a:off x="1" y="0"/>
            <a:ext cx="1393826" cy="965200"/>
          </a:xfrm>
          <a:prstGeom prst="rect">
            <a:avLst/>
          </a:prstGeom>
        </p:spPr>
      </p:pic>
      <p:pic>
        <p:nvPicPr>
          <p:cNvPr id="7" name="Picture 6">
            <a:extLst>
              <a:ext uri="{FF2B5EF4-FFF2-40B4-BE49-F238E27FC236}">
                <a16:creationId xmlns:a16="http://schemas.microsoft.com/office/drawing/2014/main" id="{594D147E-E2B9-3712-5941-9A455B3B1F2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49685" y="1982599"/>
            <a:ext cx="4916709" cy="1446401"/>
          </a:xfrm>
          <a:prstGeom prst="rect">
            <a:avLst/>
          </a:prstGeom>
        </p:spPr>
      </p:pic>
      <p:pic>
        <p:nvPicPr>
          <p:cNvPr id="10" name="Picture 9">
            <a:extLst>
              <a:ext uri="{FF2B5EF4-FFF2-40B4-BE49-F238E27FC236}">
                <a16:creationId xmlns:a16="http://schemas.microsoft.com/office/drawing/2014/main" id="{F5B300DB-0A33-8AF7-2D09-B6C1FDA1CA0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649684" y="3712804"/>
            <a:ext cx="4916709" cy="1446401"/>
          </a:xfrm>
          <a:prstGeom prst="rect">
            <a:avLst/>
          </a:prstGeom>
        </p:spPr>
      </p:pic>
      <p:pic>
        <p:nvPicPr>
          <p:cNvPr id="15" name="Picture 14">
            <a:extLst>
              <a:ext uri="{FF2B5EF4-FFF2-40B4-BE49-F238E27FC236}">
                <a16:creationId xmlns:a16="http://schemas.microsoft.com/office/drawing/2014/main" id="{009D0F43-79B9-E24B-08A8-BEED12448C5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649684" y="5451989"/>
            <a:ext cx="4916709" cy="1446401"/>
          </a:xfrm>
          <a:prstGeom prst="rect">
            <a:avLst/>
          </a:prstGeom>
        </p:spPr>
      </p:pic>
    </p:spTree>
    <p:extLst>
      <p:ext uri="{BB962C8B-B14F-4D97-AF65-F5344CB8AC3E}">
        <p14:creationId xmlns:p14="http://schemas.microsoft.com/office/powerpoint/2010/main" val="5857407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667000" y="405826"/>
            <a:ext cx="7010400" cy="584775"/>
          </a:xfrm>
          <a:prstGeom prst="rect">
            <a:avLst/>
          </a:prstGeom>
        </p:spPr>
        <p:txBody>
          <a:bodyPr wrap="square">
            <a:spAutoFit/>
          </a:bodyPr>
          <a:lstStyle/>
          <a:p>
            <a:pPr algn="ctr"/>
            <a:r>
              <a:rPr lang="en-US" sz="3200" b="1" dirty="0">
                <a:solidFill>
                  <a:srgbClr val="002060"/>
                </a:solidFill>
              </a:rPr>
              <a:t>CADENA  </a:t>
            </a:r>
          </a:p>
        </p:txBody>
      </p:sp>
      <p:graphicFrame>
        <p:nvGraphicFramePr>
          <p:cNvPr id="9" name="Table 1"/>
          <p:cNvGraphicFramePr>
            <a:graphicFrameLocks noGrp="1"/>
          </p:cNvGraphicFramePr>
          <p:nvPr/>
        </p:nvGraphicFramePr>
        <p:xfrm>
          <a:off x="1905001" y="2090564"/>
          <a:ext cx="8381999" cy="4652525"/>
        </p:xfrm>
        <a:graphic>
          <a:graphicData uri="http://schemas.openxmlformats.org/drawingml/2006/table">
            <a:tbl>
              <a:tblPr>
                <a:tableStyleId>{5C22544A-7EE6-4342-B048-85BDC9FD1C3A}</a:tableStyleId>
              </a:tblPr>
              <a:tblGrid>
                <a:gridCol w="2262847">
                  <a:extLst>
                    <a:ext uri="{9D8B030D-6E8A-4147-A177-3AD203B41FA5}">
                      <a16:colId xmlns:a16="http://schemas.microsoft.com/office/drawing/2014/main" val="20000"/>
                    </a:ext>
                  </a:extLst>
                </a:gridCol>
                <a:gridCol w="3151821">
                  <a:extLst>
                    <a:ext uri="{9D8B030D-6E8A-4147-A177-3AD203B41FA5}">
                      <a16:colId xmlns:a16="http://schemas.microsoft.com/office/drawing/2014/main" val="20001"/>
                    </a:ext>
                  </a:extLst>
                </a:gridCol>
                <a:gridCol w="2967331">
                  <a:extLst>
                    <a:ext uri="{9D8B030D-6E8A-4147-A177-3AD203B41FA5}">
                      <a16:colId xmlns:a16="http://schemas.microsoft.com/office/drawing/2014/main" val="20002"/>
                    </a:ext>
                  </a:extLst>
                </a:gridCol>
              </a:tblGrid>
              <a:tr h="1643237">
                <a:tc>
                  <a:txBody>
                    <a:bodyPr/>
                    <a:lstStyle/>
                    <a:p>
                      <a:pPr algn="ctr" fontAlgn="ctr"/>
                      <a:r>
                        <a:rPr lang="en-US" sz="2000" b="1" u="none" strike="noStrike" dirty="0">
                          <a:effectLst/>
                        </a:rPr>
                        <a:t>STAFFING</a:t>
                      </a:r>
                      <a:endParaRPr lang="en-US" sz="2000" b="1" i="0" u="none" strike="noStrike" dirty="0">
                        <a:solidFill>
                          <a:srgbClr val="FFFFFF"/>
                        </a:solidFill>
                        <a:effectLst/>
                        <a:latin typeface="Calibri" panose="020F0502020204030204" pitchFamily="34" charset="0"/>
                      </a:endParaRPr>
                    </a:p>
                  </a:txBody>
                  <a:tcPr marL="9525" marR="9525" marT="9525" marB="0" anchor="ctr"/>
                </a:tc>
                <a:tc>
                  <a:txBody>
                    <a:bodyPr/>
                    <a:lstStyle/>
                    <a:p>
                      <a:pPr algn="ctr" fontAlgn="ctr"/>
                      <a:r>
                        <a:rPr lang="en-US" sz="2000" b="1" u="none" strike="noStrike" dirty="0">
                          <a:effectLst/>
                        </a:rPr>
                        <a:t>NOTAMS</a:t>
                      </a:r>
                    </a:p>
                    <a:p>
                      <a:pPr algn="ctr" fontAlgn="ctr"/>
                      <a:endParaRPr lang="en-US" sz="2000" b="1" i="0" u="none" strike="noStrike" dirty="0">
                        <a:solidFill>
                          <a:srgbClr val="FFFFFF"/>
                        </a:solidFill>
                        <a:effectLst/>
                        <a:latin typeface="Calibri" panose="020F0502020204030204" pitchFamily="34" charset="0"/>
                      </a:endParaRPr>
                    </a:p>
                    <a:p>
                      <a:pPr algn="ctr" fontAlgn="ctr"/>
                      <a:r>
                        <a:rPr lang="en-US" sz="1000" b="1" i="0" u="none" strike="noStrike" dirty="0">
                          <a:solidFill>
                            <a:schemeClr val="tx1"/>
                          </a:solidFill>
                          <a:effectLst/>
                          <a:latin typeface="Calibri" panose="020F0502020204030204" pitchFamily="34" charset="0"/>
                        </a:rPr>
                        <a:t>MYNN A0397/26  MYNN 2608081300 – 2608311900 DANGER  AREA (MY) D3002 ACT SFC -500FT AGL</a:t>
                      </a:r>
                    </a:p>
                    <a:p>
                      <a:pPr algn="ctr" fontAlgn="ctr"/>
                      <a:r>
                        <a:rPr lang="en-US" sz="1000" b="1" i="0" u="none" strike="noStrike" dirty="0">
                          <a:solidFill>
                            <a:schemeClr val="tx1"/>
                          </a:solidFill>
                          <a:effectLst/>
                          <a:latin typeface="Calibri" panose="020F0502020204030204" pitchFamily="34" charset="0"/>
                        </a:rPr>
                        <a:t>MYNN A0392/26  2608061648- 2610312359  BIRD CT PRESENT AROUND  AIRFIELD</a:t>
                      </a:r>
                    </a:p>
                    <a:p>
                      <a:pPr algn="ctr" fontAlgn="ctr"/>
                      <a:r>
                        <a:rPr lang="en-US" sz="1000" b="1" i="0" u="none" strike="noStrike" dirty="0">
                          <a:solidFill>
                            <a:schemeClr val="tx1"/>
                          </a:solidFill>
                          <a:effectLst/>
                          <a:latin typeface="Calibri" panose="020F0502020204030204" pitchFamily="34" charset="0"/>
                        </a:rPr>
                        <a:t>MYNN A0380/ MYNN 2607311502- 2608312359  ILS GP 14 ZQA FREQ 334.400 MHZ U/S</a:t>
                      </a:r>
                    </a:p>
                    <a:p>
                      <a:pPr algn="ctr" fontAlgn="ctr"/>
                      <a:r>
                        <a:rPr lang="en-US" sz="1000" b="1" i="0" u="none" strike="noStrike" dirty="0">
                          <a:solidFill>
                            <a:schemeClr val="tx1"/>
                          </a:solidFill>
                          <a:effectLst/>
                          <a:latin typeface="Calibri" panose="020F0502020204030204" pitchFamily="34" charset="0"/>
                        </a:rPr>
                        <a:t>MYNN A297/26 MYNN 2606221100-2609302200 GATE C -41 CLOSED</a:t>
                      </a:r>
                    </a:p>
                    <a:p>
                      <a:pPr algn="ctr" fontAlgn="ctr"/>
                      <a:r>
                        <a:rPr lang="en-US" sz="1000" b="1" i="0" u="none" strike="noStrike" dirty="0">
                          <a:solidFill>
                            <a:schemeClr val="tx1"/>
                          </a:solidFill>
                          <a:effectLst/>
                          <a:latin typeface="Calibri" panose="020F0502020204030204" pitchFamily="34" charset="0"/>
                        </a:rPr>
                        <a:t> </a:t>
                      </a:r>
                    </a:p>
                  </a:txBody>
                  <a:tcPr marL="9525" marR="9525" marT="9525" marB="0" anchor="ctr"/>
                </a:tc>
                <a:tc>
                  <a:txBody>
                    <a:bodyPr/>
                    <a:lstStyle/>
                    <a:p>
                      <a:pPr marL="342900" indent="-342900" algn="l" fontAlgn="ctr">
                        <a:buFont typeface="Wingdings" panose="05000000000000000000" pitchFamily="2" charset="2"/>
                        <a:buChar char="ü"/>
                      </a:pPr>
                      <a:r>
                        <a:rPr lang="en-US" sz="2000" b="1" u="none" strike="noStrike" dirty="0">
                          <a:effectLst/>
                        </a:rPr>
                        <a:t>SPECIAL EVENTS</a:t>
                      </a:r>
                    </a:p>
                    <a:p>
                      <a:pPr marL="342900" indent="-342900" algn="l" fontAlgn="ctr">
                        <a:buFont typeface="Wingdings" panose="05000000000000000000" pitchFamily="2" charset="2"/>
                        <a:buChar char="ü"/>
                      </a:pPr>
                      <a:r>
                        <a:rPr lang="en-US" sz="2000" b="1" u="none" strike="noStrike" dirty="0">
                          <a:effectLst/>
                        </a:rPr>
                        <a:t>None</a:t>
                      </a:r>
                    </a:p>
                    <a:p>
                      <a:pPr marL="342900" indent="-342900" algn="l" fontAlgn="ctr">
                        <a:buFont typeface="Wingdings" panose="05000000000000000000" pitchFamily="2" charset="2"/>
                        <a:buChar char="ü"/>
                      </a:pPr>
                      <a:r>
                        <a:rPr lang="en-US" sz="2000" b="1" u="none" strike="noStrike" dirty="0">
                          <a:effectLst/>
                        </a:rPr>
                        <a:t>EQUIPMENT OUTAGES</a:t>
                      </a:r>
                    </a:p>
                    <a:p>
                      <a:pPr marL="342900" indent="-342900" algn="l" fontAlgn="ctr">
                        <a:buFont typeface="Wingdings" panose="05000000000000000000" pitchFamily="2" charset="2"/>
                        <a:buChar char="ü"/>
                      </a:pPr>
                      <a:r>
                        <a:rPr lang="en-US" sz="1000" b="1" u="none" strike="noStrike" dirty="0">
                          <a:effectLst/>
                        </a:rPr>
                        <a:t>FREQ: </a:t>
                      </a:r>
                    </a:p>
                    <a:p>
                      <a:pPr marL="342900" indent="-342900" algn="l" fontAlgn="ctr">
                        <a:buFont typeface="Wingdings" panose="05000000000000000000" pitchFamily="2" charset="2"/>
                        <a:buChar char="ü"/>
                      </a:pPr>
                      <a:r>
                        <a:rPr lang="en-US" sz="1000" b="1" u="none" strike="noStrike" dirty="0">
                          <a:effectLst/>
                        </a:rPr>
                        <a:t>128.O M OTS </a:t>
                      </a:r>
                    </a:p>
                    <a:p>
                      <a:pPr marL="342900" indent="-342900" algn="l" fontAlgn="ctr">
                        <a:buFont typeface="Wingdings" panose="05000000000000000000" pitchFamily="2" charset="2"/>
                        <a:buChar char="ü"/>
                      </a:pPr>
                      <a:r>
                        <a:rPr lang="en-US" sz="1000" b="1" u="none" strike="noStrike" dirty="0">
                          <a:effectLst/>
                        </a:rPr>
                        <a:t>125.5  M OTS </a:t>
                      </a:r>
                    </a:p>
                    <a:p>
                      <a:pPr marL="342900" indent="-342900" algn="l" fontAlgn="ctr">
                        <a:buFont typeface="Wingdings" panose="05000000000000000000" pitchFamily="2" charset="2"/>
                        <a:buChar char="ü"/>
                      </a:pPr>
                      <a:r>
                        <a:rPr lang="en-US" sz="1000" b="1" u="none" strike="noStrike" dirty="0">
                          <a:effectLst/>
                        </a:rPr>
                        <a:t>132.55 M &amp; SBY OTS </a:t>
                      </a:r>
                    </a:p>
                    <a:p>
                      <a:pPr marL="342900" indent="-342900" algn="l" fontAlgn="ctr">
                        <a:buFont typeface="Wingdings" panose="05000000000000000000" pitchFamily="2" charset="2"/>
                        <a:buChar char="ü"/>
                      </a:pPr>
                      <a:r>
                        <a:rPr lang="en-US" sz="1000" b="1" u="none" strike="noStrike" dirty="0">
                          <a:effectLst/>
                        </a:rPr>
                        <a:t>134.55 M &amp; SBY OTS </a:t>
                      </a:r>
                    </a:p>
                    <a:p>
                      <a:pPr marL="342900" indent="-342900" algn="l" fontAlgn="ctr">
                        <a:buFont typeface="Wingdings" panose="05000000000000000000" pitchFamily="2" charset="2"/>
                        <a:buChar char="ü"/>
                      </a:pPr>
                      <a:endParaRPr lang="en-US" sz="2000" b="1" u="none" strike="noStrike" dirty="0">
                        <a:effectLst/>
                      </a:endParaRPr>
                    </a:p>
                    <a:p>
                      <a:pPr marL="342900" indent="-342900" algn="l" fontAlgn="ctr">
                        <a:buFont typeface="Wingdings" panose="05000000000000000000" pitchFamily="2" charset="2"/>
                        <a:buChar char="ü"/>
                      </a:pPr>
                      <a:endParaRPr lang="en-US" sz="2000" b="1" u="none" strike="noStrike" dirty="0">
                        <a:effectLst/>
                      </a:endParaRPr>
                    </a:p>
                    <a:p>
                      <a:pPr marL="342900" indent="-342900" algn="l" fontAlgn="ctr">
                        <a:buFont typeface="Wingdings" panose="05000000000000000000" pitchFamily="2" charset="2"/>
                        <a:buChar char="ü"/>
                      </a:pPr>
                      <a:r>
                        <a:rPr lang="en-US" sz="2000" b="1" u="none" strike="noStrike" dirty="0">
                          <a:effectLst/>
                        </a:rPr>
                        <a:t>OTHER</a:t>
                      </a:r>
                      <a:r>
                        <a:rPr lang="en-US" sz="2000" b="1" u="none" strike="noStrike" baseline="0" dirty="0">
                          <a:effectLst/>
                        </a:rPr>
                        <a:t> ISSUES</a:t>
                      </a:r>
                      <a:endParaRPr lang="en-US" sz="2000" b="1" u="none" strike="noStrike" dirty="0">
                        <a:effectLst/>
                      </a:endParaRPr>
                    </a:p>
                  </a:txBody>
                  <a:tcPr marL="9525" marR="9525" marT="9525" marB="0" anchor="ctr"/>
                </a:tc>
                <a:extLst>
                  <a:ext uri="{0D108BD9-81ED-4DB2-BD59-A6C34878D82A}">
                    <a16:rowId xmlns:a16="http://schemas.microsoft.com/office/drawing/2014/main" val="10000"/>
                  </a:ext>
                </a:extLst>
              </a:tr>
              <a:tr h="2052200">
                <a:tc>
                  <a:txBody>
                    <a:bodyPr/>
                    <a:lstStyle/>
                    <a:p>
                      <a:pPr algn="ctr" fontAlgn="ctr"/>
                      <a:r>
                        <a:rPr lang="en-US" sz="1800" b="0" i="1" u="none" strike="noStrike" dirty="0">
                          <a:solidFill>
                            <a:srgbClr val="000000"/>
                          </a:solidFill>
                          <a:effectLst/>
                          <a:latin typeface="Calibri" panose="020F0502020204030204" pitchFamily="34" charset="0"/>
                        </a:rPr>
                        <a:t>Adequate</a:t>
                      </a:r>
                    </a:p>
                  </a:txBody>
                  <a:tcPr marL="9525" marR="9525" marT="9525" marB="0" anchor="ctr"/>
                </a:tc>
                <a:tc>
                  <a:txBody>
                    <a:bodyPr/>
                    <a:lstStyle/>
                    <a:p>
                      <a:pPr algn="ctr" fontAlgn="ctr"/>
                      <a:r>
                        <a:rPr lang="en-US" sz="1000" b="0" i="0" u="none" strike="noStrike" dirty="0">
                          <a:solidFill>
                            <a:srgbClr val="000000"/>
                          </a:solidFill>
                          <a:effectLst/>
                          <a:latin typeface="Calibri" panose="020F0502020204030204" pitchFamily="34" charset="0"/>
                        </a:rPr>
                        <a:t>MYNN A0398/26 MYNN 2608071758-2608312359 WIP ON APRON 4 AND APRON 5</a:t>
                      </a:r>
                    </a:p>
                    <a:p>
                      <a:pPr algn="ctr" fontAlgn="ctr"/>
                      <a:r>
                        <a:rPr lang="en-US" sz="1000" b="0" i="0" u="none" strike="noStrike" dirty="0">
                          <a:solidFill>
                            <a:srgbClr val="000000"/>
                          </a:solidFill>
                          <a:effectLst/>
                          <a:latin typeface="Calibri" panose="020F0502020204030204" pitchFamily="34" charset="0"/>
                        </a:rPr>
                        <a:t>MYNN A0280/26  MYEH 2606221000- 2609252359 CRANE ERECTED AT PSN: 252852N0764028W AT HGT OF 85 FT AGL NORTHEAST OF ARP</a:t>
                      </a:r>
                    </a:p>
                  </a:txBody>
                  <a:tcPr marL="9525" marR="9525" marT="9525" marB="0" anchor="ctr"/>
                </a:tc>
                <a:tc>
                  <a:txBody>
                    <a:bodyPr/>
                    <a:lstStyle/>
                    <a:p>
                      <a:pPr algn="ctr" fontAlgn="ctr"/>
                      <a:r>
                        <a:rPr lang="en-US" sz="2000" b="0" i="1" u="sng" kern="1200" dirty="0">
                          <a:solidFill>
                            <a:schemeClr val="dk1"/>
                          </a:solidFill>
                          <a:effectLst/>
                          <a:latin typeface="+mn-lt"/>
                          <a:ea typeface="+mn-ea"/>
                          <a:cs typeface="+mn-cs"/>
                        </a:rPr>
                        <a:t>NONE </a:t>
                      </a:r>
                    </a:p>
                  </a:txBody>
                  <a:tcPr marL="9525" marR="9525" marT="9525" marB="0" anchor="ctr"/>
                </a:tc>
                <a:extLst>
                  <a:ext uri="{0D108BD9-81ED-4DB2-BD59-A6C34878D82A}">
                    <a16:rowId xmlns:a16="http://schemas.microsoft.com/office/drawing/2014/main" val="10001"/>
                  </a:ext>
                </a:extLst>
              </a:tr>
            </a:tbl>
          </a:graphicData>
        </a:graphic>
      </p:graphicFrame>
      <p:sp>
        <p:nvSpPr>
          <p:cNvPr id="11" name="Rectángulo 10"/>
          <p:cNvSpPr/>
          <p:nvPr/>
        </p:nvSpPr>
        <p:spPr>
          <a:xfrm>
            <a:off x="2667000" y="1136457"/>
            <a:ext cx="7010400" cy="954107"/>
          </a:xfrm>
          <a:prstGeom prst="rect">
            <a:avLst/>
          </a:prstGeom>
        </p:spPr>
        <p:txBody>
          <a:bodyPr wrap="square">
            <a:spAutoFit/>
          </a:bodyPr>
          <a:lstStyle/>
          <a:p>
            <a:pPr algn="ctr"/>
            <a:r>
              <a:rPr lang="en-US" sz="2400" b="1" dirty="0">
                <a:solidFill>
                  <a:srgbClr val="00B0F0"/>
                </a:solidFill>
              </a:rPr>
              <a:t>NASSAU CTA/FIR </a:t>
            </a:r>
          </a:p>
          <a:p>
            <a:pPr algn="ctr"/>
            <a:r>
              <a:rPr lang="en-US" sz="2000" b="1" dirty="0">
                <a:solidFill>
                  <a:srgbClr val="00B0F0"/>
                </a:solidFill>
              </a:rPr>
              <a:t>OUTLOOK: </a:t>
            </a:r>
            <a:r>
              <a:rPr lang="en-US" sz="3200" b="1" dirty="0">
                <a:solidFill>
                  <a:srgbClr val="00B0F0"/>
                </a:solidFill>
              </a:rPr>
              <a:t> </a:t>
            </a:r>
            <a:r>
              <a:rPr lang="en-US" b="1" dirty="0">
                <a:solidFill>
                  <a:schemeClr val="accent6"/>
                </a:solidFill>
              </a:rPr>
              <a:t>THUR </a:t>
            </a:r>
            <a:r>
              <a:rPr lang="en-US" b="1" dirty="0">
                <a:solidFill>
                  <a:srgbClr val="00B0F0"/>
                </a:solidFill>
              </a:rPr>
              <a:t> 08/20/2026  </a:t>
            </a:r>
            <a:r>
              <a:rPr lang="en-US" sz="1600" b="1" dirty="0">
                <a:solidFill>
                  <a:srgbClr val="00B0F0"/>
                </a:solidFill>
              </a:rPr>
              <a:t>TO</a:t>
            </a:r>
            <a:r>
              <a:rPr lang="en-US" b="1" dirty="0">
                <a:solidFill>
                  <a:srgbClr val="00B0F0"/>
                </a:solidFill>
              </a:rPr>
              <a:t>   </a:t>
            </a:r>
            <a:r>
              <a:rPr lang="en-US" b="1" dirty="0">
                <a:solidFill>
                  <a:schemeClr val="accent6"/>
                </a:solidFill>
              </a:rPr>
              <a:t>SUN</a:t>
            </a:r>
            <a:r>
              <a:rPr lang="en-US" b="1" dirty="0">
                <a:solidFill>
                  <a:srgbClr val="00B0F0"/>
                </a:solidFill>
              </a:rPr>
              <a:t> 08/23/2026-</a:t>
            </a:r>
          </a:p>
        </p:txBody>
      </p:sp>
      <p:pic>
        <p:nvPicPr>
          <p:cNvPr id="4" name="Picture 3">
            <a:extLst>
              <a:ext uri="{FF2B5EF4-FFF2-40B4-BE49-F238E27FC236}">
                <a16:creationId xmlns:a16="http://schemas.microsoft.com/office/drawing/2014/main" id="{5B263FBB-CA63-E28A-7425-4992D7C4DEA7}"/>
              </a:ext>
            </a:extLst>
          </p:cNvPr>
          <p:cNvPicPr>
            <a:picLocks noChangeAspect="1"/>
          </p:cNvPicPr>
          <p:nvPr/>
        </p:nvPicPr>
        <p:blipFill>
          <a:blip r:embed="rId2"/>
          <a:stretch>
            <a:fillRect/>
          </a:stretch>
        </p:blipFill>
        <p:spPr>
          <a:xfrm>
            <a:off x="2743200" y="429720"/>
            <a:ext cx="1316850" cy="1121761"/>
          </a:xfrm>
          <a:prstGeom prst="rect">
            <a:avLst/>
          </a:prstGeom>
        </p:spPr>
      </p:pic>
      <p:pic>
        <p:nvPicPr>
          <p:cNvPr id="5" name="Picture 4">
            <a:extLst>
              <a:ext uri="{FF2B5EF4-FFF2-40B4-BE49-F238E27FC236}">
                <a16:creationId xmlns:a16="http://schemas.microsoft.com/office/drawing/2014/main" id="{77E5F8CE-0286-1D94-C81F-A494690B7575}"/>
              </a:ext>
            </a:extLst>
          </p:cNvPr>
          <p:cNvPicPr>
            <a:picLocks noChangeAspect="1"/>
          </p:cNvPicPr>
          <p:nvPr/>
        </p:nvPicPr>
        <p:blipFill>
          <a:blip r:embed="rId3"/>
          <a:stretch>
            <a:fillRect/>
          </a:stretch>
        </p:blipFill>
        <p:spPr>
          <a:xfrm>
            <a:off x="8534400" y="427344"/>
            <a:ext cx="1524000" cy="584775"/>
          </a:xfrm>
          <a:prstGeom prst="rect">
            <a:avLst/>
          </a:prstGeom>
        </p:spPr>
      </p:pic>
    </p:spTree>
    <p:extLst>
      <p:ext uri="{BB962C8B-B14F-4D97-AF65-F5344CB8AC3E}">
        <p14:creationId xmlns:p14="http://schemas.microsoft.com/office/powerpoint/2010/main" val="22606981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667000" y="405826"/>
            <a:ext cx="7010400" cy="584775"/>
          </a:xfrm>
          <a:prstGeom prst="rect">
            <a:avLst/>
          </a:prstGeom>
        </p:spPr>
        <p:txBody>
          <a:bodyPr wrap="square">
            <a:spAutoFit/>
          </a:bodyPr>
          <a:lstStyle/>
          <a:p>
            <a:pPr algn="ctr"/>
            <a:r>
              <a:rPr lang="en-US" sz="3200" b="1" dirty="0">
                <a:solidFill>
                  <a:srgbClr val="002060"/>
                </a:solidFill>
              </a:rPr>
              <a:t>CADENA  </a:t>
            </a:r>
          </a:p>
        </p:txBody>
      </p:sp>
      <p:sp>
        <p:nvSpPr>
          <p:cNvPr id="11" name="Rectángulo 10"/>
          <p:cNvSpPr/>
          <p:nvPr/>
        </p:nvSpPr>
        <p:spPr>
          <a:xfrm>
            <a:off x="2667000" y="1136457"/>
            <a:ext cx="7010400" cy="461665"/>
          </a:xfrm>
          <a:prstGeom prst="rect">
            <a:avLst/>
          </a:prstGeom>
        </p:spPr>
        <p:txBody>
          <a:bodyPr wrap="square">
            <a:spAutoFit/>
          </a:bodyPr>
          <a:lstStyle/>
          <a:p>
            <a:pPr algn="ctr"/>
            <a:r>
              <a:rPr lang="en-US" sz="2400" b="1" dirty="0">
                <a:solidFill>
                  <a:srgbClr val="00B0F0"/>
                </a:solidFill>
              </a:rPr>
              <a:t>NASSAU CTA/FIR</a:t>
            </a:r>
          </a:p>
        </p:txBody>
      </p:sp>
      <p:graphicFrame>
        <p:nvGraphicFramePr>
          <p:cNvPr id="5" name="Table 1"/>
          <p:cNvGraphicFramePr>
            <a:graphicFrameLocks noGrp="1"/>
          </p:cNvGraphicFramePr>
          <p:nvPr/>
        </p:nvGraphicFramePr>
        <p:xfrm>
          <a:off x="2209800" y="1828800"/>
          <a:ext cx="7772401" cy="4269588"/>
        </p:xfrm>
        <a:graphic>
          <a:graphicData uri="http://schemas.openxmlformats.org/drawingml/2006/table">
            <a:tbl>
              <a:tblPr>
                <a:tableStyleId>{5C22544A-7EE6-4342-B048-85BDC9FD1C3A}</a:tableStyleId>
              </a:tblPr>
              <a:tblGrid>
                <a:gridCol w="3886201">
                  <a:extLst>
                    <a:ext uri="{9D8B030D-6E8A-4147-A177-3AD203B41FA5}">
                      <a16:colId xmlns:a16="http://schemas.microsoft.com/office/drawing/2014/main" val="20000"/>
                    </a:ext>
                  </a:extLst>
                </a:gridCol>
                <a:gridCol w="3886200">
                  <a:extLst>
                    <a:ext uri="{9D8B030D-6E8A-4147-A177-3AD203B41FA5}">
                      <a16:colId xmlns:a16="http://schemas.microsoft.com/office/drawing/2014/main" val="20001"/>
                    </a:ext>
                  </a:extLst>
                </a:gridCol>
              </a:tblGrid>
              <a:tr h="545019">
                <a:tc>
                  <a:txBody>
                    <a:bodyPr/>
                    <a:lstStyle/>
                    <a:p>
                      <a:pPr algn="ctr" fontAlgn="ctr"/>
                      <a:r>
                        <a:rPr lang="en-US" sz="2000" b="1" u="none" strike="noStrike" dirty="0">
                          <a:effectLst/>
                        </a:rPr>
                        <a:t>TERMINAL  </a:t>
                      </a:r>
                    </a:p>
                    <a:p>
                      <a:pPr algn="ctr" fontAlgn="ctr"/>
                      <a:r>
                        <a:rPr lang="en-US" sz="2000" b="1" u="none" strike="noStrike" dirty="0">
                          <a:effectLst/>
                        </a:rPr>
                        <a:t>WEATHER CONDITIONS</a:t>
                      </a:r>
                      <a:endParaRPr lang="en-US" sz="2000" b="1" i="0" u="none" strike="noStrike" dirty="0">
                        <a:solidFill>
                          <a:srgbClr val="FFFFFF"/>
                        </a:solidFill>
                        <a:effectLst/>
                        <a:latin typeface="Calibri" panose="020F0502020204030204" pitchFamily="34" charset="0"/>
                      </a:endParaRPr>
                    </a:p>
                  </a:txBody>
                  <a:tcPr marL="9525" marR="9525" marT="9525" marB="0" anchor="ctr"/>
                </a:tc>
                <a:tc>
                  <a:txBody>
                    <a:bodyPr/>
                    <a:lstStyle/>
                    <a:p>
                      <a:pPr algn="ctr" fontAlgn="ctr"/>
                      <a:r>
                        <a:rPr lang="en-US" sz="2000" b="1" u="none" strike="noStrike" dirty="0">
                          <a:effectLst/>
                        </a:rPr>
                        <a:t>TERMINAL CONSTRAINTS</a:t>
                      </a:r>
                    </a:p>
                    <a:p>
                      <a:pPr algn="ctr" fontAlgn="ctr"/>
                      <a:r>
                        <a:rPr lang="en-US" sz="2000" b="1" i="0" u="none" strike="noStrike" dirty="0">
                          <a:solidFill>
                            <a:schemeClr val="tx1"/>
                          </a:solidFill>
                          <a:effectLst/>
                          <a:latin typeface="Calibri" panose="020F0502020204030204" pitchFamily="34" charset="0"/>
                        </a:rPr>
                        <a:t>Reduced capacity RWY 14/32 </a:t>
                      </a:r>
                      <a:r>
                        <a:rPr lang="en-US" sz="2000" b="1" i="0" u="none" strike="noStrike" dirty="0" err="1">
                          <a:solidFill>
                            <a:schemeClr val="tx1"/>
                          </a:solidFill>
                          <a:effectLst/>
                          <a:latin typeface="Calibri" panose="020F0502020204030204" pitchFamily="34" charset="0"/>
                        </a:rPr>
                        <a:t>Clsd</a:t>
                      </a:r>
                      <a:r>
                        <a:rPr lang="en-US" sz="2000" b="1" i="0" u="none" strike="noStrike" dirty="0">
                          <a:solidFill>
                            <a:schemeClr val="tx1"/>
                          </a:solidFill>
                          <a:effectLst/>
                          <a:latin typeface="Calibri" panose="020F0502020204030204" pitchFamily="34" charset="0"/>
                        </a:rPr>
                        <a:t> </a:t>
                      </a:r>
                      <a:r>
                        <a:rPr lang="en-US" sz="2000" b="1" i="0" u="none" strike="noStrike" dirty="0" err="1">
                          <a:solidFill>
                            <a:schemeClr val="tx1"/>
                          </a:solidFill>
                          <a:effectLst/>
                          <a:latin typeface="Calibri" panose="020F0502020204030204" pitchFamily="34" charset="0"/>
                        </a:rPr>
                        <a:t>OTSone</a:t>
                      </a:r>
                      <a:endParaRPr lang="en-US" sz="2000" b="1" i="0" u="none" strike="noStrike" dirty="0">
                        <a:solidFill>
                          <a:schemeClr val="tx1"/>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0000"/>
                  </a:ext>
                </a:extLst>
              </a:tr>
              <a:tr h="3345663">
                <a:tc>
                  <a:txBody>
                    <a:bodyPr/>
                    <a:lstStyle/>
                    <a:p>
                      <a:pPr algn="ctr" fontAlgn="ctr"/>
                      <a:endParaRPr lang="en-US" sz="2000" b="0" i="1" u="sng" strike="noStrike" dirty="0">
                        <a:solidFill>
                          <a:schemeClr val="tx1"/>
                        </a:solidFill>
                        <a:effectLst/>
                        <a:latin typeface="Calibri" panose="020F0502020204030204" pitchFamily="34" charset="0"/>
                      </a:endParaRPr>
                    </a:p>
                  </a:txBody>
                  <a:tcPr marL="9525" marR="9525" marT="9525" marB="0" anchor="ctr"/>
                </a:tc>
                <a:tc>
                  <a:txBody>
                    <a:bodyPr/>
                    <a:lstStyle/>
                    <a:p>
                      <a:pPr algn="ctr" fontAlgn="ctr"/>
                      <a:endParaRPr lang="en-US" sz="1800" b="0" i="1" u="sng"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0001"/>
                  </a:ext>
                </a:extLst>
              </a:tr>
            </a:tbl>
          </a:graphicData>
        </a:graphic>
      </p:graphicFrame>
      <p:pic>
        <p:nvPicPr>
          <p:cNvPr id="4" name="Picture 3">
            <a:extLst>
              <a:ext uri="{FF2B5EF4-FFF2-40B4-BE49-F238E27FC236}">
                <a16:creationId xmlns:a16="http://schemas.microsoft.com/office/drawing/2014/main" id="{BD57105E-0C90-EB27-5B65-9C670A1FE00A}"/>
              </a:ext>
            </a:extLst>
          </p:cNvPr>
          <p:cNvPicPr>
            <a:picLocks noChangeAspect="1"/>
          </p:cNvPicPr>
          <p:nvPr/>
        </p:nvPicPr>
        <p:blipFill>
          <a:blip r:embed="rId2"/>
          <a:stretch>
            <a:fillRect/>
          </a:stretch>
        </p:blipFill>
        <p:spPr>
          <a:xfrm>
            <a:off x="2743200" y="599471"/>
            <a:ext cx="1316850" cy="1121761"/>
          </a:xfrm>
          <a:prstGeom prst="rect">
            <a:avLst/>
          </a:prstGeom>
        </p:spPr>
      </p:pic>
      <p:pic>
        <p:nvPicPr>
          <p:cNvPr id="8" name="Picture 7">
            <a:extLst>
              <a:ext uri="{FF2B5EF4-FFF2-40B4-BE49-F238E27FC236}">
                <a16:creationId xmlns:a16="http://schemas.microsoft.com/office/drawing/2014/main" id="{527A2726-5D63-BFDF-51EA-F9E58C8E312E}"/>
              </a:ext>
            </a:extLst>
          </p:cNvPr>
          <p:cNvPicPr>
            <a:picLocks noChangeAspect="1"/>
          </p:cNvPicPr>
          <p:nvPr/>
        </p:nvPicPr>
        <p:blipFill>
          <a:blip r:embed="rId3"/>
          <a:stretch>
            <a:fillRect/>
          </a:stretch>
        </p:blipFill>
        <p:spPr>
          <a:xfrm>
            <a:off x="8382000" y="420352"/>
            <a:ext cx="1676400" cy="584775"/>
          </a:xfrm>
          <a:prstGeom prst="rect">
            <a:avLst/>
          </a:prstGeom>
        </p:spPr>
      </p:pic>
      <p:pic>
        <p:nvPicPr>
          <p:cNvPr id="6" name="Picture 5">
            <a:extLst>
              <a:ext uri="{FF2B5EF4-FFF2-40B4-BE49-F238E27FC236}">
                <a16:creationId xmlns:a16="http://schemas.microsoft.com/office/drawing/2014/main" id="{DAF8B217-16D9-5531-64B2-363B30656D70}"/>
              </a:ext>
            </a:extLst>
          </p:cNvPr>
          <p:cNvPicPr>
            <a:picLocks noChangeAspect="1"/>
          </p:cNvPicPr>
          <p:nvPr/>
        </p:nvPicPr>
        <p:blipFill>
          <a:blip r:embed="rId4"/>
          <a:stretch>
            <a:fillRect/>
          </a:stretch>
        </p:blipFill>
        <p:spPr>
          <a:xfrm>
            <a:off x="2365215" y="2558464"/>
            <a:ext cx="3389670" cy="1789834"/>
          </a:xfrm>
          <a:prstGeom prst="rect">
            <a:avLst/>
          </a:prstGeom>
        </p:spPr>
      </p:pic>
      <p:pic>
        <p:nvPicPr>
          <p:cNvPr id="13" name="Picture 12">
            <a:extLst>
              <a:ext uri="{FF2B5EF4-FFF2-40B4-BE49-F238E27FC236}">
                <a16:creationId xmlns:a16="http://schemas.microsoft.com/office/drawing/2014/main" id="{13F734EF-F332-E419-9FD4-A01DE2F7C3BC}"/>
              </a:ext>
            </a:extLst>
          </p:cNvPr>
          <p:cNvPicPr>
            <a:picLocks noChangeAspect="1"/>
          </p:cNvPicPr>
          <p:nvPr/>
        </p:nvPicPr>
        <p:blipFill>
          <a:blip r:embed="rId5"/>
          <a:stretch>
            <a:fillRect/>
          </a:stretch>
        </p:blipFill>
        <p:spPr>
          <a:xfrm>
            <a:off x="2359119" y="4299537"/>
            <a:ext cx="3401863" cy="1609483"/>
          </a:xfrm>
          <a:prstGeom prst="rect">
            <a:avLst/>
          </a:prstGeom>
        </p:spPr>
      </p:pic>
      <p:pic>
        <p:nvPicPr>
          <p:cNvPr id="16" name="Picture 15">
            <a:extLst>
              <a:ext uri="{FF2B5EF4-FFF2-40B4-BE49-F238E27FC236}">
                <a16:creationId xmlns:a16="http://schemas.microsoft.com/office/drawing/2014/main" id="{3CC05699-3624-0230-A3DD-EF90FFEC9026}"/>
              </a:ext>
            </a:extLst>
          </p:cNvPr>
          <p:cNvPicPr>
            <a:picLocks noChangeAspect="1"/>
          </p:cNvPicPr>
          <p:nvPr/>
        </p:nvPicPr>
        <p:blipFill>
          <a:blip r:embed="rId6"/>
          <a:stretch>
            <a:fillRect/>
          </a:stretch>
        </p:blipFill>
        <p:spPr>
          <a:xfrm>
            <a:off x="5739646" y="4080464"/>
            <a:ext cx="3334801" cy="1713124"/>
          </a:xfrm>
          <a:prstGeom prst="rect">
            <a:avLst/>
          </a:prstGeom>
        </p:spPr>
      </p:pic>
      <p:pic>
        <p:nvPicPr>
          <p:cNvPr id="18" name="Picture 17">
            <a:extLst>
              <a:ext uri="{FF2B5EF4-FFF2-40B4-BE49-F238E27FC236}">
                <a16:creationId xmlns:a16="http://schemas.microsoft.com/office/drawing/2014/main" id="{B35408E3-592A-7AB6-5E98-A79D9C90E58D}"/>
              </a:ext>
            </a:extLst>
          </p:cNvPr>
          <p:cNvPicPr>
            <a:picLocks noChangeAspect="1"/>
          </p:cNvPicPr>
          <p:nvPr/>
        </p:nvPicPr>
        <p:blipFill>
          <a:blip r:embed="rId7"/>
          <a:stretch>
            <a:fillRect/>
          </a:stretch>
        </p:blipFill>
        <p:spPr>
          <a:xfrm>
            <a:off x="5785368" y="2527126"/>
            <a:ext cx="3289079" cy="1522000"/>
          </a:xfrm>
          <a:prstGeom prst="rect">
            <a:avLst/>
          </a:prstGeom>
        </p:spPr>
      </p:pic>
    </p:spTree>
    <p:extLst>
      <p:ext uri="{BB962C8B-B14F-4D97-AF65-F5344CB8AC3E}">
        <p14:creationId xmlns:p14="http://schemas.microsoft.com/office/powerpoint/2010/main" val="20216488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667000" y="405826"/>
            <a:ext cx="7010400" cy="584775"/>
          </a:xfrm>
          <a:prstGeom prst="rect">
            <a:avLst/>
          </a:prstGeom>
        </p:spPr>
        <p:txBody>
          <a:bodyPr wrap="square">
            <a:spAutoFit/>
          </a:bodyPr>
          <a:lstStyle/>
          <a:p>
            <a:pPr algn="ctr"/>
            <a:r>
              <a:rPr lang="en-US" sz="3200" b="1" dirty="0">
                <a:solidFill>
                  <a:srgbClr val="002060"/>
                </a:solidFill>
              </a:rPr>
              <a:t>CADENA  </a:t>
            </a:r>
          </a:p>
        </p:txBody>
      </p:sp>
      <p:sp>
        <p:nvSpPr>
          <p:cNvPr id="11" name="Rectángulo 10"/>
          <p:cNvSpPr/>
          <p:nvPr/>
        </p:nvSpPr>
        <p:spPr>
          <a:xfrm>
            <a:off x="2667000" y="1136457"/>
            <a:ext cx="7010400" cy="461665"/>
          </a:xfrm>
          <a:prstGeom prst="rect">
            <a:avLst/>
          </a:prstGeom>
        </p:spPr>
        <p:txBody>
          <a:bodyPr wrap="square">
            <a:spAutoFit/>
          </a:bodyPr>
          <a:lstStyle/>
          <a:p>
            <a:pPr algn="ctr"/>
            <a:r>
              <a:rPr lang="en-US" sz="2400" b="1" dirty="0">
                <a:solidFill>
                  <a:srgbClr val="00B0F0"/>
                </a:solidFill>
              </a:rPr>
              <a:t>NASSAU CTA/FIR</a:t>
            </a:r>
          </a:p>
        </p:txBody>
      </p:sp>
      <p:graphicFrame>
        <p:nvGraphicFramePr>
          <p:cNvPr id="6" name="Table 1"/>
          <p:cNvGraphicFramePr>
            <a:graphicFrameLocks noGrp="1"/>
          </p:cNvGraphicFramePr>
          <p:nvPr/>
        </p:nvGraphicFramePr>
        <p:xfrm>
          <a:off x="2196352" y="1828800"/>
          <a:ext cx="7785848" cy="4013241"/>
        </p:xfrm>
        <a:graphic>
          <a:graphicData uri="http://schemas.openxmlformats.org/drawingml/2006/table">
            <a:tbl>
              <a:tblPr>
                <a:tableStyleId>{5C22544A-7EE6-4342-B048-85BDC9FD1C3A}</a:tableStyleId>
              </a:tblPr>
              <a:tblGrid>
                <a:gridCol w="3892924">
                  <a:extLst>
                    <a:ext uri="{9D8B030D-6E8A-4147-A177-3AD203B41FA5}">
                      <a16:colId xmlns:a16="http://schemas.microsoft.com/office/drawing/2014/main" val="20000"/>
                    </a:ext>
                  </a:extLst>
                </a:gridCol>
                <a:gridCol w="3892924">
                  <a:extLst>
                    <a:ext uri="{9D8B030D-6E8A-4147-A177-3AD203B41FA5}">
                      <a16:colId xmlns:a16="http://schemas.microsoft.com/office/drawing/2014/main" val="20001"/>
                    </a:ext>
                  </a:extLst>
                </a:gridCol>
              </a:tblGrid>
              <a:tr h="492085">
                <a:tc>
                  <a:txBody>
                    <a:bodyPr/>
                    <a:lstStyle/>
                    <a:p>
                      <a:pPr marL="0" indent="0" algn="ctr" fontAlgn="ctr"/>
                      <a:r>
                        <a:rPr lang="en-US" sz="2000" b="1" u="none" strike="noStrike" dirty="0">
                          <a:effectLst/>
                        </a:rPr>
                        <a:t>ANTICIPATED DEMAND</a:t>
                      </a:r>
                      <a:endParaRPr lang="en-US" sz="2000" b="1" i="0" u="none" strike="noStrike" dirty="0">
                        <a:solidFill>
                          <a:srgbClr val="FFFFFF"/>
                        </a:solidFill>
                        <a:effectLst/>
                        <a:latin typeface="Calibri" panose="020F0502020204030204" pitchFamily="34" charset="0"/>
                      </a:endParaRPr>
                    </a:p>
                  </a:txBody>
                  <a:tcPr marL="9525" marR="9525" marT="9525" marB="0" anchor="ctr"/>
                </a:tc>
                <a:tc>
                  <a:txBody>
                    <a:bodyPr/>
                    <a:lstStyle/>
                    <a:p>
                      <a:pPr algn="ctr" fontAlgn="ctr"/>
                      <a:r>
                        <a:rPr lang="en-US" sz="2000" b="1" u="none" strike="noStrike" dirty="0">
                          <a:effectLst/>
                        </a:rPr>
                        <a:t>TRAFFIC MANAGEMENT </a:t>
                      </a:r>
                    </a:p>
                    <a:p>
                      <a:pPr algn="ctr" fontAlgn="ctr"/>
                      <a:r>
                        <a:rPr lang="en-US" sz="2000" b="1" u="none" strike="noStrike" dirty="0">
                          <a:effectLst/>
                        </a:rPr>
                        <a:t>MEASURES</a:t>
                      </a:r>
                      <a:endParaRPr lang="en-US" sz="2000" b="1" i="0" u="none" strike="noStrike" dirty="0">
                        <a:solidFill>
                          <a:srgbClr val="FFFFFF"/>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0000"/>
                  </a:ext>
                </a:extLst>
              </a:tr>
              <a:tr h="3394116">
                <a:tc>
                  <a:txBody>
                    <a:bodyPr/>
                    <a:lstStyle/>
                    <a:p>
                      <a:pPr algn="ctr" fontAlgn="ctr"/>
                      <a:r>
                        <a:rPr lang="en-US" sz="2000" b="0" i="1" u="none" strike="noStrike" dirty="0">
                          <a:solidFill>
                            <a:srgbClr val="000000"/>
                          </a:solidFill>
                          <a:effectLst/>
                          <a:latin typeface="Calibri" panose="020F0502020204030204" pitchFamily="34" charset="0"/>
                        </a:rPr>
                        <a:t>Normal traffic between 1400z and 1800z  at LPIA</a:t>
                      </a:r>
                    </a:p>
                  </a:txBody>
                  <a:tcPr marL="9525" marR="9525" marT="9525" marB="0" anchor="ctr"/>
                </a:tc>
                <a:tc>
                  <a:txBody>
                    <a:bodyPr/>
                    <a:lstStyle/>
                    <a:p>
                      <a:pPr marL="0" indent="0" algn="ctr" eaLnBrk="1" fontAlgn="auto" hangingPunct="1">
                        <a:spcAft>
                          <a:spcPts val="0"/>
                        </a:spcAft>
                        <a:buFont typeface="Arial" panose="020B0604020202020204" pitchFamily="34" charset="0"/>
                        <a:buNone/>
                        <a:defRPr/>
                      </a:pPr>
                      <a:r>
                        <a:rPr lang="en-US" sz="2000" b="0" i="1" u="none" dirty="0">
                          <a:solidFill>
                            <a:schemeClr val="tx1"/>
                          </a:solidFill>
                        </a:rPr>
                        <a:t>Possible, due to RWY 14/32 </a:t>
                      </a:r>
                      <a:r>
                        <a:rPr lang="en-US" sz="2000" b="0" i="1" u="none" dirty="0" err="1">
                          <a:solidFill>
                            <a:schemeClr val="tx1"/>
                          </a:solidFill>
                        </a:rPr>
                        <a:t>clsd</a:t>
                      </a:r>
                      <a:r>
                        <a:rPr lang="en-US" sz="2000" b="0" i="1" u="none" dirty="0">
                          <a:solidFill>
                            <a:schemeClr val="tx1"/>
                          </a:solidFill>
                        </a:rPr>
                        <a:t>  from 202608232300-2610312300</a:t>
                      </a:r>
                    </a:p>
                    <a:p>
                      <a:pPr marL="0" indent="0" algn="ctr" eaLnBrk="1" fontAlgn="auto" hangingPunct="1">
                        <a:spcAft>
                          <a:spcPts val="0"/>
                        </a:spcAft>
                        <a:buFont typeface="Arial" panose="020B0604020202020204" pitchFamily="34" charset="0"/>
                        <a:buNone/>
                        <a:defRPr/>
                      </a:pPr>
                      <a:r>
                        <a:rPr lang="en-US" sz="2000" b="0" i="1" u="none" dirty="0">
                          <a:solidFill>
                            <a:schemeClr val="tx1"/>
                          </a:solidFill>
                        </a:rPr>
                        <a:t>For further details : Bansabahamas.com/</a:t>
                      </a:r>
                      <a:r>
                        <a:rPr lang="en-US" sz="2000" b="0" i="1" u="none" dirty="0" err="1">
                          <a:solidFill>
                            <a:schemeClr val="tx1"/>
                          </a:solidFill>
                        </a:rPr>
                        <a:t>aip</a:t>
                      </a:r>
                      <a:endParaRPr lang="en-US" sz="2000" b="0" i="1" u="none" dirty="0">
                        <a:solidFill>
                          <a:schemeClr val="tx1"/>
                        </a:solidFill>
                      </a:endParaRPr>
                    </a:p>
                    <a:p>
                      <a:pPr marL="0" indent="0" algn="ctr" eaLnBrk="1" fontAlgn="auto" hangingPunct="1">
                        <a:spcAft>
                          <a:spcPts val="0"/>
                        </a:spcAft>
                        <a:buFont typeface="Arial" panose="020B0604020202020204" pitchFamily="34" charset="0"/>
                        <a:buNone/>
                        <a:defRPr/>
                      </a:pPr>
                      <a:r>
                        <a:rPr lang="en-US" sz="2000" b="0" i="1" u="none" dirty="0">
                          <a:solidFill>
                            <a:schemeClr val="tx1"/>
                          </a:solidFill>
                        </a:rPr>
                        <a:t>and COMPASS OIS </a:t>
                      </a:r>
                      <a:endParaRPr lang="en-US" sz="2000" b="0" i="1" u="sng" dirty="0">
                        <a:solidFill>
                          <a:schemeClr val="tx1"/>
                        </a:solidFill>
                      </a:endParaRPr>
                    </a:p>
                  </a:txBody>
                  <a:tcPr marL="9525" marR="9525" marT="9525" marB="0" anchor="ctr"/>
                </a:tc>
                <a:extLst>
                  <a:ext uri="{0D108BD9-81ED-4DB2-BD59-A6C34878D82A}">
                    <a16:rowId xmlns:a16="http://schemas.microsoft.com/office/drawing/2014/main" val="10001"/>
                  </a:ext>
                </a:extLst>
              </a:tr>
            </a:tbl>
          </a:graphicData>
        </a:graphic>
      </p:graphicFrame>
      <p:pic>
        <p:nvPicPr>
          <p:cNvPr id="4" name="Picture 3">
            <a:extLst>
              <a:ext uri="{FF2B5EF4-FFF2-40B4-BE49-F238E27FC236}">
                <a16:creationId xmlns:a16="http://schemas.microsoft.com/office/drawing/2014/main" id="{30CA66CE-95AE-A730-D43B-792101CEDB1F}"/>
              </a:ext>
            </a:extLst>
          </p:cNvPr>
          <p:cNvPicPr>
            <a:picLocks noChangeAspect="1"/>
          </p:cNvPicPr>
          <p:nvPr/>
        </p:nvPicPr>
        <p:blipFill>
          <a:blip r:embed="rId2"/>
          <a:stretch>
            <a:fillRect/>
          </a:stretch>
        </p:blipFill>
        <p:spPr>
          <a:xfrm>
            <a:off x="2667000" y="521793"/>
            <a:ext cx="1316850" cy="1121761"/>
          </a:xfrm>
          <a:prstGeom prst="rect">
            <a:avLst/>
          </a:prstGeom>
        </p:spPr>
      </p:pic>
      <p:pic>
        <p:nvPicPr>
          <p:cNvPr id="5" name="Picture 4">
            <a:extLst>
              <a:ext uri="{FF2B5EF4-FFF2-40B4-BE49-F238E27FC236}">
                <a16:creationId xmlns:a16="http://schemas.microsoft.com/office/drawing/2014/main" id="{11CAAEB1-E88B-5FAF-1BD7-667BF5255B6C}"/>
              </a:ext>
            </a:extLst>
          </p:cNvPr>
          <p:cNvPicPr>
            <a:picLocks noChangeAspect="1"/>
          </p:cNvPicPr>
          <p:nvPr/>
        </p:nvPicPr>
        <p:blipFill>
          <a:blip r:embed="rId3"/>
          <a:stretch>
            <a:fillRect/>
          </a:stretch>
        </p:blipFill>
        <p:spPr>
          <a:xfrm>
            <a:off x="8077200" y="396126"/>
            <a:ext cx="2015430" cy="610135"/>
          </a:xfrm>
          <a:prstGeom prst="rect">
            <a:avLst/>
          </a:prstGeom>
        </p:spPr>
      </p:pic>
    </p:spTree>
    <p:extLst>
      <p:ext uri="{BB962C8B-B14F-4D97-AF65-F5344CB8AC3E}">
        <p14:creationId xmlns:p14="http://schemas.microsoft.com/office/powerpoint/2010/main" val="37934135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667000" y="405826"/>
            <a:ext cx="7010400" cy="584775"/>
          </a:xfrm>
          <a:prstGeom prst="rect">
            <a:avLst/>
          </a:prstGeom>
        </p:spPr>
        <p:txBody>
          <a:bodyPr wrap="square">
            <a:spAutoFit/>
          </a:bodyPr>
          <a:lstStyle/>
          <a:p>
            <a:pPr algn="ctr"/>
            <a:r>
              <a:rPr lang="en-US" sz="3200" b="1" dirty="0">
                <a:solidFill>
                  <a:srgbClr val="002060"/>
                </a:solidFill>
              </a:rPr>
              <a:t>CADENA  </a:t>
            </a:r>
          </a:p>
        </p:txBody>
      </p:sp>
      <p:sp>
        <p:nvSpPr>
          <p:cNvPr id="11" name="Rectángulo 10"/>
          <p:cNvSpPr/>
          <p:nvPr/>
        </p:nvSpPr>
        <p:spPr>
          <a:xfrm>
            <a:off x="2667000" y="1136457"/>
            <a:ext cx="7010400" cy="461665"/>
          </a:xfrm>
          <a:prstGeom prst="rect">
            <a:avLst/>
          </a:prstGeom>
        </p:spPr>
        <p:txBody>
          <a:bodyPr wrap="square">
            <a:spAutoFit/>
          </a:bodyPr>
          <a:lstStyle/>
          <a:p>
            <a:pPr algn="ctr"/>
            <a:r>
              <a:rPr lang="en-US" sz="2400" b="1" dirty="0">
                <a:solidFill>
                  <a:srgbClr val="00B0F0"/>
                </a:solidFill>
              </a:rPr>
              <a:t>NASSAU CTA/FIR</a:t>
            </a:r>
          </a:p>
        </p:txBody>
      </p:sp>
      <p:graphicFrame>
        <p:nvGraphicFramePr>
          <p:cNvPr id="6" name="Table 1"/>
          <p:cNvGraphicFramePr>
            <a:graphicFrameLocks noGrp="1"/>
          </p:cNvGraphicFramePr>
          <p:nvPr/>
        </p:nvGraphicFramePr>
        <p:xfrm>
          <a:off x="2209801" y="1819837"/>
          <a:ext cx="7772401" cy="4260829"/>
        </p:xfrm>
        <a:graphic>
          <a:graphicData uri="http://schemas.openxmlformats.org/drawingml/2006/table">
            <a:tbl>
              <a:tblPr firstRow="1" bandRow="1">
                <a:tableStyleId>{69CF1AB2-1976-4502-BF36-3FF5EA218861}</a:tableStyleId>
              </a:tblPr>
              <a:tblGrid>
                <a:gridCol w="1914924">
                  <a:extLst>
                    <a:ext uri="{9D8B030D-6E8A-4147-A177-3AD203B41FA5}">
                      <a16:colId xmlns:a16="http://schemas.microsoft.com/office/drawing/2014/main" val="20000"/>
                    </a:ext>
                  </a:extLst>
                </a:gridCol>
                <a:gridCol w="1971276">
                  <a:extLst>
                    <a:ext uri="{9D8B030D-6E8A-4147-A177-3AD203B41FA5}">
                      <a16:colId xmlns:a16="http://schemas.microsoft.com/office/drawing/2014/main" val="20001"/>
                    </a:ext>
                  </a:extLst>
                </a:gridCol>
                <a:gridCol w="1943101">
                  <a:extLst>
                    <a:ext uri="{9D8B030D-6E8A-4147-A177-3AD203B41FA5}">
                      <a16:colId xmlns:a16="http://schemas.microsoft.com/office/drawing/2014/main" val="20002"/>
                    </a:ext>
                  </a:extLst>
                </a:gridCol>
                <a:gridCol w="1943100">
                  <a:extLst>
                    <a:ext uri="{9D8B030D-6E8A-4147-A177-3AD203B41FA5}">
                      <a16:colId xmlns:a16="http://schemas.microsoft.com/office/drawing/2014/main" val="20003"/>
                    </a:ext>
                  </a:extLst>
                </a:gridCol>
              </a:tblGrid>
              <a:tr h="397151">
                <a:tc>
                  <a:txBody>
                    <a:bodyPr/>
                    <a:lstStyle/>
                    <a:p>
                      <a:pPr algn="ctr"/>
                      <a:r>
                        <a:rPr lang="en-US" sz="2000" dirty="0"/>
                        <a:t>AIRPORT</a:t>
                      </a:r>
                    </a:p>
                  </a:txBody>
                  <a:tcPr/>
                </a:tc>
                <a:tc>
                  <a:txBody>
                    <a:bodyPr/>
                    <a:lstStyle/>
                    <a:p>
                      <a:pPr algn="ctr"/>
                      <a:r>
                        <a:rPr lang="en-US" sz="2000" dirty="0"/>
                        <a:t>RWY CONFIG</a:t>
                      </a:r>
                    </a:p>
                  </a:txBody>
                  <a:tcPr/>
                </a:tc>
                <a:tc>
                  <a:txBody>
                    <a:bodyPr/>
                    <a:lstStyle/>
                    <a:p>
                      <a:pPr algn="ctr"/>
                      <a:r>
                        <a:rPr lang="en-US" sz="2000" dirty="0"/>
                        <a:t>AAR</a:t>
                      </a:r>
                    </a:p>
                  </a:txBody>
                  <a:tcPr/>
                </a:tc>
                <a:tc>
                  <a:txBody>
                    <a:bodyPr/>
                    <a:lstStyle/>
                    <a:p>
                      <a:pPr algn="ctr"/>
                      <a:r>
                        <a:rPr lang="en-US" sz="2000" dirty="0"/>
                        <a:t>ADR</a:t>
                      </a:r>
                    </a:p>
                  </a:txBody>
                  <a:tcPr/>
                </a:tc>
                <a:extLst>
                  <a:ext uri="{0D108BD9-81ED-4DB2-BD59-A6C34878D82A}">
                    <a16:rowId xmlns:a16="http://schemas.microsoft.com/office/drawing/2014/main" val="10000"/>
                  </a:ext>
                </a:extLst>
              </a:tr>
              <a:tr h="782630">
                <a:tc>
                  <a:txBody>
                    <a:bodyPr/>
                    <a:lstStyle/>
                    <a:p>
                      <a:r>
                        <a:rPr lang="en-US" sz="2000" dirty="0"/>
                        <a:t> LPIA</a:t>
                      </a:r>
                    </a:p>
                  </a:txBody>
                  <a:tcPr/>
                </a:tc>
                <a:tc>
                  <a:txBody>
                    <a:bodyPr/>
                    <a:lstStyle/>
                    <a:p>
                      <a:r>
                        <a:rPr lang="en-US" sz="2000" dirty="0">
                          <a:solidFill>
                            <a:srgbClr val="FFFF00"/>
                          </a:solidFill>
                        </a:rPr>
                        <a:t>14/32 (Closed)</a:t>
                      </a:r>
                    </a:p>
                    <a:p>
                      <a:r>
                        <a:rPr lang="en-US" sz="2000" dirty="0"/>
                        <a:t>10/28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Reduced: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Single RWY OPS</a:t>
                      </a:r>
                    </a:p>
                    <a:p>
                      <a:endParaRPr lang="en-US" sz="1200" i="1"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dirty="0"/>
                        <a:t>Reduced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Single RWY OPS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dirty="0"/>
                    </a:p>
                  </a:txBody>
                  <a:tcPr/>
                </a:tc>
                <a:extLst>
                  <a:ext uri="{0D108BD9-81ED-4DB2-BD59-A6C34878D82A}">
                    <a16:rowId xmlns:a16="http://schemas.microsoft.com/office/drawing/2014/main" val="10001"/>
                  </a:ext>
                </a:extLst>
              </a:tr>
              <a:tr h="87563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a:t> </a:t>
                      </a:r>
                    </a:p>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a:t>MYGF</a:t>
                      </a:r>
                    </a:p>
                    <a:p>
                      <a:endParaRPr lang="en-US" sz="2000" dirty="0"/>
                    </a:p>
                  </a:txBody>
                  <a:tcPr/>
                </a:tc>
                <a:tc>
                  <a:txBody>
                    <a:bodyPr/>
                    <a:lstStyle/>
                    <a:p>
                      <a:r>
                        <a:rPr lang="en-US" sz="2000" dirty="0"/>
                        <a:t>10/28</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Normal</a:t>
                      </a:r>
                    </a:p>
                    <a:p>
                      <a:endParaRPr lang="en-US" sz="20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Normal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dirty="0"/>
                    </a:p>
                  </a:txBody>
                  <a:tcPr/>
                </a:tc>
                <a:extLst>
                  <a:ext uri="{0D108BD9-81ED-4DB2-BD59-A6C34878D82A}">
                    <a16:rowId xmlns:a16="http://schemas.microsoft.com/office/drawing/2014/main" val="10004"/>
                  </a:ext>
                </a:extLst>
              </a:tr>
              <a:tr h="875631">
                <a:tc>
                  <a:txBody>
                    <a:bodyPr/>
                    <a:lstStyle/>
                    <a:p>
                      <a:r>
                        <a:rPr lang="en-US" sz="2000" dirty="0"/>
                        <a:t> MYEH</a:t>
                      </a:r>
                    </a:p>
                  </a:txBody>
                  <a:tcPr/>
                </a:tc>
                <a:tc>
                  <a:txBody>
                    <a:bodyPr/>
                    <a:lstStyle/>
                    <a:p>
                      <a:r>
                        <a:rPr lang="en-US" sz="2000" dirty="0"/>
                        <a:t>7/25</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Normal</a:t>
                      </a:r>
                    </a:p>
                    <a:p>
                      <a:endParaRPr lang="en-US" sz="200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Normal</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dirty="0"/>
                    </a:p>
                  </a:txBody>
                  <a:tcPr/>
                </a:tc>
                <a:extLst>
                  <a:ext uri="{0D108BD9-81ED-4DB2-BD59-A6C34878D82A}">
                    <a16:rowId xmlns:a16="http://schemas.microsoft.com/office/drawing/2014/main" val="10002"/>
                  </a:ext>
                </a:extLst>
              </a:tr>
              <a:tr h="97636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a:t> MYEF</a:t>
                      </a:r>
                    </a:p>
                  </a:txBody>
                  <a:tcPr/>
                </a:tc>
                <a:tc>
                  <a:txBody>
                    <a:bodyPr/>
                    <a:lstStyle/>
                    <a:p>
                      <a:r>
                        <a:rPr lang="en-US" dirty="0"/>
                        <a:t>12/30</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Normal</a:t>
                      </a:r>
                    </a:p>
                    <a:p>
                      <a:endParaRPr lang="en-US"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Normal</a:t>
                      </a:r>
                    </a:p>
                    <a:p>
                      <a:endParaRPr lang="en-US" dirty="0"/>
                    </a:p>
                  </a:txBody>
                  <a:tcPr/>
                </a:tc>
                <a:extLst>
                  <a:ext uri="{0D108BD9-81ED-4DB2-BD59-A6C34878D82A}">
                    <a16:rowId xmlns:a16="http://schemas.microsoft.com/office/drawing/2014/main" val="10003"/>
                  </a:ext>
                </a:extLst>
              </a:tr>
            </a:tbl>
          </a:graphicData>
        </a:graphic>
      </p:graphicFrame>
      <p:pic>
        <p:nvPicPr>
          <p:cNvPr id="4" name="Picture 3">
            <a:extLst>
              <a:ext uri="{FF2B5EF4-FFF2-40B4-BE49-F238E27FC236}">
                <a16:creationId xmlns:a16="http://schemas.microsoft.com/office/drawing/2014/main" id="{399EA3B6-0152-752E-DAA9-6AEF7A98CBCE}"/>
              </a:ext>
            </a:extLst>
          </p:cNvPr>
          <p:cNvPicPr>
            <a:picLocks noChangeAspect="1"/>
          </p:cNvPicPr>
          <p:nvPr/>
        </p:nvPicPr>
        <p:blipFill>
          <a:blip r:embed="rId2"/>
          <a:stretch>
            <a:fillRect/>
          </a:stretch>
        </p:blipFill>
        <p:spPr>
          <a:xfrm>
            <a:off x="2650836" y="526274"/>
            <a:ext cx="1316850" cy="1121761"/>
          </a:xfrm>
          <a:prstGeom prst="rect">
            <a:avLst/>
          </a:prstGeom>
        </p:spPr>
      </p:pic>
      <p:pic>
        <p:nvPicPr>
          <p:cNvPr id="5" name="Picture 4">
            <a:extLst>
              <a:ext uri="{FF2B5EF4-FFF2-40B4-BE49-F238E27FC236}">
                <a16:creationId xmlns:a16="http://schemas.microsoft.com/office/drawing/2014/main" id="{A3BFEA14-E4F4-C4B7-61EF-F1825580F6E3}"/>
              </a:ext>
            </a:extLst>
          </p:cNvPr>
          <p:cNvPicPr>
            <a:picLocks noChangeAspect="1"/>
          </p:cNvPicPr>
          <p:nvPr/>
        </p:nvPicPr>
        <p:blipFill>
          <a:blip r:embed="rId3"/>
          <a:stretch>
            <a:fillRect/>
          </a:stretch>
        </p:blipFill>
        <p:spPr>
          <a:xfrm>
            <a:off x="8153400" y="405825"/>
            <a:ext cx="1981200" cy="594721"/>
          </a:xfrm>
          <a:prstGeom prst="rect">
            <a:avLst/>
          </a:prstGeom>
        </p:spPr>
      </p:pic>
    </p:spTree>
    <p:extLst>
      <p:ext uri="{BB962C8B-B14F-4D97-AF65-F5344CB8AC3E}">
        <p14:creationId xmlns:p14="http://schemas.microsoft.com/office/powerpoint/2010/main" val="11380311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6" name="Picture 5"/>
          <p:cNvPicPr>
            <a:picLocks noChangeAspect="1"/>
          </p:cNvPicPr>
          <p:nvPr/>
        </p:nvPicPr>
        <p:blipFill>
          <a:blip r:embed="rId2"/>
          <a:srcRect l="65679"/>
          <a:stretch/>
        </p:blipFill>
        <p:spPr bwMode="auto">
          <a:xfrm>
            <a:off x="6740016" y="3249284"/>
            <a:ext cx="2514600" cy="3541481"/>
          </a:xfrm>
          <a:prstGeom prst="rect">
            <a:avLst/>
          </a:prstGeom>
        </p:spPr>
      </p:pic>
      <p:pic>
        <p:nvPicPr>
          <p:cNvPr id="2" name="Picture 1"/>
          <p:cNvPicPr>
            <a:picLocks noChangeAspect="1"/>
          </p:cNvPicPr>
          <p:nvPr/>
        </p:nvPicPr>
        <p:blipFill>
          <a:blip r:embed="rId2"/>
          <a:srcRect r="58751"/>
          <a:stretch/>
        </p:blipFill>
        <p:spPr bwMode="auto">
          <a:xfrm>
            <a:off x="3866478" y="1143000"/>
            <a:ext cx="2873538" cy="3367251"/>
          </a:xfrm>
          <a:prstGeom prst="rect">
            <a:avLst/>
          </a:prstGeom>
        </p:spPr>
      </p:pic>
      <p:pic>
        <p:nvPicPr>
          <p:cNvPr id="7" name="Picture 6"/>
          <p:cNvPicPr>
            <a:picLocks noChangeAspect="1"/>
          </p:cNvPicPr>
          <p:nvPr/>
        </p:nvPicPr>
        <p:blipFill>
          <a:blip r:embed="rId3"/>
          <a:srcRect l="16000" r="25333"/>
          <a:stretch/>
        </p:blipFill>
        <p:spPr bwMode="auto">
          <a:xfrm>
            <a:off x="2057400" y="1442489"/>
            <a:ext cx="1676400" cy="1600200"/>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09900" y="227069"/>
            <a:ext cx="6286500" cy="5078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700" b="1" i="0" u="none" strike="noStrike" kern="1200" cap="none" spc="0" normalizeH="0" baseline="0" noProof="0" dirty="0">
                <a:ln>
                  <a:noFill/>
                </a:ln>
                <a:solidFill>
                  <a:srgbClr val="002060"/>
                </a:solidFill>
                <a:effectLst/>
                <a:uLnTx/>
                <a:uFillTx/>
                <a:latin typeface="Helvetica"/>
                <a:ea typeface="+mn-ea"/>
                <a:cs typeface="+mn-cs"/>
              </a:rPr>
              <a:t>CADENA</a:t>
            </a:r>
            <a:endParaRPr kumimoji="0" lang="en-US" sz="2700" b="1" i="0" u="none" strike="noStrike" kern="1200" cap="none" spc="0" normalizeH="0" baseline="0" noProof="0" dirty="0">
              <a:ln>
                <a:noFill/>
              </a:ln>
              <a:solidFill>
                <a:prstClr val="black"/>
              </a:solidFill>
              <a:effectLst/>
              <a:uLnTx/>
              <a:uFillTx/>
              <a:latin typeface="Helvetica"/>
              <a:ea typeface="+mn-ea"/>
              <a:cs typeface="+mn-cs"/>
            </a:endParaRPr>
          </a:p>
        </p:txBody>
      </p:sp>
      <p:sp>
        <p:nvSpPr>
          <p:cNvPr id="3" name="Rectángulo 10"/>
          <p:cNvSpPr/>
          <p:nvPr/>
        </p:nvSpPr>
        <p:spPr>
          <a:xfrm>
            <a:off x="3524250" y="909935"/>
            <a:ext cx="5630636" cy="830997"/>
          </a:xfrm>
          <a:prstGeom prst="rect">
            <a:avLst/>
          </a:prstGeom>
        </p:spPr>
        <p:txBody>
          <a:bodyPr wrap="square" lIns="91440" tIns="45720" rIns="91440" bIns="45720" anchor="t">
            <a:spAutoFit/>
          </a:bodyPr>
          <a:lstStyle/>
          <a:p>
            <a:pPr lvl="0" algn="ctr">
              <a:defRPr/>
            </a:pPr>
            <a:r>
              <a:rPr lang="en-US" sz="2400" b="1" dirty="0">
                <a:solidFill>
                  <a:srgbClr val="FF0000"/>
                </a:solidFill>
              </a:rPr>
              <a:t>ANSP </a:t>
            </a:r>
            <a:r>
              <a:rPr lang="en-US" sz="2400" b="1">
                <a:solidFill>
                  <a:srgbClr val="FF0000"/>
                </a:solidFill>
              </a:rPr>
              <a:t>– 20AUG26</a:t>
            </a:r>
            <a:endParaRPr lang="en-US" sz="2400" b="1" dirty="0">
              <a:solidFill>
                <a:srgbClr val="FF0000"/>
              </a:solidFill>
            </a:endParaRPr>
          </a:p>
          <a:p>
            <a:pPr lvl="0" algn="ctr">
              <a:defRPr/>
            </a:pPr>
            <a:r>
              <a:rPr lang="en-US" sz="2400" b="1" dirty="0">
                <a:solidFill>
                  <a:srgbClr val="FF0000"/>
                </a:solidFill>
              </a:rPr>
              <a:t> </a:t>
            </a:r>
          </a:p>
        </p:txBody>
      </p:sp>
      <p:graphicFrame>
        <p:nvGraphicFramePr>
          <p:cNvPr id="2" name="object 7">
            <a:extLst>
              <a:ext uri="{FF2B5EF4-FFF2-40B4-BE49-F238E27FC236}">
                <a16:creationId xmlns:a16="http://schemas.microsoft.com/office/drawing/2014/main" id="{21CB853A-94BC-0536-51C7-F656E5A0C033}"/>
              </a:ext>
            </a:extLst>
          </p:cNvPr>
          <p:cNvGraphicFramePr>
            <a:graphicFrameLocks noGrp="1"/>
          </p:cNvGraphicFramePr>
          <p:nvPr/>
        </p:nvGraphicFramePr>
        <p:xfrm>
          <a:off x="822960" y="1519705"/>
          <a:ext cx="10839953" cy="5111225"/>
        </p:xfrm>
        <a:graphic>
          <a:graphicData uri="http://schemas.openxmlformats.org/drawingml/2006/table">
            <a:tbl>
              <a:tblPr firstRow="1" bandRow="1"/>
              <a:tblGrid>
                <a:gridCol w="3167374">
                  <a:extLst>
                    <a:ext uri="{9D8B030D-6E8A-4147-A177-3AD203B41FA5}">
                      <a16:colId xmlns:a16="http://schemas.microsoft.com/office/drawing/2014/main" val="20000"/>
                    </a:ext>
                  </a:extLst>
                </a:gridCol>
                <a:gridCol w="2846627">
                  <a:extLst>
                    <a:ext uri="{9D8B030D-6E8A-4147-A177-3AD203B41FA5}">
                      <a16:colId xmlns:a16="http://schemas.microsoft.com/office/drawing/2014/main" val="20001"/>
                    </a:ext>
                  </a:extLst>
                </a:gridCol>
                <a:gridCol w="4825952">
                  <a:extLst>
                    <a:ext uri="{9D8B030D-6E8A-4147-A177-3AD203B41FA5}">
                      <a16:colId xmlns:a16="http://schemas.microsoft.com/office/drawing/2014/main" val="3692319164"/>
                    </a:ext>
                  </a:extLst>
                </a:gridCol>
              </a:tblGrid>
              <a:tr h="1009970">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176213" indent="0" algn="ctr">
                        <a:lnSpc>
                          <a:spcPct val="100000"/>
                        </a:lnSpc>
                        <a:spcBef>
                          <a:spcPts val="5"/>
                        </a:spcBef>
                        <a:buFont typeface="Wingdings"/>
                        <a:buNone/>
                        <a:tabLst>
                          <a:tab pos="360363" algn="l"/>
                        </a:tabLst>
                      </a:pPr>
                      <a:r>
                        <a:rPr lang="en-US" sz="2000" b="1" spc="-20" dirty="0">
                          <a:latin typeface="Calibri"/>
                          <a:cs typeface="Calibri"/>
                        </a:rPr>
                        <a:t>Airport/Airspace Constraints </a:t>
                      </a:r>
                    </a:p>
                    <a:p>
                      <a:pPr marL="176213" indent="0" algn="ctr">
                        <a:lnSpc>
                          <a:spcPct val="100000"/>
                        </a:lnSpc>
                        <a:spcBef>
                          <a:spcPts val="5"/>
                        </a:spcBef>
                        <a:buFont typeface="Wingdings"/>
                        <a:buNone/>
                        <a:tabLst>
                          <a:tab pos="360363" algn="l"/>
                        </a:tabLst>
                      </a:pPr>
                      <a:r>
                        <a:rPr lang="en-US" sz="1600" b="1" spc="-20" dirty="0">
                          <a:latin typeface="Calibri"/>
                          <a:cs typeface="Calibri"/>
                        </a:rPr>
                        <a:t>(Equipment Outages/Significant NOTAMS/Special Events)</a:t>
                      </a:r>
                      <a:endParaRPr sz="1800" dirty="0">
                        <a:latin typeface="Calibri"/>
                        <a:cs typeface="Calibri"/>
                      </a:endParaRPr>
                    </a:p>
                  </a:txBody>
                  <a:tcPr marL="0" marR="0" marT="635" marB="0">
                    <a:lnL w="12700" cap="flat" cmpd="sng" algn="ctr">
                      <a:solidFill>
                        <a:srgbClr val="FFFFFF"/>
                      </a:solidFill>
                      <a:prstDash val="solid"/>
                      <a:round/>
                      <a:headEnd type="none" w="med" len="med"/>
                      <a:tailEnd type="none" w="med" len="me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2000" b="1" kern="1200" spc="-20" dirty="0">
                          <a:solidFill>
                            <a:schemeClr val="tx1"/>
                          </a:solidFill>
                          <a:latin typeface="Calibri"/>
                          <a:ea typeface="+mn-ea"/>
                          <a:cs typeface="Calibri"/>
                        </a:rPr>
                        <a:t>Significant Weather</a:t>
                      </a:r>
                      <a:endParaRPr sz="2000" b="1" kern="1200" spc="-20" dirty="0">
                        <a:solidFill>
                          <a:schemeClr val="tx1"/>
                        </a:solidFill>
                        <a:latin typeface="Calibri"/>
                        <a:ea typeface="+mn-ea"/>
                        <a:cs typeface="Calibri"/>
                      </a:endParaRPr>
                    </a:p>
                  </a:txBody>
                  <a:tcPr marL="0" marR="0" marT="0" marB="0" anchor="ctr">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a:solidFill>
                        <a:srgbClr val="FFFFFF"/>
                      </a:solidFill>
                      <a:prstDash val="soli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2000" b="1" kern="1200" spc="-20" dirty="0">
                          <a:solidFill>
                            <a:schemeClr val="tx1"/>
                          </a:solidFill>
                          <a:latin typeface="Calibri"/>
                          <a:ea typeface="+mn-ea"/>
                          <a:cs typeface="Calibri"/>
                        </a:rPr>
                        <a:t>Other</a:t>
                      </a:r>
                      <a:endParaRPr sz="2000" b="1" kern="1200" spc="-20" dirty="0">
                        <a:solidFill>
                          <a:schemeClr val="tx1"/>
                        </a:solidFill>
                        <a:latin typeface="Calibri"/>
                        <a:ea typeface="+mn-ea"/>
                        <a:cs typeface="Calibri"/>
                      </a:endParaRPr>
                    </a:p>
                  </a:txBody>
                  <a:tcPr marL="0" marR="0" marT="0" marB="0" anchor="ctr">
                    <a:lnL w="12700">
                      <a:solidFill>
                        <a:srgbClr val="FFFFFF"/>
                      </a:solidFill>
                      <a:prstDash val="soli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0"/>
                  </a:ext>
                </a:extLst>
              </a:tr>
              <a:tr h="4101255">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2000">
                          <a:solidFill>
                            <a:schemeClr val="tx1"/>
                          </a:solidFill>
                          <a:latin typeface="Calibri"/>
                          <a:cs typeface="Calibri"/>
                        </a:rPr>
                        <a:t>- MOD</a:t>
                      </a:r>
                      <a:endParaRPr lang="en-US" sz="2000" dirty="0">
                        <a:solidFill>
                          <a:schemeClr val="tx1"/>
                        </a:solidFill>
                        <a:latin typeface="Calibri"/>
                        <a:cs typeface="Calibri"/>
                      </a:endParaRPr>
                    </a:p>
                  </a:txBody>
                  <a:tcPr marL="0" marR="0" marT="0" marB="0" anchor="ctr">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344488" marR="0" lvl="0" indent="-342900" algn="l" defTabSz="914400" rtl="0" eaLnBrk="1" fontAlgn="base" latinLnBrk="0" hangingPunct="1">
                        <a:lnSpc>
                          <a:spcPct val="100000"/>
                        </a:lnSpc>
                        <a:spcBef>
                          <a:spcPts val="0"/>
                        </a:spcBef>
                        <a:spcAft>
                          <a:spcPts val="0"/>
                        </a:spcAft>
                        <a:buClrTx/>
                        <a:buSzTx/>
                        <a:buFontTx/>
                        <a:buChar char="-"/>
                        <a:tabLst/>
                        <a:defRPr/>
                      </a:pPr>
                      <a:r>
                        <a:rPr lang="en-US" sz="2400" baseline="0" dirty="0">
                          <a:solidFill>
                            <a:schemeClr val="tx1"/>
                          </a:solidFill>
                          <a:latin typeface="Calibri"/>
                          <a:cs typeface="Calibri"/>
                        </a:rPr>
                        <a:t>SCT SHOWERS</a:t>
                      </a:r>
                    </a:p>
                    <a:p>
                      <a:pPr marL="344488" marR="0" lvl="0" indent="-342900" algn="l" defTabSz="914400" rtl="0" eaLnBrk="1" fontAlgn="base" latinLnBrk="0" hangingPunct="1">
                        <a:lnSpc>
                          <a:spcPct val="100000"/>
                        </a:lnSpc>
                        <a:spcBef>
                          <a:spcPts val="0"/>
                        </a:spcBef>
                        <a:spcAft>
                          <a:spcPts val="0"/>
                        </a:spcAft>
                        <a:buClrTx/>
                        <a:buSzTx/>
                        <a:buFontTx/>
                        <a:buChar char="-"/>
                        <a:tabLst/>
                        <a:defRPr/>
                      </a:pPr>
                      <a:r>
                        <a:rPr lang="en-US" sz="2400" baseline="0" dirty="0">
                          <a:solidFill>
                            <a:schemeClr val="tx1"/>
                          </a:solidFill>
                          <a:latin typeface="Calibri"/>
                          <a:cs typeface="Calibri"/>
                        </a:rPr>
                        <a:t>VFR</a:t>
                      </a:r>
                    </a:p>
                  </a:txBody>
                  <a:tcPr marL="0" marR="0" marT="0" marB="0" anchor="ctr">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r>
                        <a:rPr lang="en-US" sz="2400" baseline="0" dirty="0">
                          <a:solidFill>
                            <a:schemeClr val="tx1"/>
                          </a:solidFill>
                          <a:latin typeface="Calibri"/>
                          <a:cs typeface="Calibri"/>
                        </a:rPr>
                        <a:t>-CHECK NOTAMS FOR LAUNCHES</a:t>
                      </a:r>
                    </a:p>
                    <a:p>
                      <a:pPr marL="266700" marR="0" lvl="0" indent="0" algn="l" defTabSz="914400" rtl="0" eaLnBrk="1" fontAlgn="base" latinLnBrk="0" hangingPunct="1">
                        <a:lnSpc>
                          <a:spcPct val="100000"/>
                        </a:lnSpc>
                        <a:spcBef>
                          <a:spcPts val="0"/>
                        </a:spcBef>
                        <a:spcAft>
                          <a:spcPts val="0"/>
                        </a:spcAft>
                        <a:buClrTx/>
                        <a:buSzTx/>
                        <a:buFont typeface="Arial" panose="020B0604020202020204" pitchFamily="34" charset="0"/>
                        <a:buNone/>
                        <a:tabLst/>
                        <a:defRPr/>
                      </a:pPr>
                      <a:endParaRPr lang="en-US" sz="2400" baseline="0" dirty="0">
                        <a:solidFill>
                          <a:schemeClr val="tx1"/>
                        </a:solidFill>
                        <a:latin typeface="Calibri"/>
                        <a:cs typeface="Calibri"/>
                      </a:endParaRPr>
                    </a:p>
                  </a:txBody>
                  <a:tcPr marL="0" marR="0" marT="0" marB="0" anchor="ctr">
                    <a:lnL w="12700">
                      <a:solidFill>
                        <a:srgbClr val="FFFFFF"/>
                      </a:solidFill>
                      <a:prstDash val="soli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5405052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dirty="0">
                <a:solidFill>
                  <a:srgbClr val="002060"/>
                </a:solidFill>
              </a:rPr>
              <a:t>CADENA</a:t>
            </a:r>
            <a:endParaRPr lang="en-US" sz="3600" b="1" dirty="0"/>
          </a:p>
        </p:txBody>
      </p:sp>
      <p:pic>
        <p:nvPicPr>
          <p:cNvPr id="2" name="Picture 1"/>
          <p:cNvPicPr>
            <a:picLocks noChangeAspect="1"/>
          </p:cNvPicPr>
          <p:nvPr/>
        </p:nvPicPr>
        <p:blipFill>
          <a:blip r:embed="rId2"/>
          <a:stretch/>
        </p:blipFill>
        <p:spPr bwMode="auto">
          <a:xfrm>
            <a:off x="3733800" y="1874476"/>
            <a:ext cx="5691652" cy="3745580"/>
          </a:xfrm>
          <a:prstGeom prst="rect">
            <a:avLst/>
          </a:prstGeom>
        </p:spPr>
      </p:pic>
      <p:pic>
        <p:nvPicPr>
          <p:cNvPr id="3" name="Picture 2"/>
          <p:cNvPicPr>
            <a:picLocks noChangeAspect="1"/>
          </p:cNvPicPr>
          <p:nvPr/>
        </p:nvPicPr>
        <p:blipFill>
          <a:blip r:embed="rId3"/>
          <a:srcRect l="6210" r="9146"/>
          <a:stretch/>
        </p:blipFill>
        <p:spPr bwMode="auto">
          <a:xfrm>
            <a:off x="5791200" y="3124201"/>
            <a:ext cx="1524000" cy="1543265"/>
          </a:xfrm>
          <a:prstGeom prst="rect">
            <a:avLst/>
          </a:prstGeom>
        </p:spPr>
      </p:pic>
      <p:pic>
        <p:nvPicPr>
          <p:cNvPr id="9" name="Picture 8"/>
          <p:cNvPicPr>
            <a:picLocks noChangeAspect="1"/>
          </p:cNvPicPr>
          <p:nvPr/>
        </p:nvPicPr>
        <p:blipFill>
          <a:blip r:embed="rId4"/>
          <a:srcRect l="16000" r="25333"/>
          <a:stretch/>
        </p:blipFill>
        <p:spPr bwMode="auto">
          <a:xfrm>
            <a:off x="2057400" y="1442489"/>
            <a:ext cx="1676400" cy="160020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52600" y="-69123"/>
            <a:ext cx="8382000" cy="646331"/>
          </a:xfrm>
          <a:prstGeom prst="rect">
            <a:avLst/>
          </a:prstGeom>
          <a:noFill/>
        </p:spPr>
        <p:txBody>
          <a:bodyPr wrap="square" rtlCol="0">
            <a:spAutoFit/>
          </a:bodyPr>
          <a:lstStyle/>
          <a:p>
            <a:pPr algn="ctr"/>
            <a:r>
              <a:rPr lang="en-US" sz="3600" b="1" dirty="0">
                <a:solidFill>
                  <a:srgbClr val="002060"/>
                </a:solidFill>
              </a:rPr>
              <a:t>CADENA</a:t>
            </a:r>
            <a:endParaRPr lang="en-US" sz="3600" b="1" dirty="0"/>
          </a:p>
        </p:txBody>
      </p:sp>
      <p:graphicFrame>
        <p:nvGraphicFramePr>
          <p:cNvPr id="6" name="Table 1"/>
          <p:cNvGraphicFramePr>
            <a:graphicFrameLocks noGrp="1"/>
          </p:cNvGraphicFramePr>
          <p:nvPr/>
        </p:nvGraphicFramePr>
        <p:xfrm>
          <a:off x="462116" y="838200"/>
          <a:ext cx="11353800" cy="5105399"/>
        </p:xfrm>
        <a:graphic>
          <a:graphicData uri="http://schemas.openxmlformats.org/drawingml/2006/table">
            <a:tbl>
              <a:tblPr>
                <a:tableStyleId>{5C22544A-7EE6-4342-B048-85BDC9FD1C3A}</a:tableStyleId>
              </a:tblPr>
              <a:tblGrid>
                <a:gridCol w="5232621">
                  <a:extLst>
                    <a:ext uri="{9D8B030D-6E8A-4147-A177-3AD203B41FA5}">
                      <a16:colId xmlns:a16="http://schemas.microsoft.com/office/drawing/2014/main" val="20000"/>
                    </a:ext>
                  </a:extLst>
                </a:gridCol>
                <a:gridCol w="6121179">
                  <a:extLst>
                    <a:ext uri="{9D8B030D-6E8A-4147-A177-3AD203B41FA5}">
                      <a16:colId xmlns:a16="http://schemas.microsoft.com/office/drawing/2014/main" val="20001"/>
                    </a:ext>
                  </a:extLst>
                </a:gridCol>
              </a:tblGrid>
              <a:tr h="999589">
                <a:tc>
                  <a:txBody>
                    <a:bodyPr/>
                    <a:lstStyle/>
                    <a:p>
                      <a:pPr marL="342900" indent="-342900" algn="ctr" fontAlgn="ctr">
                        <a:buFont typeface="Wingdings" panose="05000000000000000000" pitchFamily="2" charset="2"/>
                        <a:buChar char="ü"/>
                      </a:pPr>
                      <a:r>
                        <a:rPr lang="en-US" sz="1400" b="1" u="none" strike="noStrike" dirty="0">
                          <a:effectLst/>
                        </a:rPr>
                        <a:t>EQUIPMENT OUTAGES </a:t>
                      </a:r>
                    </a:p>
                    <a:p>
                      <a:pPr marL="342900" indent="-342900" algn="ctr" fontAlgn="ctr">
                        <a:buFont typeface="Wingdings" panose="05000000000000000000" pitchFamily="2" charset="2"/>
                        <a:buChar char="ü"/>
                      </a:pPr>
                      <a:r>
                        <a:rPr lang="en-US" sz="1400" b="1" u="none" strike="noStrike" dirty="0">
                          <a:effectLst/>
                        </a:rPr>
                        <a:t>SIGNIFICANT NOTAMS</a:t>
                      </a:r>
                    </a:p>
                    <a:p>
                      <a:pPr marL="342900" indent="-342900" algn="ctr" fontAlgn="ctr">
                        <a:buFont typeface="Wingdings" panose="05000000000000000000" pitchFamily="2" charset="2"/>
                        <a:buChar char="ü"/>
                      </a:pPr>
                      <a:r>
                        <a:rPr lang="en-US" sz="1400" b="1" u="none" strike="noStrike" dirty="0">
                          <a:effectLst/>
                        </a:rPr>
                        <a:t>CONSTRAINTS</a:t>
                      </a:r>
                    </a:p>
                    <a:p>
                      <a:pPr marL="342900" indent="-342900" algn="ctr" fontAlgn="ctr">
                        <a:buFont typeface="Wingdings" panose="05000000000000000000" pitchFamily="2" charset="2"/>
                        <a:buChar char="ü"/>
                      </a:pPr>
                      <a:r>
                        <a:rPr lang="en-US" sz="1400" b="1" u="none" strike="noStrike" dirty="0">
                          <a:effectLst/>
                        </a:rPr>
                        <a:t>SPECIAL EVENTS</a:t>
                      </a:r>
                      <a:endParaRPr lang="en-US" sz="1400" b="1" i="0" u="none" strike="noStrike" dirty="0">
                        <a:solidFill>
                          <a:srgbClr val="FFFFFF"/>
                        </a:solidFill>
                        <a:effectLst/>
                        <a:latin typeface="Calibri" panose="020F0502020204030204" pitchFamily="34" charset="0"/>
                      </a:endParaRPr>
                    </a:p>
                  </a:txBody>
                  <a:tcPr marL="9525" marR="9525" marT="9525" marB="0" anchor="ctr">
                    <a:solidFill>
                      <a:schemeClr val="accent5">
                        <a:lumMod val="60000"/>
                        <a:lumOff val="4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hlinkClick r:id="rId3"/>
                        </a:rPr>
                        <a:t>https://notams.aim.faa.gov/</a:t>
                      </a:r>
                      <a:endParaRPr kumimoji="0" lang="en-US" sz="2000" b="0" i="0" u="none" strike="noStrike" kern="1200" cap="none" spc="0" normalizeH="0" baseline="0" noProof="0" dirty="0">
                        <a:ln>
                          <a:noFill/>
                        </a:ln>
                        <a:solidFill>
                          <a:prstClr val="black"/>
                        </a:solidFill>
                        <a:effectLst/>
                        <a:uLnTx/>
                        <a:uFillTx/>
                        <a:latin typeface="+mn-lt"/>
                        <a:ea typeface="+mn-ea"/>
                        <a:cs typeface="+mn-cs"/>
                      </a:endParaRPr>
                    </a:p>
                    <a:p>
                      <a:pPr algn="ctr" fontAlgn="ctr"/>
                      <a:endParaRPr lang="en-US" sz="2000" b="1" i="0" u="none" strike="noStrike" dirty="0">
                        <a:solidFill>
                          <a:srgbClr val="FFFFFF"/>
                        </a:solidFill>
                        <a:effectLst/>
                        <a:latin typeface="Calibri" panose="020F0502020204030204" pitchFamily="34" charset="0"/>
                      </a:endParaRPr>
                    </a:p>
                  </a:txBody>
                  <a:tcPr marL="9525" marR="9525" marT="9525" marB="0" anchor="ctr">
                    <a:solidFill>
                      <a:schemeClr val="accent5">
                        <a:lumMod val="60000"/>
                        <a:lumOff val="40000"/>
                      </a:schemeClr>
                    </a:solidFill>
                  </a:tcPr>
                </a:tc>
                <a:extLst>
                  <a:ext uri="{0D108BD9-81ED-4DB2-BD59-A6C34878D82A}">
                    <a16:rowId xmlns:a16="http://schemas.microsoft.com/office/drawing/2014/main" val="10000"/>
                  </a:ext>
                </a:extLst>
              </a:tr>
              <a:tr h="4105810">
                <a:tc>
                  <a:txBody>
                    <a:bodyPr/>
                    <a:lstStyle/>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kumimoji="0" lang="en-US" sz="1600" b="0" i="0" u="none" strike="noStrike" kern="1200" cap="none" spc="0" normalizeH="0" baseline="0" dirty="0">
                          <a:ln>
                            <a:noFill/>
                          </a:ln>
                          <a:solidFill>
                            <a:prstClr val="black"/>
                          </a:solidFill>
                          <a:effectLst/>
                          <a:uLnTx/>
                          <a:uFillTx/>
                          <a:latin typeface="+mn-lt"/>
                          <a:ea typeface="+mn-ea"/>
                          <a:cs typeface="+mn-cs"/>
                          <a:hlinkClick r:id="rId4"/>
                        </a:rPr>
                        <a:t>https://www.fly.faa.gov/ois/</a:t>
                      </a:r>
                      <a:endParaRPr kumimoji="0" lang="en-US" sz="1600" b="0" i="0" u="none" strike="noStrike" kern="1200" cap="none" spc="0" normalizeH="0" baseline="0" dirty="0">
                        <a:ln>
                          <a:noFill/>
                        </a:ln>
                        <a:solidFill>
                          <a:prstClr val="black"/>
                        </a:solidFill>
                        <a:effectLst/>
                        <a:uLnTx/>
                        <a:uFillTx/>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600" b="1" i="0" u="none" strike="noStrike" kern="1200" cap="all" baseline="0" noProof="0" dirty="0">
                        <a:solidFill>
                          <a:srgbClr val="000000"/>
                        </a:solidFill>
                        <a:effectLst/>
                        <a:latin typeface="Calibri" panose="020F0502020204030204" pitchFamily="34" charset="0"/>
                        <a:ea typeface="+mn-ea"/>
                        <a:cs typeface="+mn-cs"/>
                      </a:endParaRPr>
                    </a:p>
                  </a:txBody>
                  <a:tcPr marL="9525" marR="9525" marT="9525" marB="0">
                    <a:solidFill>
                      <a:schemeClr val="accent5">
                        <a:lumMod val="60000"/>
                        <a:lumOff val="40000"/>
                      </a:schemeClr>
                    </a:solidFill>
                  </a:tcPr>
                </a:tc>
                <a:tc>
                  <a:txBody>
                    <a:bodyPr/>
                    <a:lstStyle/>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cap="all" baseline="0" dirty="0">
                          <a:solidFill>
                            <a:srgbClr val="000000"/>
                          </a:solidFill>
                          <a:effectLst/>
                          <a:latin typeface="Calibri" panose="020F0502020204030204" pitchFamily="34" charset="0"/>
                          <a:ea typeface="+mn-ea"/>
                          <a:cs typeface="+mn-cs"/>
                        </a:rPr>
                        <a:t>BOS/NY/PHL/DC/CLT/ATL/FLORIDA/SAN/SFO– INITIATIVES POSSIBLE</a:t>
                      </a: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cap="all" baseline="0" dirty="0">
                          <a:solidFill>
                            <a:srgbClr val="000000"/>
                          </a:solidFill>
                          <a:effectLst/>
                          <a:latin typeface="Calibri" panose="020F0502020204030204" pitchFamily="34" charset="0"/>
                          <a:ea typeface="+mn-ea"/>
                          <a:cs typeface="+mn-cs"/>
                        </a:rPr>
                        <a:t> en route structure</a:t>
                      </a: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cap="all" baseline="0" dirty="0">
                          <a:solidFill>
                            <a:srgbClr val="000000"/>
                          </a:solidFill>
                          <a:effectLst/>
                          <a:latin typeface="Calibri" panose="020F0502020204030204" pitchFamily="34" charset="0"/>
                          <a:ea typeface="+mn-ea"/>
                          <a:cs typeface="+mn-cs"/>
                        </a:rPr>
                        <a:t> departure/arrival route impacts BOS/NY/DC/PHL/ATL/CLT/FLORIDA/DEN/PHX</a:t>
                      </a: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cap="all" baseline="0" dirty="0">
                          <a:solidFill>
                            <a:srgbClr val="000000"/>
                          </a:solidFill>
                          <a:effectLst/>
                          <a:latin typeface="Calibri" panose="020F0502020204030204" pitchFamily="34" charset="0"/>
                          <a:ea typeface="+mn-ea"/>
                          <a:cs typeface="+mn-cs"/>
                        </a:rPr>
                        <a:t>GULF ROUTE CLOSURES</a:t>
                      </a: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cap="all" baseline="0" dirty="0">
                          <a:solidFill>
                            <a:srgbClr val="000000"/>
                          </a:solidFill>
                          <a:effectLst/>
                          <a:latin typeface="Calibri" panose="020F0502020204030204" pitchFamily="34" charset="0"/>
                          <a:ea typeface="+mn-ea"/>
                          <a:cs typeface="+mn-cs"/>
                        </a:rPr>
                        <a:t>ZMA – SPACEX LAUNCH 1519Z</a:t>
                      </a: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endParaRPr lang="en-US" sz="1800" b="1" i="0" u="none" strike="noStrike" kern="1200" cap="all" baseline="0" dirty="0">
                        <a:solidFill>
                          <a:srgbClr val="000000"/>
                        </a:solidFill>
                        <a:effectLst/>
                        <a:latin typeface="Calibri" panose="020F0502020204030204" pitchFamily="34" charset="0"/>
                        <a:ea typeface="+mn-ea"/>
                        <a:cs typeface="+mn-cs"/>
                      </a:endParaRPr>
                    </a:p>
                    <a:p>
                      <a:pPr marL="0" marR="0" lvl="0" indent="0" algn="l"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1800" b="1" i="0" u="none" strike="noStrike" kern="1200" cap="all" baseline="0" dirty="0">
                          <a:solidFill>
                            <a:srgbClr val="000000"/>
                          </a:solidFill>
                          <a:effectLst/>
                          <a:latin typeface="Calibri" panose="020F0502020204030204" pitchFamily="34" charset="0"/>
                          <a:ea typeface="+mn-ea"/>
                          <a:cs typeface="+mn-cs"/>
                        </a:rPr>
                        <a:t>    </a:t>
                      </a:r>
                    </a:p>
                  </a:txBody>
                  <a:tcPr marL="9525" marR="9525" marT="9525" marB="0">
                    <a:solidFill>
                      <a:schemeClr val="accent5">
                        <a:lumMod val="60000"/>
                        <a:lumOff val="40000"/>
                      </a:schemeClr>
                    </a:solidFill>
                  </a:tcPr>
                </a:tc>
                <a:extLst>
                  <a:ext uri="{0D108BD9-81ED-4DB2-BD59-A6C34878D82A}">
                    <a16:rowId xmlns:a16="http://schemas.microsoft.com/office/drawing/2014/main" val="10001"/>
                  </a:ext>
                </a:extLst>
              </a:tr>
            </a:tbl>
          </a:graphicData>
        </a:graphic>
      </p:graphicFrame>
      <p:pic>
        <p:nvPicPr>
          <p:cNvPr id="2" name="Picture 1"/>
          <p:cNvPicPr>
            <a:picLocks noChangeAspect="1"/>
          </p:cNvPicPr>
          <p:nvPr/>
        </p:nvPicPr>
        <p:blipFill>
          <a:blip r:embed="rId5"/>
          <a:stretch>
            <a:fillRect/>
          </a:stretch>
        </p:blipFill>
        <p:spPr>
          <a:xfrm>
            <a:off x="1524000" y="6016680"/>
            <a:ext cx="2469094" cy="841321"/>
          </a:xfrm>
          <a:prstGeom prst="rect">
            <a:avLst/>
          </a:prstGeom>
        </p:spPr>
      </p:pic>
      <p:sp>
        <p:nvSpPr>
          <p:cNvPr id="3" name="Rectángulo 10"/>
          <p:cNvSpPr/>
          <p:nvPr/>
        </p:nvSpPr>
        <p:spPr>
          <a:xfrm>
            <a:off x="1676400" y="359564"/>
            <a:ext cx="8534400" cy="461665"/>
          </a:xfrm>
          <a:prstGeom prst="rect">
            <a:avLst/>
          </a:prstGeom>
        </p:spPr>
        <p:txBody>
          <a:bodyPr wrap="square">
            <a:spAutoFit/>
          </a:bodyPr>
          <a:lstStyle/>
          <a:p>
            <a:pPr algn="ctr"/>
            <a:r>
              <a:rPr lang="en-US" sz="2400" b="1" dirty="0">
                <a:solidFill>
                  <a:srgbClr val="FF0000"/>
                </a:solidFill>
              </a:rPr>
              <a:t>ATCSCC – Thursday August 20th, 2026, Outlook</a:t>
            </a:r>
          </a:p>
        </p:txBody>
      </p:sp>
      <p:pic>
        <p:nvPicPr>
          <p:cNvPr id="8" name="Picture 7">
            <a:extLst>
              <a:ext uri="{FF2B5EF4-FFF2-40B4-BE49-F238E27FC236}">
                <a16:creationId xmlns:a16="http://schemas.microsoft.com/office/drawing/2014/main" id="{FC6C0292-2A5A-4B82-18CC-355111B38B78}"/>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17479" y="2306733"/>
            <a:ext cx="4437013" cy="3331755"/>
          </a:xfrm>
          <a:prstGeom prst="rect">
            <a:avLst/>
          </a:prstGeom>
        </p:spPr>
      </p:pic>
    </p:spTree>
    <p:extLst>
      <p:ext uri="{BB962C8B-B14F-4D97-AF65-F5344CB8AC3E}">
        <p14:creationId xmlns:p14="http://schemas.microsoft.com/office/powerpoint/2010/main" val="24816217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676400" y="-22509"/>
            <a:ext cx="8382000" cy="646331"/>
          </a:xfrm>
          <a:prstGeom prst="rect">
            <a:avLst/>
          </a:prstGeom>
          <a:noFill/>
        </p:spPr>
        <p:txBody>
          <a:bodyPr wrap="square" rtlCol="0">
            <a:spAutoFit/>
          </a:bodyPr>
          <a:lstStyle/>
          <a:p>
            <a:pPr algn="ctr"/>
            <a:r>
              <a:rPr lang="en-US" sz="3600" b="1" dirty="0">
                <a:solidFill>
                  <a:srgbClr val="002060"/>
                </a:solidFill>
              </a:rPr>
              <a:t>CADENA</a:t>
            </a:r>
            <a:endParaRPr lang="en-US" sz="3600" b="1" dirty="0"/>
          </a:p>
        </p:txBody>
      </p:sp>
      <p:graphicFrame>
        <p:nvGraphicFramePr>
          <p:cNvPr id="5" name="Table 1"/>
          <p:cNvGraphicFramePr>
            <a:graphicFrameLocks noGrp="1"/>
          </p:cNvGraphicFramePr>
          <p:nvPr/>
        </p:nvGraphicFramePr>
        <p:xfrm>
          <a:off x="609600" y="876271"/>
          <a:ext cx="10896600" cy="5173503"/>
        </p:xfrm>
        <a:graphic>
          <a:graphicData uri="http://schemas.openxmlformats.org/drawingml/2006/table">
            <a:tbl>
              <a:tblPr>
                <a:tableStyleId>{5C22544A-7EE6-4342-B048-85BDC9FD1C3A}</a:tableStyleId>
              </a:tblPr>
              <a:tblGrid>
                <a:gridCol w="6678779">
                  <a:extLst>
                    <a:ext uri="{9D8B030D-6E8A-4147-A177-3AD203B41FA5}">
                      <a16:colId xmlns:a16="http://schemas.microsoft.com/office/drawing/2014/main" val="20001"/>
                    </a:ext>
                  </a:extLst>
                </a:gridCol>
                <a:gridCol w="4217821">
                  <a:extLst>
                    <a:ext uri="{9D8B030D-6E8A-4147-A177-3AD203B41FA5}">
                      <a16:colId xmlns:a16="http://schemas.microsoft.com/office/drawing/2014/main" val="20002"/>
                    </a:ext>
                  </a:extLst>
                </a:gridCol>
              </a:tblGrid>
              <a:tr h="284351">
                <a:tc>
                  <a:txBody>
                    <a:bodyPr/>
                    <a:lstStyle/>
                    <a:p>
                      <a:pPr algn="ctr" fontAlgn="ctr"/>
                      <a:r>
                        <a:rPr lang="en-US" sz="2000" b="1" u="none" strike="noStrike" dirty="0">
                          <a:effectLst/>
                        </a:rPr>
                        <a:t>SIGNIFICANT</a:t>
                      </a:r>
                      <a:r>
                        <a:rPr lang="en-US" sz="2000" b="1" u="none" strike="noStrike" baseline="0" dirty="0">
                          <a:effectLst/>
                        </a:rPr>
                        <a:t> </a:t>
                      </a:r>
                      <a:r>
                        <a:rPr lang="en-US" sz="2000" b="1" u="none" strike="noStrike" dirty="0">
                          <a:effectLst/>
                        </a:rPr>
                        <a:t>TERMINAL/EN ROUTE WEATHER </a:t>
                      </a:r>
                      <a:endParaRPr lang="en-US" sz="2000" b="1" i="0" u="none" strike="noStrike" dirty="0">
                        <a:solidFill>
                          <a:srgbClr val="FFFFFF"/>
                        </a:solidFill>
                        <a:effectLst/>
                        <a:latin typeface="Calibri" panose="020F0502020204030204" pitchFamily="34" charset="0"/>
                      </a:endParaRPr>
                    </a:p>
                  </a:txBody>
                  <a:tcPr marL="9525" marR="9525" marT="9525" marB="0" anchor="ctr">
                    <a:solidFill>
                      <a:schemeClr val="accent5">
                        <a:lumMod val="60000"/>
                        <a:lumOff val="4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 typeface="Wingdings" panose="05000000000000000000" pitchFamily="2" charset="2"/>
                        <a:buNone/>
                        <a:tabLst/>
                        <a:defRPr/>
                      </a:pPr>
                      <a:r>
                        <a:rPr lang="en-US" sz="2000" b="1" u="none" strike="noStrike" dirty="0">
                          <a:effectLst/>
                        </a:rPr>
                        <a:t>   ANTICIPATED DEMAND</a:t>
                      </a:r>
                    </a:p>
                  </a:txBody>
                  <a:tcPr marL="9525" marR="9525" marT="9525" marB="0" anchor="ctr">
                    <a:solidFill>
                      <a:schemeClr val="accent5">
                        <a:lumMod val="60000"/>
                        <a:lumOff val="40000"/>
                      </a:schemeClr>
                    </a:solidFill>
                  </a:tcPr>
                </a:tc>
                <a:extLst>
                  <a:ext uri="{0D108BD9-81ED-4DB2-BD59-A6C34878D82A}">
                    <a16:rowId xmlns:a16="http://schemas.microsoft.com/office/drawing/2014/main" val="10000"/>
                  </a:ext>
                </a:extLst>
              </a:tr>
              <a:tr h="4859178">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endParaRPr lang="en-US" sz="1600" b="1" i="0" u="none" strike="noStrike" kern="1200" cap="all" baseline="0" dirty="0">
                        <a:solidFill>
                          <a:schemeClr val="dk1"/>
                        </a:solidFill>
                        <a:effectLst/>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lang="en-US" sz="1600" b="1" i="0" u="sng" strike="noStrike" kern="1200" cap="all" baseline="0" dirty="0">
                        <a:solidFill>
                          <a:schemeClr val="dk1"/>
                        </a:solidFill>
                        <a:effectLst/>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lang="en-US" sz="1600" b="1" i="0" u="sng" strike="noStrike" kern="1200" cap="all" baseline="0" dirty="0">
                        <a:solidFill>
                          <a:schemeClr val="dk1"/>
                        </a:solidFill>
                        <a:effectLst/>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Tx/>
                        <a:buNone/>
                        <a:tabLst/>
                        <a:defRPr/>
                      </a:pPr>
                      <a:endParaRPr lang="en-US" sz="1800" kern="1200" dirty="0">
                        <a:solidFill>
                          <a:schemeClr val="bg1"/>
                        </a:solidFill>
                        <a:latin typeface="+mn-lt"/>
                        <a:ea typeface="+mn-ea"/>
                        <a:cs typeface="+mn-cs"/>
                      </a:endParaRPr>
                    </a:p>
                  </a:txBody>
                  <a:tcPr marL="9525" marR="9525" marT="9525" marB="0">
                    <a:solidFill>
                      <a:schemeClr val="accent5">
                        <a:lumMod val="60000"/>
                        <a:lumOff val="40000"/>
                      </a:schemeClr>
                    </a:solid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400" b="1" u="sng" strike="noStrike" kern="1200" cap="all" baseline="0" dirty="0">
                          <a:solidFill>
                            <a:schemeClr val="tx1"/>
                          </a:solidFill>
                          <a:effectLst/>
                          <a:latin typeface="+mn-lt"/>
                          <a:ea typeface="+mn-ea"/>
                          <a:cs typeface="+mn-cs"/>
                        </a:rPr>
                        <a:t>FRIDAY</a:t>
                      </a:r>
                    </a:p>
                    <a:p>
                      <a:pPr marL="0" marR="0" lvl="0" indent="0" algn="ctr" defTabSz="914400" rtl="0" eaLnBrk="1" fontAlgn="ctr" latinLnBrk="0" hangingPunct="1">
                        <a:lnSpc>
                          <a:spcPct val="100000"/>
                        </a:lnSpc>
                        <a:spcBef>
                          <a:spcPts val="0"/>
                        </a:spcBef>
                        <a:spcAft>
                          <a:spcPts val="0"/>
                        </a:spcAft>
                        <a:buClrTx/>
                        <a:buSzTx/>
                        <a:buFontTx/>
                        <a:buNone/>
                        <a:tabLst/>
                        <a:defRPr/>
                      </a:pPr>
                      <a:r>
                        <a:rPr lang="en-US" sz="1400" b="0" u="none" strike="noStrike" kern="1200" cap="all" baseline="0" dirty="0">
                          <a:solidFill>
                            <a:schemeClr val="tx1"/>
                          </a:solidFill>
                          <a:effectLst/>
                          <a:latin typeface="+mn-lt"/>
                          <a:ea typeface="+mn-ea"/>
                          <a:cs typeface="+mn-cs"/>
                        </a:rPr>
                        <a:t>BOS/NY/PHL/DC/CLT/ATL/FLORIDA/DEN/PHX</a:t>
                      </a:r>
                    </a:p>
                    <a:p>
                      <a:pPr marL="0" marR="0" lvl="0" indent="0" algn="ctr" defTabSz="914400" rtl="0" eaLnBrk="1" fontAlgn="ctr" latinLnBrk="0" hangingPunct="1">
                        <a:lnSpc>
                          <a:spcPct val="100000"/>
                        </a:lnSpc>
                        <a:spcBef>
                          <a:spcPts val="0"/>
                        </a:spcBef>
                        <a:spcAft>
                          <a:spcPts val="0"/>
                        </a:spcAft>
                        <a:buClrTx/>
                        <a:buSzTx/>
                        <a:buFontTx/>
                        <a:buNone/>
                        <a:tabLst/>
                        <a:defRPr/>
                      </a:pPr>
                      <a:r>
                        <a:rPr lang="en-US" sz="1400" b="0" u="none" strike="noStrike" kern="1200" cap="all" baseline="0" dirty="0">
                          <a:solidFill>
                            <a:schemeClr val="tx1"/>
                          </a:solidFill>
                          <a:effectLst/>
                          <a:latin typeface="+mn-lt"/>
                          <a:ea typeface="+mn-ea"/>
                          <a:cs typeface="+mn-cs"/>
                        </a:rPr>
                        <a:t>EN ROUTE STUCTURE</a:t>
                      </a:r>
                    </a:p>
                    <a:p>
                      <a:pPr marL="0" marR="0" lvl="0" indent="0" algn="ctr" defTabSz="914400" rtl="0" eaLnBrk="1" fontAlgn="ctr" latinLnBrk="0" hangingPunct="1">
                        <a:lnSpc>
                          <a:spcPct val="100000"/>
                        </a:lnSpc>
                        <a:spcBef>
                          <a:spcPts val="0"/>
                        </a:spcBef>
                        <a:spcAft>
                          <a:spcPts val="0"/>
                        </a:spcAft>
                        <a:buClrTx/>
                        <a:buSzTx/>
                        <a:buFontTx/>
                        <a:buNone/>
                        <a:tabLst/>
                        <a:defRPr/>
                      </a:pPr>
                      <a:r>
                        <a:rPr lang="en-US" sz="1400" b="0" u="none" strike="noStrike" kern="1200" cap="all" baseline="0" dirty="0">
                          <a:solidFill>
                            <a:schemeClr val="tx1"/>
                          </a:solidFill>
                          <a:effectLst/>
                          <a:latin typeface="+mn-lt"/>
                          <a:ea typeface="+mn-ea"/>
                          <a:cs typeface="+mn-cs"/>
                        </a:rPr>
                        <a:t>PCT – INDY RACE IMPACTS ALL WEEKEND</a:t>
                      </a:r>
                    </a:p>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US" sz="1400" b="0" i="0" u="none" strike="noStrike" kern="1200" cap="all" spc="0" normalizeH="0" baseline="0" noProof="0" dirty="0">
                        <a:ln>
                          <a:noFill/>
                        </a:ln>
                        <a:solidFill>
                          <a:prstClr val="black"/>
                        </a:solidFill>
                        <a:effectLst/>
                        <a:uLnTx/>
                        <a:uFillTx/>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1" i="0" u="sng" strike="noStrike" kern="1200" cap="all" spc="0" normalizeH="0" baseline="0" noProof="0" dirty="0">
                          <a:ln>
                            <a:noFill/>
                          </a:ln>
                          <a:solidFill>
                            <a:prstClr val="black"/>
                          </a:solidFill>
                          <a:effectLst/>
                          <a:uLnTx/>
                          <a:uFillTx/>
                          <a:latin typeface="+mn-lt"/>
                          <a:ea typeface="+mn-ea"/>
                          <a:cs typeface="+mn-cs"/>
                        </a:rPr>
                        <a:t>SATURDAY</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all" spc="0" normalizeH="0" baseline="0" noProof="0" dirty="0">
                          <a:ln>
                            <a:noFill/>
                          </a:ln>
                          <a:solidFill>
                            <a:prstClr val="black"/>
                          </a:solidFill>
                          <a:effectLst/>
                          <a:uLnTx/>
                          <a:uFillTx/>
                          <a:latin typeface="+mn-lt"/>
                          <a:ea typeface="+mn-ea"/>
                          <a:cs typeface="+mn-cs"/>
                        </a:rPr>
                        <a:t>BOS/NY/PHL/DC/CLT/ATL/FLORIDA/DEN/PHX</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all" spc="0" normalizeH="0" baseline="0" noProof="0" dirty="0">
                          <a:ln>
                            <a:noFill/>
                          </a:ln>
                          <a:solidFill>
                            <a:prstClr val="black"/>
                          </a:solidFill>
                          <a:effectLst/>
                          <a:uLnTx/>
                          <a:uFillTx/>
                          <a:latin typeface="+mn-lt"/>
                          <a:ea typeface="+mn-ea"/>
                          <a:cs typeface="+mn-cs"/>
                        </a:rPr>
                        <a:t>EN ROUTE STRUCTURE</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all" spc="0" normalizeH="0" baseline="0" noProof="0" dirty="0">
                          <a:ln>
                            <a:noFill/>
                          </a:ln>
                          <a:solidFill>
                            <a:prstClr val="black"/>
                          </a:solidFill>
                          <a:effectLst/>
                          <a:uLnTx/>
                          <a:uFillTx/>
                          <a:latin typeface="+mn-lt"/>
                          <a:ea typeface="+mn-ea"/>
                          <a:cs typeface="+mn-cs"/>
                        </a:rPr>
                        <a:t>ZLA – VBG LAUNCH 22/0725ZZ</a:t>
                      </a:r>
                    </a:p>
                    <a:p>
                      <a:pPr marL="0" marR="0" lvl="0" indent="0" algn="ctr" defTabSz="914400" rtl="0" eaLnBrk="1" fontAlgn="ctr" latinLnBrk="0" hangingPunct="1">
                        <a:lnSpc>
                          <a:spcPct val="100000"/>
                        </a:lnSpc>
                        <a:spcBef>
                          <a:spcPts val="0"/>
                        </a:spcBef>
                        <a:spcAft>
                          <a:spcPts val="0"/>
                        </a:spcAft>
                        <a:buClrTx/>
                        <a:buSzTx/>
                        <a:buFontTx/>
                        <a:buNone/>
                        <a:tabLst/>
                        <a:defRPr/>
                      </a:pPr>
                      <a:endParaRPr kumimoji="0" lang="en-US" sz="1400" b="0" i="0" u="none" strike="noStrike" kern="1200" cap="all" spc="0" normalizeH="0" baseline="0" noProof="0" dirty="0">
                        <a:ln>
                          <a:noFill/>
                        </a:ln>
                        <a:solidFill>
                          <a:prstClr val="black"/>
                        </a:solidFill>
                        <a:effectLst/>
                        <a:uLnTx/>
                        <a:uFillTx/>
                        <a:latin typeface="+mn-lt"/>
                        <a:ea typeface="+mn-ea"/>
                        <a:cs typeface="+mn-cs"/>
                      </a:endParaRP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1" i="0" u="sng" strike="noStrike" kern="1200" cap="all" spc="0" normalizeH="0" baseline="0" noProof="0" dirty="0">
                          <a:ln>
                            <a:noFill/>
                          </a:ln>
                          <a:solidFill>
                            <a:prstClr val="black"/>
                          </a:solidFill>
                          <a:effectLst/>
                          <a:uLnTx/>
                          <a:uFillTx/>
                          <a:latin typeface="+mn-lt"/>
                          <a:ea typeface="+mn-ea"/>
                          <a:cs typeface="+mn-cs"/>
                        </a:rPr>
                        <a:t>SUNDAY</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all" spc="0" normalizeH="0" baseline="0" noProof="0" dirty="0">
                          <a:ln>
                            <a:noFill/>
                          </a:ln>
                          <a:solidFill>
                            <a:prstClr val="black"/>
                          </a:solidFill>
                          <a:effectLst/>
                          <a:uLnTx/>
                          <a:uFillTx/>
                          <a:latin typeface="+mn-lt"/>
                          <a:ea typeface="+mn-ea"/>
                          <a:cs typeface="+mn-cs"/>
                        </a:rPr>
                        <a:t>BOS/NY/CLT/ATL/FLORIDA/ORD/MSP/DEN/PHX</a:t>
                      </a:r>
                    </a:p>
                    <a:p>
                      <a:pPr marL="0" marR="0" lvl="0" indent="0" algn="ctr" defTabSz="914400" rtl="0" eaLnBrk="1" fontAlgn="ctr" latinLnBrk="0" hangingPunct="1">
                        <a:lnSpc>
                          <a:spcPct val="100000"/>
                        </a:lnSpc>
                        <a:spcBef>
                          <a:spcPts val="0"/>
                        </a:spcBef>
                        <a:spcAft>
                          <a:spcPts val="0"/>
                        </a:spcAft>
                        <a:buClrTx/>
                        <a:buSzTx/>
                        <a:buFontTx/>
                        <a:buNone/>
                        <a:tabLst/>
                        <a:defRPr/>
                      </a:pPr>
                      <a:r>
                        <a:rPr kumimoji="0" lang="en-US" sz="1400" b="0" i="0" u="none" strike="noStrike" kern="1200" cap="all" spc="0" normalizeH="0" baseline="0" noProof="0" dirty="0">
                          <a:ln>
                            <a:noFill/>
                          </a:ln>
                          <a:solidFill>
                            <a:prstClr val="black"/>
                          </a:solidFill>
                          <a:effectLst/>
                          <a:uLnTx/>
                          <a:uFillTx/>
                          <a:latin typeface="+mn-lt"/>
                          <a:ea typeface="+mn-ea"/>
                          <a:cs typeface="+mn-cs"/>
                        </a:rPr>
                        <a:t>EN ROUTE STRUCTURE</a:t>
                      </a:r>
                    </a:p>
                  </a:txBody>
                  <a:tcPr marL="9525" marR="9525" marT="9525" marB="0">
                    <a:solidFill>
                      <a:schemeClr val="accent5">
                        <a:lumMod val="60000"/>
                        <a:lumOff val="40000"/>
                      </a:schemeClr>
                    </a:solidFill>
                  </a:tcPr>
                </a:tc>
                <a:extLst>
                  <a:ext uri="{0D108BD9-81ED-4DB2-BD59-A6C34878D82A}">
                    <a16:rowId xmlns:a16="http://schemas.microsoft.com/office/drawing/2014/main" val="10001"/>
                  </a:ext>
                </a:extLst>
              </a:tr>
            </a:tbl>
          </a:graphicData>
        </a:graphic>
      </p:graphicFrame>
      <p:sp>
        <p:nvSpPr>
          <p:cNvPr id="7" name="Rectángulo 10"/>
          <p:cNvSpPr/>
          <p:nvPr/>
        </p:nvSpPr>
        <p:spPr>
          <a:xfrm>
            <a:off x="1541585" y="491551"/>
            <a:ext cx="8915400" cy="769441"/>
          </a:xfrm>
          <a:prstGeom prst="rect">
            <a:avLst/>
          </a:prstGeom>
        </p:spPr>
        <p:txBody>
          <a:bodyPr wrap="square">
            <a:spAutoFit/>
          </a:bodyPr>
          <a:lstStyle/>
          <a:p>
            <a:pPr algn="ctr">
              <a:defRPr/>
            </a:pPr>
            <a:r>
              <a:rPr lang="en-US" sz="2000" b="1" dirty="0">
                <a:solidFill>
                  <a:srgbClr val="FF0000"/>
                </a:solidFill>
                <a:latin typeface="Calibri"/>
              </a:rPr>
              <a:t>ATCSCC –August 21st thru August 23rd</a:t>
            </a:r>
            <a:r>
              <a:rPr lang="en-US" sz="2000" b="1" dirty="0">
                <a:solidFill>
                  <a:srgbClr val="FF0000"/>
                </a:solidFill>
              </a:rPr>
              <a:t>, 2026 Outlook</a:t>
            </a:r>
          </a:p>
          <a:p>
            <a:pPr algn="ctr">
              <a:defRPr/>
            </a:pPr>
            <a:endParaRPr lang="en-US" sz="2400" b="1" dirty="0">
              <a:solidFill>
                <a:srgbClr val="FF0000"/>
              </a:solidFill>
              <a:latin typeface="Calibri"/>
            </a:endParaRP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678905" y="1249625"/>
            <a:ext cx="2895678" cy="2156245"/>
          </a:xfrm>
          <a:prstGeom prst="rect">
            <a:avLst/>
          </a:prstGeom>
          <a:effectLst>
            <a:outerShdw blurRad="50800" dist="38100" dir="2700000" algn="tl" rotWithShape="0">
              <a:prstClr val="black">
                <a:alpha val="40000"/>
              </a:prstClr>
            </a:outerShdw>
          </a:effectLst>
        </p:spPr>
      </p:pic>
      <p:sp>
        <p:nvSpPr>
          <p:cNvPr id="16" name="TextBox 15"/>
          <p:cNvSpPr txBox="1"/>
          <p:nvPr/>
        </p:nvSpPr>
        <p:spPr>
          <a:xfrm>
            <a:off x="3370544" y="1346743"/>
            <a:ext cx="1409700" cy="369332"/>
          </a:xfrm>
          <a:prstGeom prst="rect">
            <a:avLst/>
          </a:prstGeom>
          <a:solidFill>
            <a:schemeClr val="tx1"/>
          </a:solidFill>
        </p:spPr>
        <p:txBody>
          <a:bodyPr wrap="square" rtlCol="0">
            <a:spAutoFit/>
          </a:bodyPr>
          <a:lstStyle/>
          <a:p>
            <a:pPr algn="ctr"/>
            <a:r>
              <a:rPr lang="en-US" dirty="0">
                <a:solidFill>
                  <a:schemeClr val="bg1"/>
                </a:solidFill>
              </a:rPr>
              <a:t>FRIDAY</a:t>
            </a:r>
          </a:p>
        </p:txBody>
      </p:sp>
      <p:pic>
        <p:nvPicPr>
          <p:cNvPr id="11" name="Picture 10">
            <a:extLst>
              <a:ext uri="{FF2B5EF4-FFF2-40B4-BE49-F238E27FC236}">
                <a16:creationId xmlns:a16="http://schemas.microsoft.com/office/drawing/2014/main" id="{1FD80678-2170-DC4C-BD70-37475348BFF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62000" y="3614942"/>
            <a:ext cx="2959973" cy="2204084"/>
          </a:xfrm>
          <a:prstGeom prst="rect">
            <a:avLst/>
          </a:prstGeom>
        </p:spPr>
      </p:pic>
      <p:sp>
        <p:nvSpPr>
          <p:cNvPr id="3" name="TextBox 2">
            <a:extLst>
              <a:ext uri="{FF2B5EF4-FFF2-40B4-BE49-F238E27FC236}">
                <a16:creationId xmlns:a16="http://schemas.microsoft.com/office/drawing/2014/main" id="{693D96D4-3955-944D-1491-78BC20F944E4}"/>
              </a:ext>
            </a:extLst>
          </p:cNvPr>
          <p:cNvSpPr txBox="1"/>
          <p:nvPr/>
        </p:nvSpPr>
        <p:spPr>
          <a:xfrm>
            <a:off x="1603078" y="3666077"/>
            <a:ext cx="1277815" cy="369332"/>
          </a:xfrm>
          <a:prstGeom prst="rect">
            <a:avLst/>
          </a:prstGeom>
          <a:solidFill>
            <a:schemeClr val="tx1"/>
          </a:solidFill>
        </p:spPr>
        <p:txBody>
          <a:bodyPr wrap="square" rtlCol="0">
            <a:spAutoFit/>
          </a:bodyPr>
          <a:lstStyle/>
          <a:p>
            <a:pPr algn="ctr"/>
            <a:r>
              <a:rPr lang="en-US" dirty="0">
                <a:solidFill>
                  <a:schemeClr val="bg1"/>
                </a:solidFill>
              </a:rPr>
              <a:t>SATURDAY</a:t>
            </a:r>
          </a:p>
        </p:txBody>
      </p:sp>
      <p:pic>
        <p:nvPicPr>
          <p:cNvPr id="2" name="Picture 1">
            <a:extLst>
              <a:ext uri="{FF2B5EF4-FFF2-40B4-BE49-F238E27FC236}">
                <a16:creationId xmlns:a16="http://schemas.microsoft.com/office/drawing/2014/main" id="{C6BF9207-AC13-B187-5FAA-71F47EF9D298}"/>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4347825" y="3631307"/>
            <a:ext cx="2858512" cy="2171353"/>
          </a:xfrm>
          <a:prstGeom prst="rect">
            <a:avLst/>
          </a:prstGeom>
        </p:spPr>
      </p:pic>
      <p:sp>
        <p:nvSpPr>
          <p:cNvPr id="6" name="TextBox 5">
            <a:extLst>
              <a:ext uri="{FF2B5EF4-FFF2-40B4-BE49-F238E27FC236}">
                <a16:creationId xmlns:a16="http://schemas.microsoft.com/office/drawing/2014/main" id="{81EBA2EC-AD1B-207A-E654-BC44A87B5920}"/>
              </a:ext>
            </a:extLst>
          </p:cNvPr>
          <p:cNvSpPr txBox="1"/>
          <p:nvPr/>
        </p:nvSpPr>
        <p:spPr>
          <a:xfrm>
            <a:off x="5039875" y="3696443"/>
            <a:ext cx="1409700" cy="369332"/>
          </a:xfrm>
          <a:prstGeom prst="rect">
            <a:avLst/>
          </a:prstGeom>
          <a:solidFill>
            <a:schemeClr val="tx1"/>
          </a:solidFill>
        </p:spPr>
        <p:txBody>
          <a:bodyPr wrap="square" rtlCol="0">
            <a:spAutoFit/>
          </a:bodyPr>
          <a:lstStyle/>
          <a:p>
            <a:pPr algn="ctr"/>
            <a:r>
              <a:rPr lang="en-US" dirty="0">
                <a:solidFill>
                  <a:schemeClr val="bg1"/>
                </a:solidFill>
              </a:rPr>
              <a:t>SUNDAY</a:t>
            </a:r>
          </a:p>
        </p:txBody>
      </p:sp>
    </p:spTree>
    <p:extLst>
      <p:ext uri="{BB962C8B-B14F-4D97-AF65-F5344CB8AC3E}">
        <p14:creationId xmlns:p14="http://schemas.microsoft.com/office/powerpoint/2010/main" val="29535187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a:extLst>
            <a:ext uri="{FF2B5EF4-FFF2-40B4-BE49-F238E27FC236}">
              <a16:creationId xmlns:a16="http://schemas.microsoft.com/office/drawing/2014/main" id="{3CE8E2DF-0E62-F5E0-D648-A807376368E5}"/>
            </a:ext>
          </a:extLst>
        </p:cNvPr>
        <p:cNvGrpSpPr/>
        <p:nvPr/>
      </p:nvGrpSpPr>
      <p:grpSpPr bwMode="auto">
        <a:xfrm>
          <a:off x="0" y="0"/>
          <a:ext cx="0" cy="0"/>
          <a:chOff x="0" y="0"/>
          <a:chExt cx="0" cy="0"/>
        </a:xfrm>
      </p:grpSpPr>
      <p:sp>
        <p:nvSpPr>
          <p:cNvPr id="4" name="TextBox 3">
            <a:extLst>
              <a:ext uri="{FF2B5EF4-FFF2-40B4-BE49-F238E27FC236}">
                <a16:creationId xmlns:a16="http://schemas.microsoft.com/office/drawing/2014/main" id="{60CA76F9-035A-5FF0-1538-8B779F9992B0}"/>
              </a:ext>
            </a:extLst>
          </p:cNvPr>
          <p:cNvSpPr txBox="1"/>
          <p:nvPr/>
        </p:nvSpPr>
        <p:spPr bwMode="auto">
          <a:xfrm>
            <a:off x="1905000" y="381001"/>
            <a:ext cx="8382000" cy="646331"/>
          </a:xfrm>
          <a:prstGeom prst="rect">
            <a:avLst/>
          </a:prstGeom>
          <a:noFill/>
        </p:spPr>
        <p:txBody>
          <a:bodyPr wrap="square" rtlCol="0">
            <a:spAutoFit/>
          </a:bodyPr>
          <a:lstStyle/>
          <a:p>
            <a:pPr algn="ctr">
              <a:defRPr/>
            </a:pPr>
            <a:r>
              <a:rPr lang="en-US" sz="3600" b="1" dirty="0">
                <a:solidFill>
                  <a:srgbClr val="002060"/>
                </a:solidFill>
              </a:rPr>
              <a:t>CADENA</a:t>
            </a:r>
            <a:endParaRPr lang="en-US" sz="3600" b="1" dirty="0"/>
          </a:p>
        </p:txBody>
      </p:sp>
      <p:pic>
        <p:nvPicPr>
          <p:cNvPr id="6" name="Picture 5">
            <a:extLst>
              <a:ext uri="{FF2B5EF4-FFF2-40B4-BE49-F238E27FC236}">
                <a16:creationId xmlns:a16="http://schemas.microsoft.com/office/drawing/2014/main" id="{5D844A41-73BA-41E2-1C29-4B91ED503491}"/>
              </a:ext>
            </a:extLst>
          </p:cNvPr>
          <p:cNvPicPr>
            <a:picLocks noChangeAspect="1"/>
          </p:cNvPicPr>
          <p:nvPr/>
        </p:nvPicPr>
        <p:blipFill>
          <a:blip r:embed="rId2"/>
          <a:stretch/>
        </p:blipFill>
        <p:spPr bwMode="auto">
          <a:xfrm>
            <a:off x="2170612" y="1150349"/>
            <a:ext cx="7543800" cy="4714875"/>
          </a:xfrm>
          <a:prstGeom prst="rect">
            <a:avLst/>
          </a:prstGeom>
        </p:spPr>
      </p:pic>
      <p:sp>
        <p:nvSpPr>
          <p:cNvPr id="8" name="TextBox 7">
            <a:extLst>
              <a:ext uri="{FF2B5EF4-FFF2-40B4-BE49-F238E27FC236}">
                <a16:creationId xmlns:a16="http://schemas.microsoft.com/office/drawing/2014/main" id="{F0FC78E0-39F1-F058-C24E-1ADB3B3DCDA9}"/>
              </a:ext>
            </a:extLst>
          </p:cNvPr>
          <p:cNvSpPr txBox="1"/>
          <p:nvPr/>
        </p:nvSpPr>
        <p:spPr bwMode="auto">
          <a:xfrm>
            <a:off x="2582092" y="1150349"/>
            <a:ext cx="6942908" cy="1685077"/>
          </a:xfrm>
          <a:prstGeom prst="rect">
            <a:avLst/>
          </a:prstGeom>
          <a:noFill/>
        </p:spPr>
        <p:txBody>
          <a:bodyPr wrap="square" rtlCol="0">
            <a:spAutoFit/>
          </a:bodyPr>
          <a:lstStyle/>
          <a:p>
            <a:pPr>
              <a:defRPr/>
            </a:pPr>
            <a:r>
              <a:rPr lang="en-US" sz="4500">
                <a:solidFill>
                  <a:schemeClr val="bg1"/>
                </a:solidFill>
              </a:rPr>
              <a:t>ATO Space Operations Office </a:t>
            </a:r>
            <a:endParaRPr/>
          </a:p>
          <a:p>
            <a:pPr>
              <a:defRPr/>
            </a:pPr>
            <a:endParaRPr lang="en-US" sz="1350"/>
          </a:p>
        </p:txBody>
      </p:sp>
      <p:pic>
        <p:nvPicPr>
          <p:cNvPr id="11" name="Picture 10">
            <a:extLst>
              <a:ext uri="{FF2B5EF4-FFF2-40B4-BE49-F238E27FC236}">
                <a16:creationId xmlns:a16="http://schemas.microsoft.com/office/drawing/2014/main" id="{A6C01D72-DBB6-98CC-31D5-291F7504AFAB}"/>
              </a:ext>
            </a:extLst>
          </p:cNvPr>
          <p:cNvPicPr>
            <a:picLocks noChangeAspect="1"/>
          </p:cNvPicPr>
          <p:nvPr/>
        </p:nvPicPr>
        <p:blipFill>
          <a:blip r:embed="rId3"/>
          <a:srcRect l="6210" r="9146"/>
          <a:stretch/>
        </p:blipFill>
        <p:spPr bwMode="auto">
          <a:xfrm>
            <a:off x="2170612" y="4707775"/>
            <a:ext cx="1143000" cy="1157449"/>
          </a:xfrm>
          <a:prstGeom prst="rect">
            <a:avLst/>
          </a:prstGeom>
        </p:spPr>
      </p:pic>
      <p:pic>
        <p:nvPicPr>
          <p:cNvPr id="13" name="Picture 12">
            <a:extLst>
              <a:ext uri="{FF2B5EF4-FFF2-40B4-BE49-F238E27FC236}">
                <a16:creationId xmlns:a16="http://schemas.microsoft.com/office/drawing/2014/main" id="{0BD8FD1C-68D1-F057-644F-4398B2A13BC4}"/>
              </a:ext>
            </a:extLst>
          </p:cNvPr>
          <p:cNvPicPr>
            <a:picLocks noChangeAspect="1"/>
          </p:cNvPicPr>
          <p:nvPr/>
        </p:nvPicPr>
        <p:blipFill>
          <a:blip r:embed="rId4"/>
          <a:srcRect l="16000" r="25333"/>
          <a:stretch/>
        </p:blipFill>
        <p:spPr bwMode="auto">
          <a:xfrm>
            <a:off x="8460379" y="4659496"/>
            <a:ext cx="1263145" cy="1205729"/>
          </a:xfrm>
          <a:prstGeom prst="rect">
            <a:avLst/>
          </a:prstGeom>
        </p:spPr>
      </p:pic>
    </p:spTree>
    <p:extLst>
      <p:ext uri="{BB962C8B-B14F-4D97-AF65-F5344CB8AC3E}">
        <p14:creationId xmlns:p14="http://schemas.microsoft.com/office/powerpoint/2010/main" val="20738935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2919C5-AC7E-151E-7873-A79DF5B153C9}"/>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E9492ED0-BDCD-4CB9-BF82-4C43C548CC1F}"/>
              </a:ext>
            </a:extLst>
          </p:cNvPr>
          <p:cNvPicPr>
            <a:picLocks noChangeAspect="1"/>
          </p:cNvPicPr>
          <p:nvPr/>
        </p:nvPicPr>
        <p:blipFill>
          <a:blip r:embed="rId3"/>
          <a:stretch>
            <a:fillRect/>
          </a:stretch>
        </p:blipFill>
        <p:spPr>
          <a:xfrm>
            <a:off x="1530611" y="0"/>
            <a:ext cx="9130779" cy="6858000"/>
          </a:xfrm>
          <a:prstGeom prst="rect">
            <a:avLst/>
          </a:prstGeom>
        </p:spPr>
      </p:pic>
    </p:spTree>
    <p:extLst>
      <p:ext uri="{BB962C8B-B14F-4D97-AF65-F5344CB8AC3E}">
        <p14:creationId xmlns:p14="http://schemas.microsoft.com/office/powerpoint/2010/main" val="21206070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A1311E-FF6D-13EB-E963-639817B0E20E}"/>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C74C09C7-D871-EED1-C313-0831826484BB}"/>
              </a:ext>
            </a:extLst>
          </p:cNvPr>
          <p:cNvPicPr>
            <a:picLocks noChangeAspect="1"/>
          </p:cNvPicPr>
          <p:nvPr/>
        </p:nvPicPr>
        <p:blipFill>
          <a:blip r:embed="rId3"/>
          <a:stretch>
            <a:fillRect/>
          </a:stretch>
        </p:blipFill>
        <p:spPr>
          <a:xfrm>
            <a:off x="1524000" y="29156"/>
            <a:ext cx="9144000" cy="6799688"/>
          </a:xfrm>
          <a:prstGeom prst="rect">
            <a:avLst/>
          </a:prstGeom>
        </p:spPr>
      </p:pic>
    </p:spTree>
    <p:extLst>
      <p:ext uri="{BB962C8B-B14F-4D97-AF65-F5344CB8AC3E}">
        <p14:creationId xmlns:p14="http://schemas.microsoft.com/office/powerpoint/2010/main" val="4006593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9E2A91-33DE-E1FE-6288-C6F1DB207ED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284DDDD-13CD-6AC7-0A4C-2915009A06CB}"/>
              </a:ext>
            </a:extLst>
          </p:cNvPr>
          <p:cNvPicPr>
            <a:picLocks noChangeAspect="1"/>
          </p:cNvPicPr>
          <p:nvPr/>
        </p:nvPicPr>
        <p:blipFill>
          <a:blip r:embed="rId3"/>
          <a:stretch>
            <a:fillRect/>
          </a:stretch>
        </p:blipFill>
        <p:spPr>
          <a:xfrm>
            <a:off x="1524000" y="18868"/>
            <a:ext cx="9144000" cy="6820264"/>
          </a:xfrm>
          <a:prstGeom prst="rect">
            <a:avLst/>
          </a:prstGeom>
        </p:spPr>
      </p:pic>
    </p:spTree>
    <p:extLst>
      <p:ext uri="{BB962C8B-B14F-4D97-AF65-F5344CB8AC3E}">
        <p14:creationId xmlns:p14="http://schemas.microsoft.com/office/powerpoint/2010/main" val="13728430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C40F4B-DEA7-0438-7F7E-9E76D7822020}"/>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E9CF3E4E-4988-26D2-F205-B45CF898B82D}"/>
              </a:ext>
            </a:extLst>
          </p:cNvPr>
          <p:cNvPicPr>
            <a:picLocks noChangeAspect="1"/>
          </p:cNvPicPr>
          <p:nvPr/>
        </p:nvPicPr>
        <p:blipFill>
          <a:blip r:embed="rId3"/>
          <a:stretch>
            <a:fillRect/>
          </a:stretch>
        </p:blipFill>
        <p:spPr>
          <a:xfrm>
            <a:off x="1524000" y="5455"/>
            <a:ext cx="9144000" cy="6847091"/>
          </a:xfrm>
          <a:prstGeom prst="rect">
            <a:avLst/>
          </a:prstGeom>
        </p:spPr>
      </p:pic>
    </p:spTree>
    <p:extLst>
      <p:ext uri="{BB962C8B-B14F-4D97-AF65-F5344CB8AC3E}">
        <p14:creationId xmlns:p14="http://schemas.microsoft.com/office/powerpoint/2010/main" val="23529231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107D9F-3C16-1F31-C50B-D541320A89D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0753FBD-1EAA-D0E4-97B4-73F487023DAC}"/>
              </a:ext>
            </a:extLst>
          </p:cNvPr>
          <p:cNvPicPr>
            <a:picLocks noChangeAspect="1"/>
          </p:cNvPicPr>
          <p:nvPr/>
        </p:nvPicPr>
        <p:blipFill>
          <a:blip r:embed="rId3"/>
          <a:stretch>
            <a:fillRect/>
          </a:stretch>
        </p:blipFill>
        <p:spPr>
          <a:xfrm>
            <a:off x="1524000" y="15848"/>
            <a:ext cx="9144000" cy="6826305"/>
          </a:xfrm>
          <a:prstGeom prst="rect">
            <a:avLst/>
          </a:prstGeom>
        </p:spPr>
      </p:pic>
    </p:spTree>
    <p:extLst>
      <p:ext uri="{BB962C8B-B14F-4D97-AF65-F5344CB8AC3E}">
        <p14:creationId xmlns:p14="http://schemas.microsoft.com/office/powerpoint/2010/main" val="10442145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EF8DED-7EEE-D8BC-B540-59CB78CE0D3E}"/>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28505D4E-5C63-55E6-8FAE-B95D44ED4821}"/>
              </a:ext>
            </a:extLst>
          </p:cNvPr>
          <p:cNvPicPr>
            <a:picLocks noChangeAspect="1"/>
          </p:cNvPicPr>
          <p:nvPr/>
        </p:nvPicPr>
        <p:blipFill>
          <a:blip r:embed="rId3"/>
          <a:stretch>
            <a:fillRect/>
          </a:stretch>
        </p:blipFill>
        <p:spPr>
          <a:xfrm>
            <a:off x="1524000" y="20279"/>
            <a:ext cx="9144000" cy="6817443"/>
          </a:xfrm>
          <a:prstGeom prst="rect">
            <a:avLst/>
          </a:prstGeom>
        </p:spPr>
      </p:pic>
    </p:spTree>
    <p:extLst>
      <p:ext uri="{BB962C8B-B14F-4D97-AF65-F5344CB8AC3E}">
        <p14:creationId xmlns:p14="http://schemas.microsoft.com/office/powerpoint/2010/main" val="9976765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4F88A8-32F7-6E37-AB3D-86A4D8536933}"/>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2C215F8C-24D8-5573-C259-C1A888E3F0EB}"/>
              </a:ext>
            </a:extLst>
          </p:cNvPr>
          <p:cNvPicPr>
            <a:picLocks noChangeAspect="1"/>
          </p:cNvPicPr>
          <p:nvPr/>
        </p:nvPicPr>
        <p:blipFill>
          <a:blip r:embed="rId3"/>
          <a:stretch>
            <a:fillRect/>
          </a:stretch>
        </p:blipFill>
        <p:spPr>
          <a:xfrm>
            <a:off x="1524000" y="8452"/>
            <a:ext cx="9144000" cy="6841096"/>
          </a:xfrm>
          <a:prstGeom prst="rect">
            <a:avLst/>
          </a:prstGeom>
        </p:spPr>
      </p:pic>
    </p:spTree>
    <p:extLst>
      <p:ext uri="{BB962C8B-B14F-4D97-AF65-F5344CB8AC3E}">
        <p14:creationId xmlns:p14="http://schemas.microsoft.com/office/powerpoint/2010/main" val="415088179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79A10D-A4B1-4525-452D-05832C896C4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2F6D0E7-8839-A8FC-9F36-BDC91B63B038}"/>
              </a:ext>
            </a:extLst>
          </p:cNvPr>
          <p:cNvPicPr>
            <a:picLocks noChangeAspect="1"/>
          </p:cNvPicPr>
          <p:nvPr/>
        </p:nvPicPr>
        <p:blipFill>
          <a:blip r:embed="rId3"/>
          <a:stretch>
            <a:fillRect/>
          </a:stretch>
        </p:blipFill>
        <p:spPr>
          <a:xfrm>
            <a:off x="1524000" y="26259"/>
            <a:ext cx="9144000" cy="6805482"/>
          </a:xfrm>
          <a:prstGeom prst="rect">
            <a:avLst/>
          </a:prstGeom>
        </p:spPr>
      </p:pic>
    </p:spTree>
    <p:extLst>
      <p:ext uri="{BB962C8B-B14F-4D97-AF65-F5344CB8AC3E}">
        <p14:creationId xmlns:p14="http://schemas.microsoft.com/office/powerpoint/2010/main" val="40675545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73E121-F03D-52C0-3A4C-3DDE32700B53}"/>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512DCB21-F1CF-3445-FCBD-FF2B9EF5CDB8}"/>
              </a:ext>
            </a:extLst>
          </p:cNvPr>
          <p:cNvPicPr>
            <a:picLocks noChangeAspect="1"/>
          </p:cNvPicPr>
          <p:nvPr/>
        </p:nvPicPr>
        <p:blipFill>
          <a:blip r:embed="rId3"/>
          <a:stretch>
            <a:fillRect/>
          </a:stretch>
        </p:blipFill>
        <p:spPr>
          <a:xfrm>
            <a:off x="1524000" y="15848"/>
            <a:ext cx="9144000" cy="6826305"/>
          </a:xfrm>
          <a:prstGeom prst="rect">
            <a:avLst/>
          </a:prstGeom>
        </p:spPr>
      </p:pic>
    </p:spTree>
    <p:extLst>
      <p:ext uri="{BB962C8B-B14F-4D97-AF65-F5344CB8AC3E}">
        <p14:creationId xmlns:p14="http://schemas.microsoft.com/office/powerpoint/2010/main" val="217914480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FC3F05-7347-13D4-A6FF-86BAB67B6E56}"/>
            </a:ext>
          </a:extLst>
        </p:cNvPr>
        <p:cNvGrpSpPr/>
        <p:nvPr/>
      </p:nvGrpSpPr>
      <p:grpSpPr>
        <a:xfrm>
          <a:off x="0" y="0"/>
          <a:ext cx="0" cy="0"/>
          <a:chOff x="0" y="0"/>
          <a:chExt cx="0" cy="0"/>
        </a:xfrm>
      </p:grpSpPr>
      <p:pic>
        <p:nvPicPr>
          <p:cNvPr id="7" name="Picture 6">
            <a:extLst>
              <a:ext uri="{FF2B5EF4-FFF2-40B4-BE49-F238E27FC236}">
                <a16:creationId xmlns:a16="http://schemas.microsoft.com/office/drawing/2014/main" id="{99B24758-E52C-0BDC-11BE-D9E5AB37543D}"/>
              </a:ext>
            </a:extLst>
          </p:cNvPr>
          <p:cNvPicPr>
            <a:picLocks noChangeAspect="1"/>
          </p:cNvPicPr>
          <p:nvPr/>
        </p:nvPicPr>
        <p:blipFill>
          <a:blip r:embed="rId3"/>
          <a:stretch>
            <a:fillRect/>
          </a:stretch>
        </p:blipFill>
        <p:spPr>
          <a:xfrm>
            <a:off x="1524000" y="17860"/>
            <a:ext cx="9144000" cy="6822281"/>
          </a:xfrm>
          <a:prstGeom prst="rect">
            <a:avLst/>
          </a:prstGeom>
        </p:spPr>
      </p:pic>
    </p:spTree>
    <p:extLst>
      <p:ext uri="{BB962C8B-B14F-4D97-AF65-F5344CB8AC3E}">
        <p14:creationId xmlns:p14="http://schemas.microsoft.com/office/powerpoint/2010/main" val="174032370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ECF037-0A1A-3397-8ED7-70F2B659C49B}"/>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1E47197B-287C-B11A-BF58-B756786CF6A9}"/>
              </a:ext>
            </a:extLst>
          </p:cNvPr>
          <p:cNvPicPr>
            <a:picLocks noChangeAspect="1"/>
          </p:cNvPicPr>
          <p:nvPr/>
        </p:nvPicPr>
        <p:blipFill>
          <a:blip r:embed="rId3"/>
          <a:stretch>
            <a:fillRect/>
          </a:stretch>
        </p:blipFill>
        <p:spPr>
          <a:xfrm>
            <a:off x="1524000" y="5455"/>
            <a:ext cx="9144000" cy="6847091"/>
          </a:xfrm>
          <a:prstGeom prst="rect">
            <a:avLst/>
          </a:prstGeom>
        </p:spPr>
      </p:pic>
    </p:spTree>
    <p:extLst>
      <p:ext uri="{BB962C8B-B14F-4D97-AF65-F5344CB8AC3E}">
        <p14:creationId xmlns:p14="http://schemas.microsoft.com/office/powerpoint/2010/main" val="79589749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13CC88-2A3E-0138-0CDB-19040ADD896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40ADEAB-2436-9A73-9EE4-D24EF6C5816F}"/>
              </a:ext>
            </a:extLst>
          </p:cNvPr>
          <p:cNvPicPr>
            <a:picLocks noChangeAspect="1"/>
          </p:cNvPicPr>
          <p:nvPr/>
        </p:nvPicPr>
        <p:blipFill>
          <a:blip r:embed="rId3"/>
          <a:stretch>
            <a:fillRect/>
          </a:stretch>
        </p:blipFill>
        <p:spPr>
          <a:xfrm>
            <a:off x="1524662" y="0"/>
            <a:ext cx="9142676" cy="6858000"/>
          </a:xfrm>
          <a:prstGeom prst="rect">
            <a:avLst/>
          </a:prstGeom>
        </p:spPr>
      </p:pic>
    </p:spTree>
    <p:extLst>
      <p:ext uri="{BB962C8B-B14F-4D97-AF65-F5344CB8AC3E}">
        <p14:creationId xmlns:p14="http://schemas.microsoft.com/office/powerpoint/2010/main" val="228011913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20516-EE22-81EF-1FD7-0D9581A97FF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0459F85-DD62-643A-F5C6-7C8EA57879D5}"/>
              </a:ext>
            </a:extLst>
          </p:cNvPr>
          <p:cNvPicPr>
            <a:picLocks noChangeAspect="1"/>
          </p:cNvPicPr>
          <p:nvPr/>
        </p:nvPicPr>
        <p:blipFill>
          <a:blip r:embed="rId3"/>
          <a:stretch>
            <a:fillRect/>
          </a:stretch>
        </p:blipFill>
        <p:spPr>
          <a:xfrm>
            <a:off x="1536561" y="0"/>
            <a:ext cx="9118879" cy="6858000"/>
          </a:xfrm>
          <a:prstGeom prst="rect">
            <a:avLst/>
          </a:prstGeom>
        </p:spPr>
      </p:pic>
    </p:spTree>
    <p:extLst>
      <p:ext uri="{BB962C8B-B14F-4D97-AF65-F5344CB8AC3E}">
        <p14:creationId xmlns:p14="http://schemas.microsoft.com/office/powerpoint/2010/main" val="11278113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6" name="Picture 5"/>
          <p:cNvPicPr>
            <a:picLocks noChangeAspect="1"/>
          </p:cNvPicPr>
          <p:nvPr/>
        </p:nvPicPr>
        <p:blipFill>
          <a:blip r:embed="rId2"/>
          <a:stretch/>
        </p:blipFill>
        <p:spPr bwMode="auto">
          <a:xfrm>
            <a:off x="3272922" y="2286000"/>
            <a:ext cx="6711378" cy="3276600"/>
          </a:xfrm>
          <a:prstGeom prst="rect">
            <a:avLst/>
          </a:prstGeom>
        </p:spPr>
      </p:pic>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1026" name="3D3851FB-2A4A-44D6-9AD6-9E58541D092A" descr="72187812-590E-409A-B3FE-7340F66BE85E@fios-router"/>
          <p:cNvPicPr>
            <a:picLocks noChangeAspect="1" noChangeArrowheads="1"/>
          </p:cNvPicPr>
          <p:nvPr/>
        </p:nvPicPr>
        <p:blipFill>
          <a:blip r:embed="rId3"/>
          <a:stretch/>
        </p:blipFill>
        <p:spPr bwMode="auto">
          <a:xfrm>
            <a:off x="1909762" y="1164308"/>
            <a:ext cx="1985962" cy="1051391"/>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902373" y="161577"/>
            <a:ext cx="7651530"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Helvetica"/>
                <a:ea typeface="+mn-ea"/>
                <a:cs typeface="+mn-cs"/>
              </a:rPr>
              <a:t>Weekly Planning Web Conference</a:t>
            </a:r>
            <a:endParaRPr kumimoji="0" lang="en-US" sz="2400" b="1" i="0" u="none" strike="noStrike" kern="1200" cap="none" spc="0" normalizeH="0" baseline="0" noProof="0" dirty="0">
              <a:ln>
                <a:noFill/>
              </a:ln>
              <a:solidFill>
                <a:prstClr val="black"/>
              </a:solidFill>
              <a:effectLst/>
              <a:uLnTx/>
              <a:uFillTx/>
              <a:latin typeface="Helvetica"/>
              <a:ea typeface="+mn-ea"/>
              <a:cs typeface="+mn-cs"/>
            </a:endParaRPr>
          </a:p>
        </p:txBody>
      </p:sp>
      <p:sp>
        <p:nvSpPr>
          <p:cNvPr id="3" name="Rectángulo 10"/>
          <p:cNvSpPr/>
          <p:nvPr/>
        </p:nvSpPr>
        <p:spPr>
          <a:xfrm>
            <a:off x="2325055" y="643739"/>
            <a:ext cx="6874141" cy="461665"/>
          </a:xfrm>
          <a:prstGeom prst="rect">
            <a:avLst/>
          </a:prstGeom>
        </p:spPr>
        <p:txBody>
          <a:bodyPr wrap="square" lIns="91440" tIns="45720" rIns="91440" bIns="45720" anchor="t">
            <a:spAutoFit/>
          </a:bodyPr>
          <a:lstStyle/>
          <a:p>
            <a:pPr lvl="0" algn="ctr">
              <a:defRPr/>
            </a:pPr>
            <a:r>
              <a:rPr lang="en-US" sz="2400" b="1" dirty="0">
                <a:solidFill>
                  <a:srgbClr val="FF0000"/>
                </a:solidFill>
              </a:rPr>
              <a:t>            Thursday – August 20</a:t>
            </a:r>
            <a:r>
              <a:rPr lang="en-US" sz="2400" b="1" baseline="30000" dirty="0">
                <a:solidFill>
                  <a:srgbClr val="FF0000"/>
                </a:solidFill>
              </a:rPr>
              <a:t>th</a:t>
            </a:r>
            <a:r>
              <a:rPr lang="en-US" sz="2400" b="1" dirty="0">
                <a:solidFill>
                  <a:srgbClr val="FF0000"/>
                </a:solidFill>
              </a:rPr>
              <a:t>, 2026 </a:t>
            </a:r>
          </a:p>
        </p:txBody>
      </p:sp>
      <p:graphicFrame>
        <p:nvGraphicFramePr>
          <p:cNvPr id="2" name="object 7">
            <a:extLst>
              <a:ext uri="{FF2B5EF4-FFF2-40B4-BE49-F238E27FC236}">
                <a16:creationId xmlns:a16="http://schemas.microsoft.com/office/drawing/2014/main" id="{21CB853A-94BC-0536-51C7-F656E5A0C033}"/>
              </a:ext>
            </a:extLst>
          </p:cNvPr>
          <p:cNvGraphicFramePr>
            <a:graphicFrameLocks noGrp="1"/>
          </p:cNvGraphicFramePr>
          <p:nvPr/>
        </p:nvGraphicFramePr>
        <p:xfrm>
          <a:off x="550864" y="1315743"/>
          <a:ext cx="11090275" cy="5287578"/>
        </p:xfrm>
        <a:graphic>
          <a:graphicData uri="http://schemas.openxmlformats.org/drawingml/2006/table">
            <a:tbl>
              <a:tblPr firstRow="1" bandRow="1"/>
              <a:tblGrid>
                <a:gridCol w="5182029">
                  <a:extLst>
                    <a:ext uri="{9D8B030D-6E8A-4147-A177-3AD203B41FA5}">
                      <a16:colId xmlns:a16="http://schemas.microsoft.com/office/drawing/2014/main" val="20000"/>
                    </a:ext>
                  </a:extLst>
                </a:gridCol>
                <a:gridCol w="2773177">
                  <a:extLst>
                    <a:ext uri="{9D8B030D-6E8A-4147-A177-3AD203B41FA5}">
                      <a16:colId xmlns:a16="http://schemas.microsoft.com/office/drawing/2014/main" val="20001"/>
                    </a:ext>
                  </a:extLst>
                </a:gridCol>
                <a:gridCol w="3135069">
                  <a:extLst>
                    <a:ext uri="{9D8B030D-6E8A-4147-A177-3AD203B41FA5}">
                      <a16:colId xmlns:a16="http://schemas.microsoft.com/office/drawing/2014/main" val="3692319164"/>
                    </a:ext>
                  </a:extLst>
                </a:gridCol>
              </a:tblGrid>
              <a:tr h="828888">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176213" indent="0" algn="ctr">
                        <a:lnSpc>
                          <a:spcPct val="100000"/>
                        </a:lnSpc>
                        <a:spcBef>
                          <a:spcPts val="5"/>
                        </a:spcBef>
                        <a:buFont typeface="Wingdings"/>
                        <a:buNone/>
                        <a:tabLst>
                          <a:tab pos="177800" algn="l"/>
                          <a:tab pos="360363" algn="l"/>
                        </a:tabLst>
                      </a:pPr>
                      <a:r>
                        <a:rPr lang="en-US" sz="1800" b="1" i="0" kern="1200" dirty="0">
                          <a:solidFill>
                            <a:schemeClr val="tx1"/>
                          </a:solidFill>
                          <a:effectLst/>
                          <a:latin typeface="Calibri" panose="020F0502020204030204"/>
                          <a:ea typeface="+mn-ea"/>
                          <a:cs typeface="+mn-cs"/>
                        </a:rPr>
                        <a:t>Airport/Airspace Constraints </a:t>
                      </a:r>
                    </a:p>
                    <a:p>
                      <a:pPr marL="176213" indent="0" algn="ctr">
                        <a:lnSpc>
                          <a:spcPct val="100000"/>
                        </a:lnSpc>
                        <a:spcBef>
                          <a:spcPts val="5"/>
                        </a:spcBef>
                        <a:buFont typeface="Wingdings"/>
                        <a:buNone/>
                        <a:tabLst>
                          <a:tab pos="360363" algn="l"/>
                        </a:tabLst>
                      </a:pPr>
                      <a:r>
                        <a:rPr lang="en-US" sz="1800" b="1" i="0" kern="1200" dirty="0">
                          <a:solidFill>
                            <a:schemeClr val="tx1"/>
                          </a:solidFill>
                          <a:effectLst/>
                          <a:latin typeface="Calibri" panose="020F0502020204030204"/>
                          <a:ea typeface="+mn-ea"/>
                          <a:cs typeface="+mn-cs"/>
                        </a:rPr>
                        <a:t>(Equipment Outages/Significant NOTAMS/Special Events)</a:t>
                      </a:r>
                      <a:endParaRPr sz="1800" b="1" i="0" kern="1200" dirty="0">
                        <a:solidFill>
                          <a:schemeClr val="tx1"/>
                        </a:solidFill>
                        <a:effectLst/>
                        <a:latin typeface="Calibri" panose="020F0502020204030204"/>
                        <a:ea typeface="+mn-ea"/>
                        <a:cs typeface="+mn-cs"/>
                      </a:endParaRPr>
                    </a:p>
                  </a:txBody>
                  <a:tcPr marL="0" marR="0" marT="635" marB="0">
                    <a:lnL w="12700" cap="flat" cmpd="sng" algn="ctr">
                      <a:solidFill>
                        <a:srgbClr val="FFFFFF"/>
                      </a:solidFill>
                      <a:prstDash val="solid"/>
                      <a:round/>
                      <a:headEnd type="none" w="med" len="med"/>
                      <a:tailEnd type="none" w="med" len="me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1800" b="1" i="0" kern="1200" dirty="0">
                          <a:solidFill>
                            <a:schemeClr val="tx1"/>
                          </a:solidFill>
                          <a:effectLst/>
                          <a:latin typeface="Calibri" panose="020F0502020204030204"/>
                          <a:ea typeface="+mn-ea"/>
                          <a:cs typeface="+mn-cs"/>
                        </a:rPr>
                        <a:t>Significant Weather</a:t>
                      </a:r>
                      <a:endParaRPr sz="1800" b="1" i="0" kern="1200" dirty="0">
                        <a:solidFill>
                          <a:schemeClr val="tx1"/>
                        </a:solidFill>
                        <a:effectLst/>
                        <a:latin typeface="Calibri" panose="020F0502020204030204"/>
                        <a:ea typeface="+mn-ea"/>
                        <a:cs typeface="+mn-cs"/>
                      </a:endParaRPr>
                    </a:p>
                  </a:txBody>
                  <a:tcPr marL="0" marR="0" marT="0" marB="0" anchor="ctr">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a:solidFill>
                        <a:srgbClr val="FFFFFF"/>
                      </a:solidFill>
                      <a:prstDash val="soli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1800" b="1" i="0" kern="1200" dirty="0">
                          <a:solidFill>
                            <a:schemeClr val="tx1"/>
                          </a:solidFill>
                          <a:effectLst/>
                          <a:latin typeface="Calibri" panose="020F0502020204030204"/>
                          <a:ea typeface="+mn-ea"/>
                          <a:cs typeface="+mn-cs"/>
                        </a:rPr>
                        <a:t>Other</a:t>
                      </a:r>
                      <a:endParaRPr sz="1800" b="1" i="0" kern="1200" dirty="0">
                        <a:solidFill>
                          <a:schemeClr val="tx1"/>
                        </a:solidFill>
                        <a:effectLst/>
                        <a:latin typeface="Calibri" panose="020F0502020204030204"/>
                        <a:ea typeface="+mn-ea"/>
                        <a:cs typeface="+mn-cs"/>
                      </a:endParaRPr>
                    </a:p>
                  </a:txBody>
                  <a:tcPr marL="0" marR="0" marT="0" marB="0" anchor="ctr">
                    <a:lnL w="12700">
                      <a:solidFill>
                        <a:srgbClr val="FFFFFF"/>
                      </a:solidFill>
                      <a:prstDash val="soli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0"/>
                  </a:ext>
                </a:extLst>
              </a:tr>
              <a:tr h="2229345">
                <a:tc rowSpan="2">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171450" indent="-171450">
                        <a:buFont typeface="Arial" panose="020B0604020202020204" pitchFamily="34" charset="0"/>
                        <a:buChar char="•"/>
                      </a:pPr>
                      <a:r>
                        <a:rPr lang="es-MX" sz="1800" b="1" dirty="0"/>
                        <a:t>NO SIGNIFICANT </a:t>
                      </a:r>
                      <a:r>
                        <a:rPr lang="es-MX" sz="1800" b="1" dirty="0" err="1"/>
                        <a:t>NOTAMs</a:t>
                      </a:r>
                      <a:r>
                        <a:rPr lang="es-MX" sz="1800" b="1" dirty="0"/>
                        <a:t>…</a:t>
                      </a:r>
                      <a:endParaRPr lang="pt-BR" sz="1800" i="0" kern="1200" dirty="0">
                        <a:solidFill>
                          <a:schemeClr val="tx1"/>
                        </a:solidFill>
                        <a:effectLst/>
                        <a:latin typeface="+mn-lt"/>
                        <a:ea typeface="+mn-ea"/>
                        <a:cs typeface="+mn-cs"/>
                      </a:endParaRPr>
                    </a:p>
                  </a:txBody>
                  <a:tcPr marL="0" marR="0" marT="0" marB="0" anchor="ctr">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344488" marR="0" lvl="0" indent="-34290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endParaRPr lang="en-US" sz="1050" i="1" kern="1200" dirty="0">
                        <a:solidFill>
                          <a:schemeClr val="tx1"/>
                        </a:solidFill>
                        <a:effectLst/>
                        <a:latin typeface="Calibri" panose="020F0502020204030204"/>
                        <a:ea typeface="+mn-ea"/>
                        <a:cs typeface="+mn-cs"/>
                      </a:endParaRPr>
                    </a:p>
                  </a:txBody>
                  <a:tcPr marL="0" marR="0" marT="0" marB="0" anchor="ctr">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rowSpan="2">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609600" marR="0" lvl="0" indent="-34290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US" sz="1600" b="1" i="0" kern="1200" dirty="0">
                          <a:solidFill>
                            <a:schemeClr val="tx1"/>
                          </a:solidFill>
                          <a:effectLst/>
                          <a:latin typeface="Calibri" panose="020F0502020204030204"/>
                          <a:ea typeface="+mn-ea"/>
                          <a:cs typeface="+mn-cs"/>
                        </a:rPr>
                        <a:t>ANTICIPATED DEMAND</a:t>
                      </a:r>
                      <a:r>
                        <a:rPr lang="en-US" sz="1600" i="0" kern="1200">
                          <a:solidFill>
                            <a:schemeClr val="tx1"/>
                          </a:solidFill>
                          <a:effectLst/>
                          <a:latin typeface="Calibri" panose="020F0502020204030204"/>
                          <a:ea typeface="+mn-ea"/>
                          <a:cs typeface="+mn-cs"/>
                        </a:rPr>
                        <a:t>: </a:t>
                      </a:r>
                      <a:r>
                        <a:rPr lang="en-US" sz="1600" b="1" i="0" kern="1200">
                          <a:solidFill>
                            <a:schemeClr val="accent1">
                              <a:lumMod val="50000"/>
                            </a:schemeClr>
                          </a:solidFill>
                          <a:effectLst/>
                          <a:latin typeface="Calibri" panose="020F0502020204030204"/>
                          <a:ea typeface="+mn-ea"/>
                          <a:cs typeface="+mn-cs"/>
                        </a:rPr>
                        <a:t>MODERATE</a:t>
                      </a:r>
                      <a:endParaRPr lang="en-US" sz="1600" i="0" kern="1200" dirty="0">
                        <a:solidFill>
                          <a:schemeClr val="tx1"/>
                        </a:solidFill>
                        <a:effectLst/>
                        <a:latin typeface="Calibri" panose="020F0502020204030204"/>
                        <a:ea typeface="+mn-ea"/>
                        <a:cs typeface="+mn-cs"/>
                      </a:endParaRPr>
                    </a:p>
                    <a:p>
                      <a:pPr marL="609600" marR="0" lvl="0" indent="-34290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US" sz="1600" b="1" i="0" kern="1200" dirty="0">
                          <a:solidFill>
                            <a:schemeClr val="tx1"/>
                          </a:solidFill>
                          <a:effectLst/>
                          <a:latin typeface="Calibri" panose="020F0502020204030204"/>
                          <a:ea typeface="+mn-ea"/>
                          <a:cs typeface="+mn-cs"/>
                        </a:rPr>
                        <a:t>STAFFING:</a:t>
                      </a:r>
                      <a:r>
                        <a:rPr lang="en-US" sz="1600" i="0" kern="1200" dirty="0">
                          <a:solidFill>
                            <a:schemeClr val="tx1"/>
                          </a:solidFill>
                          <a:effectLst/>
                          <a:latin typeface="Calibri" panose="020F0502020204030204"/>
                          <a:ea typeface="+mn-ea"/>
                          <a:cs typeface="+mn-cs"/>
                        </a:rPr>
                        <a:t> ADEQUATE</a:t>
                      </a:r>
                    </a:p>
                    <a:p>
                      <a:pPr marL="609600" marR="0" lvl="0" indent="-34290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US" sz="1600" i="0" kern="1200" dirty="0">
                          <a:solidFill>
                            <a:schemeClr val="tx1"/>
                          </a:solidFill>
                          <a:effectLst/>
                          <a:latin typeface="Calibri" panose="020F0502020204030204"/>
                          <a:ea typeface="+mn-ea"/>
                          <a:cs typeface="+mn-cs"/>
                        </a:rPr>
                        <a:t>TMMs:</a:t>
                      </a:r>
                    </a:p>
                    <a:p>
                      <a:pPr marL="552450" marR="0" lvl="0" indent="-285750" algn="l" defTabSz="914400" rtl="0" eaLnBrk="1" fontAlgn="base" latinLnBrk="0" hangingPunct="1">
                        <a:lnSpc>
                          <a:spcPct val="100000"/>
                        </a:lnSpc>
                        <a:spcBef>
                          <a:spcPts val="0"/>
                        </a:spcBef>
                        <a:spcAft>
                          <a:spcPts val="0"/>
                        </a:spcAft>
                        <a:buClrTx/>
                        <a:buSzTx/>
                        <a:buFont typeface="Wingdings" panose="05000000000000000000" pitchFamily="2" charset="2"/>
                        <a:buChar char="ü"/>
                        <a:tabLst/>
                        <a:defRPr/>
                      </a:pPr>
                      <a:r>
                        <a:rPr lang="es-MX" sz="1600" i="0" kern="1200" dirty="0">
                          <a:solidFill>
                            <a:schemeClr val="tx1"/>
                          </a:solidFill>
                          <a:effectLst/>
                          <a:latin typeface="Calibri" panose="020F0502020204030204"/>
                          <a:ea typeface="+mn-ea"/>
                          <a:cs typeface="+mn-cs"/>
                        </a:rPr>
                        <a:t>20 MIT MMUN ARRIVALS VIA CANOA/SHARQ FROM 1330Z TO 2100Z</a:t>
                      </a:r>
                    </a:p>
                    <a:p>
                      <a:pPr marL="552450" marR="0" lvl="0" indent="-285750" algn="l" defTabSz="914400" rtl="0" eaLnBrk="1" fontAlgn="base" latinLnBrk="0" hangingPunct="1">
                        <a:lnSpc>
                          <a:spcPct val="100000"/>
                        </a:lnSpc>
                        <a:spcBef>
                          <a:spcPts val="0"/>
                        </a:spcBef>
                        <a:spcAft>
                          <a:spcPts val="0"/>
                        </a:spcAft>
                        <a:buClrTx/>
                        <a:buSzTx/>
                        <a:buFont typeface="Wingdings" panose="05000000000000000000" pitchFamily="2" charset="2"/>
                        <a:buChar char="ü"/>
                        <a:tabLst/>
                        <a:defRPr/>
                      </a:pPr>
                      <a:r>
                        <a:rPr lang="es-MX" sz="1600" i="0" kern="1200" dirty="0">
                          <a:solidFill>
                            <a:schemeClr val="tx1"/>
                          </a:solidFill>
                          <a:effectLst/>
                          <a:latin typeface="Calibri" panose="020F0502020204030204"/>
                          <a:ea typeface="+mn-ea"/>
                          <a:cs typeface="+mn-cs"/>
                        </a:rPr>
                        <a:t>15 MIT MKJS ARRIVALS VIA URSUS FROM 1600Z TO 1900Z</a:t>
                      </a:r>
                    </a:p>
                  </a:txBody>
                  <a:tcPr marL="0" marR="0" marT="0" marB="0" anchor="ctr">
                    <a:lnL w="12700">
                      <a:solidFill>
                        <a:srgbClr val="FFFFFF"/>
                      </a:solidFill>
                      <a:prstDash val="soli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1"/>
                  </a:ext>
                </a:extLst>
              </a:tr>
              <a:tr h="2229345">
                <a:tc vMerge="1">
                  <a:txBody>
                    <a:bodyPr/>
                    <a:lstStyle/>
                    <a:p>
                      <a:endParaRPr lang="es-MX"/>
                    </a:p>
                  </a:txBody>
                  <a:tcPr/>
                </a:tc>
                <a:tc>
                  <a:txBody>
                    <a:bodyPr/>
                    <a:lstStyle/>
                    <a:p>
                      <a:pPr marL="344488" marR="0" lvl="0" indent="-34290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lang="en-US" sz="1800" i="0" kern="1200" dirty="0">
                          <a:solidFill>
                            <a:schemeClr val="tx1"/>
                          </a:solidFill>
                          <a:effectLst/>
                          <a:latin typeface="Calibri" panose="020F0502020204030204"/>
                          <a:ea typeface="+mn-ea"/>
                          <a:cs typeface="+mn-cs"/>
                        </a:rPr>
                        <a:t>SUMMER WEATHER. SATURDAY THRU’ MONDAY HEAVY RAINS AND THUNDERSTORMS</a:t>
                      </a:r>
                    </a:p>
                  </a:txBody>
                  <a:tcPr marL="0" marR="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vMerge="1">
                  <a:txBody>
                    <a:bodyPr/>
                    <a:lstStyle/>
                    <a:p>
                      <a:endParaRPr lang="es-MX"/>
                    </a:p>
                  </a:txBody>
                  <a:tcPr/>
                </a:tc>
                <a:extLst>
                  <a:ext uri="{0D108BD9-81ED-4DB2-BD59-A6C34878D82A}">
                    <a16:rowId xmlns:a16="http://schemas.microsoft.com/office/drawing/2014/main" val="849959409"/>
                  </a:ext>
                </a:extLst>
              </a:tr>
            </a:tbl>
          </a:graphicData>
        </a:graphic>
      </p:graphicFrame>
      <p:pic>
        <p:nvPicPr>
          <p:cNvPr id="5" name="5 Imagen" descr="Logo ECNA"/>
          <p:cNvPicPr/>
          <p:nvPr/>
        </p:nvPicPr>
        <p:blipFill>
          <a:blip r:embed="rId3" r:link="rId4">
            <a:extLst>
              <a:ext uri="{28A0092B-C50C-407E-A947-70E740481C1C}">
                <a14:useLocalDpi xmlns:a14="http://schemas.microsoft.com/office/drawing/2010/main" val="0"/>
              </a:ext>
            </a:extLst>
          </a:blip>
          <a:srcRect/>
          <a:stretch>
            <a:fillRect/>
          </a:stretch>
        </p:blipFill>
        <p:spPr bwMode="auto">
          <a:xfrm>
            <a:off x="2646000" y="573083"/>
            <a:ext cx="1064895" cy="559950"/>
          </a:xfrm>
          <a:prstGeom prst="rect">
            <a:avLst/>
          </a:prstGeom>
          <a:noFill/>
          <a:ln>
            <a:noFill/>
          </a:ln>
        </p:spPr>
      </p:pic>
      <p:pic>
        <p:nvPicPr>
          <p:cNvPr id="8" name="Imagen 7"/>
          <p:cNvPicPr>
            <a:picLocks noChangeAspect="1"/>
          </p:cNvPicPr>
          <p:nvPr/>
        </p:nvPicPr>
        <p:blipFill>
          <a:blip r:embed="rId5"/>
          <a:stretch>
            <a:fillRect/>
          </a:stretch>
        </p:blipFill>
        <p:spPr>
          <a:xfrm>
            <a:off x="77002" y="134323"/>
            <a:ext cx="2334510" cy="963573"/>
          </a:xfrm>
          <a:prstGeom prst="rect">
            <a:avLst/>
          </a:prstGeom>
        </p:spPr>
      </p:pic>
      <p:pic>
        <p:nvPicPr>
          <p:cNvPr id="9" name="Imagen 8"/>
          <p:cNvPicPr>
            <a:picLocks noChangeAspect="1"/>
          </p:cNvPicPr>
          <p:nvPr/>
        </p:nvPicPr>
        <p:blipFill>
          <a:blip r:embed="rId6"/>
          <a:stretch>
            <a:fillRect/>
          </a:stretch>
        </p:blipFill>
        <p:spPr>
          <a:xfrm>
            <a:off x="5745480" y="2150043"/>
            <a:ext cx="2759710" cy="2287654"/>
          </a:xfrm>
          <a:prstGeom prst="rect">
            <a:avLst/>
          </a:prstGeom>
        </p:spPr>
      </p:pic>
    </p:spTree>
    <p:extLst>
      <p:ext uri="{BB962C8B-B14F-4D97-AF65-F5344CB8AC3E}">
        <p14:creationId xmlns:p14="http://schemas.microsoft.com/office/powerpoint/2010/main" val="71329652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6" name="Picture 5"/>
          <p:cNvPicPr>
            <a:picLocks noChangeAspect="1"/>
          </p:cNvPicPr>
          <p:nvPr/>
        </p:nvPicPr>
        <p:blipFill>
          <a:blip r:embed="rId2"/>
          <a:stretch/>
        </p:blipFill>
        <p:spPr bwMode="auto">
          <a:xfrm>
            <a:off x="3886200" y="1752599"/>
            <a:ext cx="6048446" cy="3505199"/>
          </a:xfrm>
          <a:prstGeom prst="rect">
            <a:avLst/>
          </a:prstGeom>
        </p:spPr>
      </p:pic>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3" name="Picture 2"/>
          <p:cNvPicPr>
            <a:picLocks noChangeAspect="1"/>
          </p:cNvPicPr>
          <p:nvPr/>
        </p:nvPicPr>
        <p:blipFill>
          <a:blip r:embed="rId3"/>
          <a:stretch/>
        </p:blipFill>
        <p:spPr bwMode="auto">
          <a:xfrm>
            <a:off x="1928884" y="1676400"/>
            <a:ext cx="1828800" cy="1828800"/>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952749" y="-56289"/>
            <a:ext cx="6286500"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Helvetica"/>
                <a:ea typeface="+mn-ea"/>
                <a:cs typeface="+mn-cs"/>
              </a:rPr>
              <a:t>CADENA</a:t>
            </a:r>
            <a:endParaRPr kumimoji="0" lang="en-US" sz="2400" b="1" i="0" u="none" strike="noStrike" kern="1200" cap="none" spc="0" normalizeH="0" baseline="0" noProof="0" dirty="0">
              <a:ln>
                <a:noFill/>
              </a:ln>
              <a:solidFill>
                <a:prstClr val="black"/>
              </a:solidFill>
              <a:effectLst/>
              <a:uLnTx/>
              <a:uFillTx/>
              <a:latin typeface="Helvetica"/>
              <a:ea typeface="+mn-ea"/>
              <a:cs typeface="+mn-cs"/>
            </a:endParaRPr>
          </a:p>
        </p:txBody>
      </p:sp>
      <p:sp>
        <p:nvSpPr>
          <p:cNvPr id="3" name="Rectángulo 10"/>
          <p:cNvSpPr/>
          <p:nvPr/>
        </p:nvSpPr>
        <p:spPr>
          <a:xfrm>
            <a:off x="3524250" y="270381"/>
            <a:ext cx="5630636" cy="400110"/>
          </a:xfrm>
          <a:prstGeom prst="rect">
            <a:avLst/>
          </a:prstGeom>
        </p:spPr>
        <p:txBody>
          <a:bodyPr wrap="square" lIns="91440" tIns="45720" rIns="91440" bIns="45720" anchor="t">
            <a:spAutoFit/>
          </a:bodyPr>
          <a:lstStyle/>
          <a:p>
            <a:pPr lvl="0" algn="ctr">
              <a:defRPr/>
            </a:pPr>
            <a:r>
              <a:rPr lang="en-US" sz="2000" b="1" dirty="0">
                <a:solidFill>
                  <a:srgbClr val="FF0000"/>
                </a:solidFill>
              </a:rPr>
              <a:t>MKJK – AUGUST 20, 2026</a:t>
            </a:r>
          </a:p>
        </p:txBody>
      </p:sp>
      <p:sp>
        <p:nvSpPr>
          <p:cNvPr id="9" name="TextBox 8">
            <a:extLst>
              <a:ext uri="{FF2B5EF4-FFF2-40B4-BE49-F238E27FC236}">
                <a16:creationId xmlns:a16="http://schemas.microsoft.com/office/drawing/2014/main" id="{80388C2C-C13E-B3CF-758E-58D333A746AC}"/>
              </a:ext>
            </a:extLst>
          </p:cNvPr>
          <p:cNvSpPr txBox="1"/>
          <p:nvPr/>
        </p:nvSpPr>
        <p:spPr>
          <a:xfrm>
            <a:off x="3524251" y="2002971"/>
            <a:ext cx="2571750" cy="369332"/>
          </a:xfrm>
          <a:prstGeom prst="rect">
            <a:avLst/>
          </a:prstGeom>
          <a:noFill/>
        </p:spPr>
        <p:txBody>
          <a:bodyPr wrap="square" rtlCol="0">
            <a:spAutoFit/>
          </a:bodyPr>
          <a:lstStyle/>
          <a:p>
            <a:endParaRPr lang="en-JM" dirty="0"/>
          </a:p>
        </p:txBody>
      </p:sp>
      <p:graphicFrame>
        <p:nvGraphicFramePr>
          <p:cNvPr id="10" name="object 7">
            <a:extLst>
              <a:ext uri="{FF2B5EF4-FFF2-40B4-BE49-F238E27FC236}">
                <a16:creationId xmlns:a16="http://schemas.microsoft.com/office/drawing/2014/main" id="{110ADD6A-2CD2-8FC7-5EA4-FDA3A031607A}"/>
              </a:ext>
            </a:extLst>
          </p:cNvPr>
          <p:cNvGraphicFramePr>
            <a:graphicFrameLocks noGrp="1"/>
          </p:cNvGraphicFramePr>
          <p:nvPr/>
        </p:nvGraphicFramePr>
        <p:xfrm>
          <a:off x="0" y="654658"/>
          <a:ext cx="12191998" cy="8810556"/>
        </p:xfrm>
        <a:graphic>
          <a:graphicData uri="http://schemas.openxmlformats.org/drawingml/2006/table">
            <a:tbl>
              <a:tblPr firstRow="1" bandRow="1"/>
              <a:tblGrid>
                <a:gridCol w="6755642">
                  <a:extLst>
                    <a:ext uri="{9D8B030D-6E8A-4147-A177-3AD203B41FA5}">
                      <a16:colId xmlns:a16="http://schemas.microsoft.com/office/drawing/2014/main" val="20000"/>
                    </a:ext>
                  </a:extLst>
                </a:gridCol>
                <a:gridCol w="3753134">
                  <a:extLst>
                    <a:ext uri="{9D8B030D-6E8A-4147-A177-3AD203B41FA5}">
                      <a16:colId xmlns:a16="http://schemas.microsoft.com/office/drawing/2014/main" val="20001"/>
                    </a:ext>
                  </a:extLst>
                </a:gridCol>
                <a:gridCol w="1683222">
                  <a:extLst>
                    <a:ext uri="{9D8B030D-6E8A-4147-A177-3AD203B41FA5}">
                      <a16:colId xmlns:a16="http://schemas.microsoft.com/office/drawing/2014/main" val="3692319164"/>
                    </a:ext>
                  </a:extLst>
                </a:gridCol>
              </a:tblGrid>
              <a:tr h="512479">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176213" indent="0" algn="ctr">
                        <a:lnSpc>
                          <a:spcPct val="100000"/>
                        </a:lnSpc>
                        <a:spcBef>
                          <a:spcPts val="5"/>
                        </a:spcBef>
                        <a:buFont typeface="Wingdings"/>
                        <a:buNone/>
                        <a:tabLst>
                          <a:tab pos="360363" algn="l"/>
                        </a:tabLst>
                      </a:pPr>
                      <a:r>
                        <a:rPr lang="en-US" sz="2000" b="1" spc="-20" dirty="0">
                          <a:latin typeface="Calibri"/>
                          <a:cs typeface="Calibri"/>
                        </a:rPr>
                        <a:t>Airport/Airspace Constraints </a:t>
                      </a:r>
                    </a:p>
                    <a:p>
                      <a:pPr marL="176213" indent="0" algn="ctr">
                        <a:lnSpc>
                          <a:spcPct val="100000"/>
                        </a:lnSpc>
                        <a:spcBef>
                          <a:spcPts val="5"/>
                        </a:spcBef>
                        <a:buFont typeface="Wingdings"/>
                        <a:buNone/>
                        <a:tabLst>
                          <a:tab pos="360363" algn="l"/>
                        </a:tabLst>
                      </a:pPr>
                      <a:r>
                        <a:rPr lang="en-US" sz="1600" b="1" spc="-20" dirty="0">
                          <a:latin typeface="Calibri"/>
                          <a:cs typeface="Calibri"/>
                        </a:rPr>
                        <a:t>(Equipment Outages/Significant NOTAMS/Special Events)</a:t>
                      </a:r>
                      <a:endParaRPr lang="en-US" sz="1800" dirty="0">
                        <a:latin typeface="Calibri"/>
                        <a:cs typeface="Calibri"/>
                      </a:endParaRPr>
                    </a:p>
                  </a:txBody>
                  <a:tcPr marL="0" marR="0" marT="635" marB="0">
                    <a:lnL w="12700" cap="flat" cmpd="sng" algn="ctr">
                      <a:solidFill>
                        <a:srgbClr val="FFFFFF"/>
                      </a:solidFill>
                      <a:prstDash val="solid"/>
                      <a:round/>
                      <a:headEnd type="none" w="med" len="med"/>
                      <a:tailEnd type="none" w="med" len="me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2000" b="1" kern="1200" spc="-20" dirty="0">
                          <a:solidFill>
                            <a:schemeClr val="tx1"/>
                          </a:solidFill>
                          <a:latin typeface="Calibri"/>
                          <a:ea typeface="+mn-ea"/>
                          <a:cs typeface="Calibri"/>
                        </a:rPr>
                        <a:t>Significant </a:t>
                      </a:r>
                      <a:r>
                        <a:rPr lang="en-US" sz="2000" b="1" kern="1200" spc="-20" dirty="0" err="1">
                          <a:solidFill>
                            <a:schemeClr val="tx1"/>
                          </a:solidFill>
                          <a:latin typeface="Calibri"/>
                          <a:ea typeface="+mn-ea"/>
                          <a:cs typeface="Calibri"/>
                        </a:rPr>
                        <a:t>Wx</a:t>
                      </a:r>
                      <a:endParaRPr sz="2000" b="1" kern="1200" spc="-20" dirty="0">
                        <a:solidFill>
                          <a:schemeClr val="tx1"/>
                        </a:solidFill>
                        <a:latin typeface="Calibri"/>
                        <a:ea typeface="+mn-ea"/>
                        <a:cs typeface="Calibri"/>
                      </a:endParaRPr>
                    </a:p>
                  </a:txBody>
                  <a:tcPr marL="0" marR="0" marT="0" marB="0" anchor="ctr">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85725" indent="0" algn="ctr">
                        <a:lnSpc>
                          <a:spcPct val="100000"/>
                        </a:lnSpc>
                      </a:pPr>
                      <a:r>
                        <a:rPr lang="en-US" sz="1500" b="1" kern="1200" spc="-20" dirty="0">
                          <a:solidFill>
                            <a:schemeClr val="tx1"/>
                          </a:solidFill>
                          <a:latin typeface="Calibri"/>
                          <a:ea typeface="+mn-ea"/>
                          <a:cs typeface="Calibri"/>
                        </a:rPr>
                        <a:t>OTHER INFO</a:t>
                      </a:r>
                      <a:endParaRPr sz="1500" b="1" kern="1200" spc="-20" dirty="0">
                        <a:solidFill>
                          <a:schemeClr val="tx1"/>
                        </a:solidFill>
                        <a:latin typeface="Calibri"/>
                        <a:ea typeface="+mn-ea"/>
                        <a:cs typeface="Calibri"/>
                      </a:endParaRPr>
                    </a:p>
                  </a:txBody>
                  <a:tcPr marL="0" marR="0" marT="0" marB="0" anchor="ctr">
                    <a:lnL w="12700">
                      <a:solidFill>
                        <a:srgbClr val="FFFFFF"/>
                      </a:solidFill>
                      <a:prstDash val="solid"/>
                    </a:lnL>
                    <a:lnR w="12700">
                      <a:solidFill>
                        <a:srgbClr val="FFFFFF"/>
                      </a:solidFill>
                      <a:prstDash val="soli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0"/>
                  </a:ext>
                </a:extLst>
              </a:tr>
              <a:tr h="8261281">
                <a:tc>
                  <a:txBody>
                    <a:bodyPr/>
                    <a:lstStyle>
                      <a:lvl1pPr marL="0" algn="l" defTabSz="914400" rtl="0" eaLnBrk="1" latinLnBrk="0" hangingPunct="1">
                        <a:defRPr sz="1800" kern="1200">
                          <a:solidFill>
                            <a:schemeClr val="tx1"/>
                          </a:solidFill>
                          <a:latin typeface="Calibri" panose="020F0502020204030204"/>
                        </a:defRPr>
                      </a:lvl1pPr>
                      <a:lvl2pPr marL="457200" algn="l" defTabSz="914400" rtl="0" eaLnBrk="1" latinLnBrk="0" hangingPunct="1">
                        <a:defRPr sz="1800" kern="1200">
                          <a:solidFill>
                            <a:schemeClr val="tx1"/>
                          </a:solidFill>
                          <a:latin typeface="Calibri" panose="020F0502020204030204"/>
                        </a:defRPr>
                      </a:lvl2pPr>
                      <a:lvl3pPr marL="914400" algn="l" defTabSz="914400" rtl="0" eaLnBrk="1" latinLnBrk="0" hangingPunct="1">
                        <a:defRPr sz="1800" kern="1200">
                          <a:solidFill>
                            <a:schemeClr val="tx1"/>
                          </a:solidFill>
                          <a:latin typeface="Calibri" panose="020F0502020204030204"/>
                        </a:defRPr>
                      </a:lvl3pPr>
                      <a:lvl4pPr marL="1371600" algn="l" defTabSz="914400" rtl="0" eaLnBrk="1" latinLnBrk="0" hangingPunct="1">
                        <a:defRPr sz="1800" kern="1200">
                          <a:solidFill>
                            <a:schemeClr val="tx1"/>
                          </a:solidFill>
                          <a:latin typeface="Calibri" panose="020F0502020204030204"/>
                        </a:defRPr>
                      </a:lvl4pPr>
                      <a:lvl5pPr marL="1828800" algn="l" defTabSz="914400" rtl="0" eaLnBrk="1" latinLnBrk="0" hangingPunct="1">
                        <a:defRPr sz="1800" kern="1200">
                          <a:solidFill>
                            <a:schemeClr val="tx1"/>
                          </a:solidFill>
                          <a:latin typeface="Calibri" panose="020F0502020204030204"/>
                        </a:defRPr>
                      </a:lvl5pPr>
                      <a:lvl6pPr marL="2286000" algn="l" defTabSz="914400" rtl="0" eaLnBrk="1" latinLnBrk="0" hangingPunct="1">
                        <a:defRPr sz="1800" kern="1200">
                          <a:solidFill>
                            <a:schemeClr val="tx1"/>
                          </a:solidFill>
                          <a:latin typeface="Calibri" panose="020F0502020204030204"/>
                        </a:defRPr>
                      </a:lvl6pPr>
                      <a:lvl7pPr marL="2743200" algn="l" defTabSz="914400" rtl="0" eaLnBrk="1" latinLnBrk="0" hangingPunct="1">
                        <a:defRPr sz="1800" kern="1200">
                          <a:solidFill>
                            <a:schemeClr val="tx1"/>
                          </a:solidFill>
                          <a:latin typeface="Calibri" panose="020F0502020204030204"/>
                        </a:defRPr>
                      </a:lvl7pPr>
                      <a:lvl8pPr marL="3200400" algn="l" defTabSz="914400" rtl="0" eaLnBrk="1" latinLnBrk="0" hangingPunct="1">
                        <a:defRPr sz="1800" kern="1200">
                          <a:solidFill>
                            <a:schemeClr val="tx1"/>
                          </a:solidFill>
                          <a:latin typeface="Calibri" panose="020F0502020204030204"/>
                        </a:defRPr>
                      </a:lvl8pPr>
                      <a:lvl9pPr marL="3657600" algn="l" defTabSz="914400" rtl="0" eaLnBrk="1" latinLnBrk="0" hangingPunct="1">
                        <a:defRPr sz="1800" kern="1200">
                          <a:solidFill>
                            <a:schemeClr val="tx1"/>
                          </a:solidFill>
                          <a:latin typeface="Calibri" panose="020F0502020204030204"/>
                        </a:defRPr>
                      </a:lvl9pPr>
                    </a:lstStyle>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500" b="1" u="none" dirty="0"/>
                        <a:t>TMMs: </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500" b="1" u="none" dirty="0"/>
                        <a:t>MKJK: AIC02/23: ALL TFC DEPARTING KMIA DESTINED SKBO SHALL ROUTE IN KFIR VIA EMABU UP525 SINID DLY BTW 1400 &amp; 2000UTC.</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US" sz="1500" b="1" u="none" dirty="0"/>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500" b="1" i="0" kern="1200" dirty="0">
                          <a:solidFill>
                            <a:schemeClr val="tx1"/>
                          </a:solidFill>
                          <a:effectLst/>
                          <a:latin typeface="Calibri" panose="020F0502020204030204"/>
                          <a:ea typeface="+mn-ea"/>
                          <a:cs typeface="+mn-cs"/>
                        </a:rPr>
                        <a:t>MWCR - A0324/26 FLOW CTL PROC ACT. INCREASED SEPARATIONS OF 20NM BTN ALL ACFT ON THE SAME RTE DUE TO LTD MANPOWER. </a:t>
                      </a:r>
                      <a:r>
                        <a:rPr lang="en-US" sz="1500" b="0" i="0" kern="1200" dirty="0">
                          <a:solidFill>
                            <a:schemeClr val="tx1"/>
                          </a:solidFill>
                          <a:effectLst/>
                          <a:latin typeface="Calibri" panose="020F0502020204030204"/>
                          <a:ea typeface="+mn-ea"/>
                          <a:cs typeface="+mn-cs"/>
                        </a:rPr>
                        <a:t>16 AUG 1600UTC TIL 31 AUG 2100UTC 2026</a:t>
                      </a:r>
                      <a:endParaRPr lang="en-US" sz="1500" b="1" u="none" dirty="0"/>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JM" sz="1500" b="1" i="0" kern="1200" dirty="0">
                          <a:solidFill>
                            <a:schemeClr val="tx1"/>
                          </a:solidFill>
                          <a:effectLst/>
                          <a:latin typeface="Calibri" panose="020F0502020204030204"/>
                          <a:ea typeface="+mn-ea"/>
                          <a:cs typeface="+mn-cs"/>
                        </a:rPr>
                        <a:t>A0325/26 - CAYMAN TMA CLSD. DAILY 0400-1159. 16AUG 0400UTC TIL 31 AUG 1159UTC</a:t>
                      </a:r>
                      <a:endParaRPr lang="en-US" sz="1500" b="1" i="0" u="none" kern="1200" dirty="0">
                        <a:solidFill>
                          <a:schemeClr val="tx1"/>
                        </a:solidFill>
                        <a:effectLst/>
                        <a:latin typeface="Calibri" panose="020F0502020204030204"/>
                        <a:ea typeface="+mn-ea"/>
                        <a:cs typeface="+mn-cs"/>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US" sz="1500" b="0" i="0" u="none" kern="1200" dirty="0">
                        <a:solidFill>
                          <a:schemeClr val="tx1"/>
                        </a:solidFill>
                        <a:effectLst/>
                        <a:latin typeface="Calibri" panose="020F0502020204030204"/>
                        <a:ea typeface="+mn-ea"/>
                        <a:cs typeface="+mn-cs"/>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500" b="1" i="0" u="sng" kern="1200" dirty="0">
                          <a:solidFill>
                            <a:schemeClr val="tx1"/>
                          </a:solidFill>
                          <a:effectLst/>
                          <a:latin typeface="Calibri" panose="020F0502020204030204"/>
                          <a:ea typeface="+mn-ea"/>
                          <a:cs typeface="+mn-cs"/>
                        </a:rPr>
                        <a:t>MKJP</a:t>
                      </a:r>
                      <a:endParaRPr lang="en-JM" sz="1500" b="0" i="0" u="none" kern="1200" dirty="0">
                        <a:solidFill>
                          <a:schemeClr val="tx1"/>
                        </a:solidFill>
                        <a:effectLst/>
                        <a:latin typeface="Calibri" panose="020F0502020204030204"/>
                        <a:ea typeface="+mn-ea"/>
                        <a:cs typeface="+mn-cs"/>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JM" sz="1500" b="1" i="0" u="none" kern="1200" dirty="0">
                          <a:solidFill>
                            <a:schemeClr val="tx1"/>
                          </a:solidFill>
                          <a:effectLst/>
                          <a:latin typeface="Calibri" panose="020F0502020204030204"/>
                          <a:ea typeface="+mn-ea"/>
                          <a:cs typeface="+mn-cs"/>
                        </a:rPr>
                        <a:t>SEE NOTAMs </a:t>
                      </a:r>
                      <a:r>
                        <a:rPr lang="en-JM" sz="1500" b="1" i="0" kern="1200" dirty="0">
                          <a:solidFill>
                            <a:schemeClr val="tx1"/>
                          </a:solidFill>
                          <a:effectLst/>
                          <a:latin typeface="Calibri" panose="020F0502020204030204"/>
                          <a:ea typeface="+mn-ea"/>
                          <a:cs typeface="+mn-cs"/>
                        </a:rPr>
                        <a:t>A0209/26 , A0218/26 &amp; A0219/26 REGARDING ACFT STAND CLOSURES &amp; ADJUSTED TAXI PROCEDURES TO SOME ACFT STANDS DUE THE AIRPORT REHABILITION WORKS AT MKJP.</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500" b="1" i="0" kern="1200" dirty="0">
                        <a:solidFill>
                          <a:schemeClr val="tx1"/>
                        </a:solidFill>
                        <a:effectLst/>
                        <a:latin typeface="Calibri" panose="020F0502020204030204"/>
                        <a:ea typeface="+mn-ea"/>
                        <a:cs typeface="+mn-cs"/>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JM" sz="1500" b="1" i="0" kern="1200" dirty="0">
                          <a:solidFill>
                            <a:schemeClr val="tx1"/>
                          </a:solidFill>
                          <a:effectLst/>
                          <a:latin typeface="Calibri" panose="020F0502020204030204"/>
                          <a:ea typeface="+mn-ea"/>
                          <a:cs typeface="+mn-cs"/>
                        </a:rPr>
                        <a:t>A0310/26 SECN OF RWY 12 (FIRST 500M FM THR) BLW MINIMUM FRICTION LVL AND MAY BE SLIPPERY. WHEN WET. </a:t>
                      </a:r>
                      <a:r>
                        <a:rPr lang="en-JM" sz="1500" b="0" i="0" kern="1200" dirty="0">
                          <a:solidFill>
                            <a:schemeClr val="tx1"/>
                          </a:solidFill>
                          <a:effectLst/>
                          <a:latin typeface="Calibri" panose="020F0502020204030204"/>
                          <a:ea typeface="+mn-ea"/>
                          <a:cs typeface="+mn-cs"/>
                        </a:rPr>
                        <a:t>03 AUG 2000UTC TIL 14 SEP 2200UTC 2026</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500" b="1" i="0" kern="1200" dirty="0">
                        <a:solidFill>
                          <a:schemeClr val="tx1"/>
                        </a:solidFill>
                        <a:effectLst/>
                        <a:latin typeface="Calibri" panose="020F0502020204030204"/>
                        <a:ea typeface="+mn-ea"/>
                        <a:cs typeface="+mn-cs"/>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JM" sz="1500" b="1" i="0" u="sng" kern="1200" dirty="0">
                          <a:solidFill>
                            <a:schemeClr val="tx1"/>
                          </a:solidFill>
                          <a:effectLst/>
                          <a:latin typeface="Calibri" panose="020F0502020204030204"/>
                          <a:ea typeface="+mn-ea"/>
                          <a:cs typeface="+mn-cs"/>
                        </a:rPr>
                        <a:t>MKJS</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500" b="1" i="0" kern="1200" dirty="0">
                          <a:solidFill>
                            <a:schemeClr val="tx1"/>
                          </a:solidFill>
                          <a:effectLst/>
                          <a:latin typeface="Calibri" panose="020F0502020204030204"/>
                          <a:ea typeface="+mn-ea"/>
                          <a:cs typeface="+mn-cs"/>
                        </a:rPr>
                        <a:t>A0327/26 TWY BRAVO CLSD DUE MAINT. </a:t>
                      </a:r>
                      <a:r>
                        <a:rPr lang="en-US" sz="1500" b="0" i="0" kern="1200" dirty="0">
                          <a:solidFill>
                            <a:schemeClr val="tx1"/>
                          </a:solidFill>
                          <a:effectLst/>
                          <a:latin typeface="Calibri" panose="020F0502020204030204"/>
                          <a:ea typeface="+mn-ea"/>
                          <a:cs typeface="+mn-cs"/>
                        </a:rPr>
                        <a:t>18 AUG 0052UTC TIL 21 AUG 1100UTC 2026</a:t>
                      </a:r>
                      <a:endParaRPr lang="es-ES" sz="1600" b="0" i="0" u="none" strike="noStrike" kern="1200" dirty="0">
                        <a:solidFill>
                          <a:schemeClr val="tx1"/>
                        </a:solidFill>
                        <a:effectLst/>
                        <a:latin typeface="Calibri" panose="020F0502020204030204"/>
                        <a:ea typeface="+mn-ea"/>
                        <a:cs typeface="+mn-cs"/>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s-ES" sz="1500" b="0" i="0" u="none" strike="noStrike" kern="1200" dirty="0">
                        <a:solidFill>
                          <a:schemeClr val="tx1"/>
                        </a:solidFill>
                        <a:effectLst/>
                        <a:latin typeface="Calibri" panose="020F0502020204030204"/>
                        <a:ea typeface="+mn-ea"/>
                        <a:cs typeface="+mn-cs"/>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600" dirty="0"/>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JM" sz="1600" b="1" dirty="0">
                        <a:solidFill>
                          <a:schemeClr val="tx1"/>
                        </a:solidFill>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JM" sz="1600" b="1" dirty="0">
                          <a:solidFill>
                            <a:schemeClr val="tx1"/>
                          </a:solidFill>
                        </a:rPr>
                        <a:t>     </a:t>
                      </a:r>
                      <a:endParaRPr lang="en-US" sz="1600" b="1" dirty="0">
                        <a:solidFill>
                          <a:schemeClr val="tx1"/>
                        </a:solidFill>
                      </a:endParaRP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600" b="1" dirty="0">
                          <a:solidFill>
                            <a:schemeClr val="tx1"/>
                          </a:solidFill>
                        </a:rPr>
                        <a:t>      </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600" b="1" dirty="0">
                          <a:solidFill>
                            <a:schemeClr val="tx1"/>
                          </a:solidFill>
                        </a:rPr>
                        <a:t>      </a:t>
                      </a:r>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endParaRPr lang="en-US" sz="1600" b="1" dirty="0"/>
                    </a:p>
                    <a:p>
                      <a:pPr marL="5080" marR="0" lvl="0" indent="0" algn="just" defTabSz="914400" eaLnBrk="1" fontAlgn="auto" latinLnBrk="0" hangingPunct="1">
                        <a:lnSpc>
                          <a:spcPct val="100000"/>
                        </a:lnSpc>
                        <a:spcBef>
                          <a:spcPts val="25"/>
                        </a:spcBef>
                        <a:spcAft>
                          <a:spcPts val="0"/>
                        </a:spcAft>
                        <a:buClrTx/>
                        <a:buSzTx/>
                        <a:buFont typeface="Arial" panose="020B0604020202020204" pitchFamily="34" charset="0"/>
                        <a:buNone/>
                        <a:tabLst>
                          <a:tab pos="350520" algn="l"/>
                          <a:tab pos="351155" algn="l"/>
                        </a:tabLst>
                        <a:defRPr/>
                      </a:pPr>
                      <a:r>
                        <a:rPr lang="en-US" sz="1600" b="1" dirty="0"/>
                        <a:t>      </a:t>
                      </a:r>
                    </a:p>
                  </a:txBody>
                  <a:tcP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algn="ctr"/>
                      <a:r>
                        <a:rPr lang="en-JM" sz="1600" b="0" i="0" u="none" strike="noStrike" dirty="0">
                          <a:solidFill>
                            <a:srgbClr val="000000"/>
                          </a:solidFill>
                          <a:effectLst/>
                          <a:latin typeface="Calibri" panose="020F0502020204030204" pitchFamily="34" charset="0"/>
                          <a:cs typeface="Calibri" panose="020F0502020204030204" pitchFamily="34" charset="0"/>
                        </a:rPr>
                        <a:t>WEAK TROPICAL WAVE </a:t>
                      </a:r>
                    </a:p>
                    <a:p>
                      <a:pPr algn="ctr"/>
                      <a:r>
                        <a:rPr lang="en-JM" sz="1600" b="0" i="0" u="none" strike="noStrike" dirty="0">
                          <a:solidFill>
                            <a:srgbClr val="000000"/>
                          </a:solidFill>
                          <a:effectLst/>
                          <a:latin typeface="Calibri" panose="020F0502020204030204" pitchFamily="34" charset="0"/>
                          <a:cs typeface="Calibri" panose="020F0502020204030204" pitchFamily="34" charset="0"/>
                        </a:rPr>
                        <a:t>TO BE REPLACED BY TROUGH</a:t>
                      </a:r>
                    </a:p>
                    <a:p>
                      <a:pPr marL="0" indent="0" algn="ctr">
                        <a:buFont typeface="Arial" panose="020B0604020202020204" pitchFamily="34" charset="0"/>
                        <a:buNone/>
                      </a:pPr>
                      <a:r>
                        <a:rPr lang="en-JM" sz="1600" b="0" i="0" u="none" strike="noStrike" dirty="0">
                          <a:solidFill>
                            <a:srgbClr val="000000"/>
                          </a:solidFill>
                          <a:effectLst/>
                          <a:latin typeface="Calibri" panose="020F0502020204030204" pitchFamily="34" charset="0"/>
                          <a:cs typeface="Calibri" panose="020F0502020204030204" pitchFamily="34" charset="0"/>
                        </a:rPr>
                        <a:t> ISO SHWRS + TSs + HAZY</a:t>
                      </a: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endParaRPr lang="en-JM" sz="1600" b="1" i="0" u="sng" strike="noStrike" dirty="0">
                        <a:solidFill>
                          <a:srgbClr val="000000"/>
                        </a:solidFill>
                        <a:effectLst/>
                        <a:latin typeface="Calibri" panose="020F0502020204030204" pitchFamily="34" charset="0"/>
                        <a:cs typeface="Calibri" panose="020F0502020204030204" pitchFamily="34" charset="0"/>
                      </a:endParaRPr>
                    </a:p>
                    <a:p>
                      <a:pPr marL="0" indent="0" algn="ctr">
                        <a:buFont typeface="Arial" panose="020B0604020202020204" pitchFamily="34" charset="0"/>
                        <a:buNone/>
                      </a:pPr>
                      <a:r>
                        <a:rPr lang="en-JM" sz="1600" b="1" i="0" u="sng" strike="noStrike" dirty="0">
                          <a:solidFill>
                            <a:srgbClr val="000000"/>
                          </a:solidFill>
                          <a:effectLst/>
                          <a:latin typeface="Calibri" panose="020F0502020204030204" pitchFamily="34" charset="0"/>
                          <a:cs typeface="Calibri" panose="020F0502020204030204" pitchFamily="34" charset="0"/>
                        </a:rPr>
                        <a:t>GRAND CAYMAN TMA</a:t>
                      </a:r>
                    </a:p>
                    <a:p>
                      <a:pPr marL="0" marR="0" lvl="0" indent="0" algn="ctr" defTabSz="914400" rtl="0" eaLnBrk="1" fontAlgn="auto" latinLnBrk="0" hangingPunct="1">
                        <a:lnSpc>
                          <a:spcPct val="100000"/>
                        </a:lnSpc>
                        <a:spcBef>
                          <a:spcPts val="0"/>
                        </a:spcBef>
                        <a:spcAft>
                          <a:spcPts val="0"/>
                        </a:spcAft>
                        <a:buClrTx/>
                        <a:buSzTx/>
                        <a:buFontTx/>
                        <a:buNone/>
                        <a:tabLst/>
                        <a:defRPr/>
                      </a:pPr>
                      <a:r>
                        <a:rPr lang="en-JM" sz="1600" b="0" i="0" u="none" strike="noStrike" dirty="0">
                          <a:solidFill>
                            <a:srgbClr val="000000"/>
                          </a:solidFill>
                          <a:effectLst/>
                          <a:latin typeface="Calibri" panose="020F0502020204030204" pitchFamily="34" charset="0"/>
                          <a:cs typeface="Calibri" panose="020F0502020204030204" pitchFamily="34" charset="0"/>
                        </a:rPr>
                        <a:t>NO  SIGNIFICANT WEATHER</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JM" sz="1600" b="0" i="0" u="none" strike="noStrike" dirty="0">
                        <a:solidFill>
                          <a:srgbClr val="000000"/>
                        </a:solidFill>
                        <a:effectLst/>
                        <a:latin typeface="Calibri" panose="020F0502020204030204" pitchFamily="34" charset="0"/>
                        <a:cs typeface="Calibri" panose="020F0502020204030204" pitchFamily="34" charset="0"/>
                      </a:endParaRPr>
                    </a:p>
                  </a:txBody>
                  <a:tcPr>
                    <a:lnL w="12700">
                      <a:solidFill>
                        <a:srgbClr val="FFFFFF"/>
                      </a:solidFill>
                      <a:prstDash val="solid"/>
                    </a:lnL>
                    <a:lnR w="12700" cap="flat" cmpd="sng" algn="ctr">
                      <a:solidFill>
                        <a:srgbClr val="FFFFFF"/>
                      </a:solidFill>
                      <a:prstDash val="solid"/>
                      <a:round/>
                      <a:headEnd type="none" w="med" len="med"/>
                      <a:tailEnd type="none" w="med" len="med"/>
                    </a:lnR>
                    <a:lnT w="12700">
                      <a:solidFill>
                        <a:srgbClr val="FFFFFF"/>
                      </a:solidFill>
                      <a:prstDash val="soli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tc>
                  <a:txBody>
                    <a:bodyPr/>
                    <a:lstStyle/>
                    <a:p>
                      <a:pPr marL="0" indent="0" algn="l">
                        <a:buFont typeface="Arial" panose="020B0604020202020204" pitchFamily="34" charset="0"/>
                        <a:buNone/>
                      </a:pPr>
                      <a:r>
                        <a:rPr lang="en-JM" sz="1600" b="1" i="0" kern="1200" dirty="0">
                          <a:solidFill>
                            <a:schemeClr val="tx1"/>
                          </a:solidFill>
                          <a:effectLst/>
                          <a:latin typeface="Calibri" panose="020F0502020204030204" pitchFamily="34" charset="0"/>
                          <a:ea typeface="+mn-ea"/>
                          <a:cs typeface="Calibri" panose="020F0502020204030204" pitchFamily="34" charset="0"/>
                        </a:rPr>
                        <a:t>MODERATE - HIGH TFC VOL EXPECTED</a:t>
                      </a:r>
                    </a:p>
                    <a:p>
                      <a:pPr marL="0" indent="0" algn="l">
                        <a:buFont typeface="Arial" panose="020B0604020202020204" pitchFamily="34" charset="0"/>
                        <a:buNone/>
                      </a:pPr>
                      <a:endParaRPr lang="en-JM" sz="1600" b="1" i="0" kern="1200" dirty="0">
                        <a:solidFill>
                          <a:schemeClr val="tx1"/>
                        </a:solidFill>
                        <a:effectLst/>
                        <a:latin typeface="Calibri" panose="020F0502020204030204" pitchFamily="34" charset="0"/>
                        <a:ea typeface="+mn-ea"/>
                        <a:cs typeface="Calibri" panose="020F0502020204030204" pitchFamily="34" charset="0"/>
                      </a:endParaRPr>
                    </a:p>
                    <a:p>
                      <a:pPr marL="0" indent="0" algn="l">
                        <a:buFont typeface="Arial" panose="020B0604020202020204" pitchFamily="34" charset="0"/>
                        <a:buNone/>
                      </a:pPr>
                      <a:r>
                        <a:rPr lang="en-JM" sz="1600" b="1" i="0" u="none" strike="noStrike" kern="1200" dirty="0">
                          <a:solidFill>
                            <a:schemeClr val="tx1"/>
                          </a:solidFill>
                          <a:effectLst/>
                          <a:latin typeface="Calibri" panose="020F0502020204030204" pitchFamily="34" charset="0"/>
                          <a:ea typeface="+mn-ea"/>
                          <a:cs typeface="Calibri" panose="020F0502020204030204" pitchFamily="34" charset="0"/>
                        </a:rPr>
                        <a:t>STAFFING : ADEQUATE</a:t>
                      </a:r>
                    </a:p>
                    <a:p>
                      <a:pPr marL="0" indent="0" algn="l">
                        <a:buFont typeface="Arial" panose="020B0604020202020204" pitchFamily="34" charset="0"/>
                        <a:buNone/>
                      </a:pPr>
                      <a:endParaRPr lang="en-JM" sz="1500" b="1" i="0" u="none" strike="noStrike" kern="1200" dirty="0">
                        <a:solidFill>
                          <a:schemeClr val="tx1"/>
                        </a:solidFill>
                        <a:effectLst/>
                        <a:latin typeface="Calibri" panose="020F0502020204030204" pitchFamily="34" charset="0"/>
                        <a:ea typeface="+mn-ea"/>
                        <a:cs typeface="Calibri" panose="020F0502020204030204" pitchFamily="34" charset="0"/>
                      </a:endParaRPr>
                    </a:p>
                  </a:txBody>
                  <a:tcPr>
                    <a:lnL w="12700" cap="flat" cmpd="sng" algn="ctr">
                      <a:solidFill>
                        <a:srgbClr val="FFFFFF"/>
                      </a:solidFill>
                      <a:prstDash val="solid"/>
                      <a:round/>
                      <a:headEnd type="none" w="med" len="med"/>
                      <a:tailEnd type="none" w="med" len="med"/>
                    </a:lnL>
                    <a:lnR w="12700">
                      <a:solidFill>
                        <a:srgbClr val="FFFFFF"/>
                      </a:solidFill>
                      <a:prstDash val="soli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92CDDD"/>
                    </a:solidFill>
                  </a:tcPr>
                </a:tc>
                <a:extLst>
                  <a:ext uri="{0D108BD9-81ED-4DB2-BD59-A6C34878D82A}">
                    <a16:rowId xmlns:a16="http://schemas.microsoft.com/office/drawing/2014/main" val="10001"/>
                  </a:ext>
                </a:extLst>
              </a:tr>
            </a:tbl>
          </a:graphicData>
        </a:graphic>
      </p:graphicFrame>
      <p:pic>
        <p:nvPicPr>
          <p:cNvPr id="2" name="Picture 1" descr="Text&#10;&#10;Description automatically generated">
            <a:extLst>
              <a:ext uri="{FF2B5EF4-FFF2-40B4-BE49-F238E27FC236}">
                <a16:creationId xmlns:a16="http://schemas.microsoft.com/office/drawing/2014/main" id="{3B472D20-FC8E-D4DF-CA08-25D7A3C903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3938954" cy="734794"/>
          </a:xfrm>
          <a:prstGeom prst="rect">
            <a:avLst/>
          </a:prstGeom>
        </p:spPr>
      </p:pic>
      <p:pic>
        <p:nvPicPr>
          <p:cNvPr id="7" name="Picture 6">
            <a:extLst>
              <a:ext uri="{FF2B5EF4-FFF2-40B4-BE49-F238E27FC236}">
                <a16:creationId xmlns:a16="http://schemas.microsoft.com/office/drawing/2014/main" id="{CDC9DB73-5F11-E4C7-5AEF-3A7559CF4C0E}"/>
              </a:ext>
            </a:extLst>
          </p:cNvPr>
          <p:cNvPicPr>
            <a:picLocks noChangeAspect="1"/>
          </p:cNvPicPr>
          <p:nvPr/>
        </p:nvPicPr>
        <p:blipFill>
          <a:blip r:embed="rId4"/>
          <a:stretch>
            <a:fillRect/>
          </a:stretch>
        </p:blipFill>
        <p:spPr>
          <a:xfrm>
            <a:off x="7114891" y="2053037"/>
            <a:ext cx="1352739" cy="800212"/>
          </a:xfrm>
          <a:prstGeom prst="rect">
            <a:avLst/>
          </a:prstGeom>
        </p:spPr>
      </p:pic>
      <p:pic>
        <p:nvPicPr>
          <p:cNvPr id="12" name="Picture 11">
            <a:extLst>
              <a:ext uri="{FF2B5EF4-FFF2-40B4-BE49-F238E27FC236}">
                <a16:creationId xmlns:a16="http://schemas.microsoft.com/office/drawing/2014/main" id="{15848DEA-464D-185E-B17C-A4C438A107C7}"/>
              </a:ext>
            </a:extLst>
          </p:cNvPr>
          <p:cNvPicPr>
            <a:picLocks noChangeAspect="1"/>
          </p:cNvPicPr>
          <p:nvPr/>
        </p:nvPicPr>
        <p:blipFill>
          <a:blip r:embed="rId5"/>
          <a:stretch>
            <a:fillRect/>
          </a:stretch>
        </p:blipFill>
        <p:spPr>
          <a:xfrm>
            <a:off x="8673152" y="2053037"/>
            <a:ext cx="1352739" cy="809738"/>
          </a:xfrm>
          <a:prstGeom prst="rect">
            <a:avLst/>
          </a:prstGeom>
        </p:spPr>
      </p:pic>
      <p:pic>
        <p:nvPicPr>
          <p:cNvPr id="15" name="Picture 14">
            <a:extLst>
              <a:ext uri="{FF2B5EF4-FFF2-40B4-BE49-F238E27FC236}">
                <a16:creationId xmlns:a16="http://schemas.microsoft.com/office/drawing/2014/main" id="{250C23C9-B7E1-E336-1F17-9BA7D463D687}"/>
              </a:ext>
            </a:extLst>
          </p:cNvPr>
          <p:cNvPicPr>
            <a:picLocks noChangeAspect="1"/>
          </p:cNvPicPr>
          <p:nvPr/>
        </p:nvPicPr>
        <p:blipFill>
          <a:blip r:embed="rId6"/>
          <a:stretch>
            <a:fillRect/>
          </a:stretch>
        </p:blipFill>
        <p:spPr>
          <a:xfrm>
            <a:off x="7124418" y="2979198"/>
            <a:ext cx="1343212" cy="714475"/>
          </a:xfrm>
          <a:prstGeom prst="rect">
            <a:avLst/>
          </a:prstGeom>
        </p:spPr>
      </p:pic>
      <p:pic>
        <p:nvPicPr>
          <p:cNvPr id="18" name="Picture 17">
            <a:extLst>
              <a:ext uri="{FF2B5EF4-FFF2-40B4-BE49-F238E27FC236}">
                <a16:creationId xmlns:a16="http://schemas.microsoft.com/office/drawing/2014/main" id="{83210EA1-22F5-7C17-7E28-8354903CBB24}"/>
              </a:ext>
            </a:extLst>
          </p:cNvPr>
          <p:cNvPicPr>
            <a:picLocks noChangeAspect="1"/>
          </p:cNvPicPr>
          <p:nvPr/>
        </p:nvPicPr>
        <p:blipFill>
          <a:blip r:embed="rId7"/>
          <a:stretch>
            <a:fillRect/>
          </a:stretch>
        </p:blipFill>
        <p:spPr>
          <a:xfrm>
            <a:off x="8673152" y="2965133"/>
            <a:ext cx="1400370" cy="728540"/>
          </a:xfrm>
          <a:prstGeom prst="rect">
            <a:avLst/>
          </a:prstGeom>
        </p:spPr>
      </p:pic>
      <p:pic>
        <p:nvPicPr>
          <p:cNvPr id="21" name="Picture 20">
            <a:extLst>
              <a:ext uri="{FF2B5EF4-FFF2-40B4-BE49-F238E27FC236}">
                <a16:creationId xmlns:a16="http://schemas.microsoft.com/office/drawing/2014/main" id="{555D299F-70FC-B87F-76B1-97B7C6A3A8CE}"/>
              </a:ext>
            </a:extLst>
          </p:cNvPr>
          <p:cNvPicPr>
            <a:picLocks noChangeAspect="1"/>
          </p:cNvPicPr>
          <p:nvPr/>
        </p:nvPicPr>
        <p:blipFill>
          <a:blip r:embed="rId8"/>
          <a:stretch>
            <a:fillRect/>
          </a:stretch>
        </p:blipFill>
        <p:spPr>
          <a:xfrm>
            <a:off x="6871647" y="4502282"/>
            <a:ext cx="3603009" cy="1838582"/>
          </a:xfrm>
          <a:prstGeom prst="rect">
            <a:avLst/>
          </a:prstGeom>
        </p:spPr>
      </p:pic>
    </p:spTree>
    <p:extLst>
      <p:ext uri="{BB962C8B-B14F-4D97-AF65-F5344CB8AC3E}">
        <p14:creationId xmlns:p14="http://schemas.microsoft.com/office/powerpoint/2010/main" val="302026282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Rectángulo 3"/>
          <p:cNvSpPr/>
          <p:nvPr/>
        </p:nvSpPr>
        <p:spPr bwMode="auto">
          <a:xfrm>
            <a:off x="4114800" y="445573"/>
            <a:ext cx="6172200" cy="584775"/>
          </a:xfrm>
          <a:prstGeom prst="rect">
            <a:avLst/>
          </a:prstGeom>
        </p:spPr>
        <p:txBody>
          <a:bodyPr wrap="square">
            <a:spAutoFit/>
          </a:bodyPr>
          <a:lstStyle/>
          <a:p>
            <a:pPr>
              <a:defRPr/>
            </a:pPr>
            <a:r>
              <a:rPr lang="en-US" sz="3200" b="1">
                <a:solidFill>
                  <a:srgbClr val="002060"/>
                </a:solidFill>
              </a:rPr>
              <a:t>            CADENA                                   </a:t>
            </a:r>
            <a:endParaRPr lang="es-MX" sz="3200"/>
          </a:p>
        </p:txBody>
      </p:sp>
      <p:pic>
        <p:nvPicPr>
          <p:cNvPr id="8" name="Imagen 7"/>
          <p:cNvPicPr>
            <a:picLocks noChangeAspect="1"/>
          </p:cNvPicPr>
          <p:nvPr/>
        </p:nvPicPr>
        <p:blipFill>
          <a:blip r:embed="rId2"/>
          <a:stretch/>
        </p:blipFill>
        <p:spPr bwMode="auto">
          <a:xfrm>
            <a:off x="1905000" y="434853"/>
            <a:ext cx="1828800" cy="513892"/>
          </a:xfrm>
          <a:prstGeom prst="rect">
            <a:avLst/>
          </a:prstGeom>
        </p:spPr>
      </p:pic>
      <p:pic>
        <p:nvPicPr>
          <p:cNvPr id="10" name="Imagen 9"/>
          <p:cNvPicPr>
            <a:picLocks noChangeAspect="1"/>
          </p:cNvPicPr>
          <p:nvPr/>
        </p:nvPicPr>
        <p:blipFill>
          <a:blip r:embed="rId3"/>
          <a:stretch/>
        </p:blipFill>
        <p:spPr bwMode="auto">
          <a:xfrm>
            <a:off x="2800166" y="1295401"/>
            <a:ext cx="6557963" cy="4462035"/>
          </a:xfrm>
          <a:prstGeom prst="rect">
            <a:avLst/>
          </a:prstGeo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6" name="TextBox 3"/>
          <p:cNvSpPr txBox="1"/>
          <p:nvPr/>
        </p:nvSpPr>
        <p:spPr>
          <a:xfrm>
            <a:off x="4909456" y="-5620"/>
            <a:ext cx="2373096" cy="523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ctr">
              <a:defRPr sz="2800" b="1">
                <a:solidFill>
                  <a:srgbClr val="002060"/>
                </a:solidFill>
                <a:latin typeface="Helvetica"/>
                <a:ea typeface="Helvetica"/>
                <a:cs typeface="Helvetica"/>
                <a:sym typeface="Helvetica"/>
              </a:defRPr>
            </a:lvl1pPr>
          </a:lstStyle>
          <a:p>
            <a:r>
              <a:t>CADENA</a:t>
            </a:r>
          </a:p>
        </p:txBody>
      </p:sp>
      <p:pic>
        <p:nvPicPr>
          <p:cNvPr id="1267" name="Imagen 6" descr="Imagen 6"/>
          <p:cNvPicPr>
            <a:picLocks noChangeAspect="1"/>
          </p:cNvPicPr>
          <p:nvPr/>
        </p:nvPicPr>
        <p:blipFill>
          <a:blip r:embed="rId2"/>
          <a:stretch>
            <a:fillRect/>
          </a:stretch>
        </p:blipFill>
        <p:spPr>
          <a:xfrm>
            <a:off x="211892" y="147573"/>
            <a:ext cx="2042081" cy="594415"/>
          </a:xfrm>
          <a:prstGeom prst="rect">
            <a:avLst/>
          </a:prstGeom>
          <a:ln w="12700">
            <a:miter lim="400000"/>
          </a:ln>
        </p:spPr>
      </p:pic>
      <p:pic>
        <p:nvPicPr>
          <p:cNvPr id="1268" name="Imagen 11" descr="Imagen 11"/>
          <p:cNvPicPr>
            <a:picLocks noChangeAspect="1"/>
          </p:cNvPicPr>
          <p:nvPr/>
        </p:nvPicPr>
        <p:blipFill>
          <a:blip r:embed="rId3"/>
          <a:stretch>
            <a:fillRect/>
          </a:stretch>
        </p:blipFill>
        <p:spPr>
          <a:xfrm>
            <a:off x="9256969" y="47221"/>
            <a:ext cx="2796161" cy="795118"/>
          </a:xfrm>
          <a:prstGeom prst="rect">
            <a:avLst/>
          </a:prstGeom>
          <a:ln w="12700">
            <a:miter lim="400000"/>
          </a:ln>
        </p:spPr>
      </p:pic>
      <p:graphicFrame>
        <p:nvGraphicFramePr>
          <p:cNvPr id="1269" name="object 7"/>
          <p:cNvGraphicFramePr/>
          <p:nvPr/>
        </p:nvGraphicFramePr>
        <p:xfrm>
          <a:off x="66392" y="837243"/>
          <a:ext cx="12059215" cy="6032541"/>
        </p:xfrm>
        <a:graphic>
          <a:graphicData uri="http://schemas.openxmlformats.org/drawingml/2006/table">
            <a:tbl>
              <a:tblPr firstRow="1"/>
              <a:tblGrid>
                <a:gridCol w="6037740">
                  <a:extLst>
                    <a:ext uri="{9D8B030D-6E8A-4147-A177-3AD203B41FA5}">
                      <a16:colId xmlns:a16="http://schemas.microsoft.com/office/drawing/2014/main" val="20000"/>
                    </a:ext>
                  </a:extLst>
                </a:gridCol>
                <a:gridCol w="6021475">
                  <a:extLst>
                    <a:ext uri="{9D8B030D-6E8A-4147-A177-3AD203B41FA5}">
                      <a16:colId xmlns:a16="http://schemas.microsoft.com/office/drawing/2014/main" val="20001"/>
                    </a:ext>
                  </a:extLst>
                </a:gridCol>
              </a:tblGrid>
              <a:tr h="419100">
                <a:tc gridSpan="2">
                  <a:txBody>
                    <a:bodyPr/>
                    <a:lstStyle/>
                    <a:p>
                      <a:pPr indent="176212" algn="ctr">
                        <a:tabLst>
                          <a:tab pos="355600" algn="l"/>
                        </a:tabLst>
                        <a:defRPr sz="1300" spc="-22">
                          <a:solidFill>
                            <a:srgbClr val="000000"/>
                          </a:solidFill>
                          <a:latin typeface="Montserrat"/>
                          <a:ea typeface="Montserrat"/>
                          <a:cs typeface="Montserrat"/>
                          <a:sym typeface="Montserrat"/>
                        </a:defRPr>
                      </a:pPr>
                      <a:r>
                        <a:t>Airport/Airspace Constraints </a:t>
                      </a:r>
                      <a:endParaRPr spc="-14">
                        <a:latin typeface="+mj-lt"/>
                        <a:ea typeface="+mj-ea"/>
                        <a:cs typeface="+mj-cs"/>
                        <a:sym typeface="Calibri"/>
                      </a:endParaRPr>
                    </a:p>
                    <a:p>
                      <a:pPr indent="176212" algn="ctr">
                        <a:tabLst>
                          <a:tab pos="355600" algn="l"/>
                        </a:tabLst>
                        <a:defRPr sz="1300" spc="-22">
                          <a:solidFill>
                            <a:srgbClr val="000000"/>
                          </a:solidFill>
                          <a:latin typeface="Montserrat"/>
                          <a:ea typeface="Montserrat"/>
                          <a:cs typeface="Montserrat"/>
                          <a:sym typeface="Montserrat"/>
                        </a:defRPr>
                      </a:pPr>
                      <a:r>
                        <a:t>(Equipment Outages/Significant NOTAM/Special Events)</a:t>
                      </a:r>
                    </a:p>
                  </a:txBody>
                  <a:tcPr marL="0" marR="0" marT="0" marB="0" horzOverflow="overflow">
                    <a:lnB w="12700">
                      <a:solidFill>
                        <a:srgbClr val="FFFFFF"/>
                      </a:solidFill>
                    </a:lnB>
                    <a:solidFill>
                      <a:srgbClr val="92CDDD"/>
                    </a:solidFill>
                  </a:tcPr>
                </a:tc>
                <a:tc hMerge="1">
                  <a:txBody>
                    <a:bodyPr/>
                    <a:lstStyle/>
                    <a:p>
                      <a:endParaRPr lang="en-US"/>
                    </a:p>
                  </a:txBody>
                  <a:tcPr/>
                </a:tc>
                <a:extLst>
                  <a:ext uri="{0D108BD9-81ED-4DB2-BD59-A6C34878D82A}">
                    <a16:rowId xmlns:a16="http://schemas.microsoft.com/office/drawing/2014/main" val="10000"/>
                  </a:ext>
                </a:extLst>
              </a:tr>
              <a:tr h="5613441">
                <a:tc>
                  <a:txBody>
                    <a:bodyPr/>
                    <a:lstStyle/>
                    <a:p>
                      <a:pPr marL="167161" indent="-81437" algn="l">
                        <a:buSzPct val="100000"/>
                        <a:buFont typeface="Arial"/>
                        <a:buChar char="•"/>
                        <a:tabLst>
                          <a:tab pos="342900" algn="l"/>
                          <a:tab pos="342900" algn="l"/>
                        </a:tabLst>
                        <a:defRPr sz="900" b="1" spc="-2">
                          <a:solidFill>
                            <a:srgbClr val="000000"/>
                          </a:solidFill>
                          <a:latin typeface="+mn-lt"/>
                          <a:ea typeface="+mn-ea"/>
                          <a:cs typeface="+mn-cs"/>
                          <a:sym typeface="Menlo Regular"/>
                        </a:defRPr>
                      </a:pPr>
                      <a:r>
                        <a:t>STAFFING: ADEQUATE   VOLUME: LOW - MODERATE</a:t>
                      </a:r>
                    </a:p>
                    <a:p>
                      <a:pPr algn="l">
                        <a:tabLst>
                          <a:tab pos="342900" algn="l"/>
                          <a:tab pos="342900" algn="l"/>
                        </a:tabLst>
                        <a:defRPr sz="900" b="1" spc="-2">
                          <a:solidFill>
                            <a:srgbClr val="000000"/>
                          </a:solidFill>
                          <a:latin typeface="+mn-lt"/>
                          <a:ea typeface="+mn-ea"/>
                          <a:cs typeface="+mn-cs"/>
                          <a:sym typeface="Menlo Regular"/>
                        </a:defRPr>
                      </a:pPr>
                      <a:endParaRPr/>
                    </a:p>
                    <a:p>
                      <a:pPr algn="l" defTabSz="457200">
                        <a:defRPr sz="900" b="1">
                          <a:solidFill>
                            <a:srgbClr val="000000"/>
                          </a:solidFill>
                          <a:latin typeface="+mn-lt"/>
                          <a:ea typeface="+mn-ea"/>
                          <a:cs typeface="+mn-cs"/>
                          <a:sym typeface="Menlo Regular"/>
                        </a:defRPr>
                      </a:pPr>
                      <a:r>
                        <a:t>------- MMMX ———</a:t>
                      </a:r>
                    </a:p>
                    <a:p>
                      <a:pPr algn="l" defTabSz="457200">
                        <a:defRPr sz="900" b="1">
                          <a:solidFill>
                            <a:srgbClr val="000000"/>
                          </a:solidFill>
                          <a:latin typeface="+mn-lt"/>
                          <a:ea typeface="+mn-ea"/>
                          <a:cs typeface="+mn-cs"/>
                          <a:sym typeface="Menlo Regular"/>
                        </a:defRPr>
                      </a:pPr>
                      <a:r>
                        <a:t>A7849/26 NOTAMN D) 20 21  1630-1640, 22 1730-1740, 23 1630-1640, 24 0500-1200 1630-1640 E) RWY 05L/23R CLSD</a:t>
                      </a:r>
                    </a:p>
                    <a:p>
                      <a:pPr algn="l" defTabSz="457200">
                        <a:defRPr sz="900" b="1">
                          <a:solidFill>
                            <a:srgbClr val="000000"/>
                          </a:solidFill>
                          <a:latin typeface="+mn-lt"/>
                          <a:ea typeface="+mn-ea"/>
                          <a:cs typeface="+mn-cs"/>
                          <a:sym typeface="Menlo Regular"/>
                        </a:defRPr>
                      </a:pPr>
                      <a:r>
                        <a:t>A7850/26 NOTAMN D) 20 21 23 0530-1200 1730-1740, 22 0530-1200 1600-1700,  E) RWY 05R/23L CLSD</a:t>
                      </a:r>
                    </a:p>
                    <a:p>
                      <a:pPr algn="l" defTabSz="457200">
                        <a:defRPr sz="900" b="1">
                          <a:solidFill>
                            <a:srgbClr val="333333"/>
                          </a:solidFill>
                          <a:latin typeface="Helvetica Neue"/>
                          <a:ea typeface="Helvetica Neue"/>
                          <a:cs typeface="Helvetica Neue"/>
                          <a:sym typeface="Helvetica Neue"/>
                        </a:defRPr>
                      </a:pPr>
                      <a:endParaRPr>
                        <a:solidFill>
                          <a:srgbClr val="000000"/>
                        </a:solidFill>
                        <a:latin typeface="+mn-lt"/>
                        <a:ea typeface="+mn-ea"/>
                        <a:cs typeface="+mn-cs"/>
                        <a:sym typeface="Menlo Regular"/>
                      </a:endParaRPr>
                    </a:p>
                    <a:p>
                      <a:pPr algn="l" defTabSz="457200">
                        <a:defRPr sz="900" b="1">
                          <a:solidFill>
                            <a:srgbClr val="000000"/>
                          </a:solidFill>
                          <a:latin typeface="+mn-lt"/>
                          <a:ea typeface="+mn-ea"/>
                          <a:cs typeface="+mn-cs"/>
                          <a:sym typeface="Menlo Regular"/>
                        </a:defRPr>
                      </a:pPr>
                      <a:r>
                        <a:t>------- MMSM ———</a:t>
                      </a:r>
                    </a:p>
                    <a:p>
                      <a:pPr algn="l" defTabSz="457200">
                        <a:defRPr sz="900" b="1">
                          <a:solidFill>
                            <a:srgbClr val="000000"/>
                          </a:solidFill>
                          <a:latin typeface="+mn-lt"/>
                          <a:ea typeface="+mn-ea"/>
                          <a:cs typeface="+mn-cs"/>
                          <a:sym typeface="Menlo Regular"/>
                        </a:defRPr>
                      </a:pPr>
                      <a:r>
                        <a:t>A7731/26 NOTAMR A7435/26 D) 15-26 0100-0130 1130-1230, 27 0100-0130 E) RWY 04C/22C CLSD</a:t>
                      </a:r>
                    </a:p>
                    <a:p>
                      <a:pPr algn="l" defTabSz="457200">
                        <a:defRPr sz="900" b="1">
                          <a:solidFill>
                            <a:srgbClr val="000000"/>
                          </a:solidFill>
                          <a:latin typeface="+mn-lt"/>
                          <a:ea typeface="+mn-ea"/>
                          <a:cs typeface="+mn-cs"/>
                          <a:sym typeface="Menlo Regular"/>
                        </a:defRPr>
                      </a:pPr>
                      <a:r>
                        <a:t>A7743/26 NOTAMR A7742/26 D) 15-26 0200-1100, 27 0300-0400 E) RWY 04L/22R CLSD</a:t>
                      </a:r>
                    </a:p>
                    <a:p>
                      <a:pPr algn="l" defTabSz="457200">
                        <a:defRPr sz="900" b="1">
                          <a:solidFill>
                            <a:srgbClr val="000000"/>
                          </a:solidFill>
                          <a:latin typeface="+mn-lt"/>
                          <a:ea typeface="+mn-ea"/>
                          <a:cs typeface="+mn-cs"/>
                          <a:sym typeface="Menlo Regular"/>
                        </a:defRPr>
                      </a:pPr>
                      <a:endParaRPr/>
                    </a:p>
                    <a:p>
                      <a:pPr algn="l" defTabSz="457200">
                        <a:defRPr sz="900" b="1">
                          <a:solidFill>
                            <a:srgbClr val="000000"/>
                          </a:solidFill>
                          <a:latin typeface="+mn-lt"/>
                          <a:ea typeface="+mn-ea"/>
                          <a:cs typeface="+mn-cs"/>
                          <a:sym typeface="Menlo Regular"/>
                        </a:defRPr>
                      </a:pPr>
                      <a:r>
                        <a:t>------- MMGL ———</a:t>
                      </a:r>
                    </a:p>
                    <a:p>
                      <a:pPr algn="l" defTabSz="457200">
                        <a:defRPr sz="900" b="1">
                          <a:solidFill>
                            <a:srgbClr val="000000"/>
                          </a:solidFill>
                          <a:latin typeface="+mn-lt"/>
                          <a:ea typeface="+mn-ea"/>
                          <a:cs typeface="+mn-cs"/>
                          <a:sym typeface="Menlo Regular"/>
                        </a:defRPr>
                      </a:pPr>
                      <a:r>
                        <a:t>A6874/26 NOTAMN B) 2607212221 C) 2610212359 E) CRANE 45M HGT GEOGRAPHIC SITUATION: </a:t>
                      </a:r>
                    </a:p>
                    <a:p>
                      <a:pPr algn="l" defTabSz="457200">
                        <a:defRPr sz="900" b="1">
                          <a:solidFill>
                            <a:srgbClr val="000000"/>
                          </a:solidFill>
                          <a:latin typeface="+mn-lt"/>
                          <a:ea typeface="+mn-ea"/>
                          <a:cs typeface="+mn-cs"/>
                          <a:sym typeface="Menlo Regular"/>
                        </a:defRPr>
                      </a:pPr>
                      <a:r>
                        <a:t>AEROPUERTO INTERNACIONAL DE GUADALAJARA</a:t>
                      </a:r>
                    </a:p>
                    <a:p>
                      <a:pPr algn="l" defTabSz="457200">
                        <a:defRPr sz="900" b="1">
                          <a:solidFill>
                            <a:srgbClr val="000000"/>
                          </a:solidFill>
                          <a:latin typeface="+mn-lt"/>
                          <a:ea typeface="+mn-ea"/>
                          <a:cs typeface="+mn-cs"/>
                          <a:sym typeface="Menlo Regular"/>
                        </a:defRPr>
                      </a:pPr>
                      <a:r>
                        <a:t>A6922/26 NOTAMN B) 2607240000 C) 2610232359 E) OBST 45M HGT GEOGRAPHIC SITUATION:</a:t>
                      </a:r>
                    </a:p>
                    <a:p>
                      <a:pPr algn="l" defTabSz="457200">
                        <a:defRPr sz="900" b="1">
                          <a:solidFill>
                            <a:srgbClr val="000000"/>
                          </a:solidFill>
                          <a:latin typeface="+mn-lt"/>
                          <a:ea typeface="+mn-ea"/>
                          <a:cs typeface="+mn-cs"/>
                          <a:sym typeface="Menlo Regular"/>
                        </a:defRPr>
                      </a:pPr>
                      <a:r>
                        <a:t>AEROPUERTO INTERNACIONAL DE GUADALAJARA</a:t>
                      </a:r>
                    </a:p>
                    <a:p>
                      <a:pPr algn="l" defTabSz="457200">
                        <a:defRPr sz="900" b="1">
                          <a:solidFill>
                            <a:srgbClr val="000000"/>
                          </a:solidFill>
                          <a:latin typeface="+mn-lt"/>
                          <a:ea typeface="+mn-ea"/>
                          <a:cs typeface="+mn-cs"/>
                          <a:sym typeface="Menlo Regular"/>
                        </a:defRPr>
                      </a:pPr>
                      <a:endParaRPr/>
                    </a:p>
                    <a:p>
                      <a:pPr algn="l" defTabSz="457200">
                        <a:defRPr sz="900" b="1">
                          <a:solidFill>
                            <a:srgbClr val="000000"/>
                          </a:solidFill>
                          <a:latin typeface="+mn-lt"/>
                          <a:ea typeface="+mn-ea"/>
                          <a:cs typeface="+mn-cs"/>
                          <a:sym typeface="Menlo Regular"/>
                        </a:defRPr>
                      </a:pPr>
                      <a:r>
                        <a:t>------- MMPR ———</a:t>
                      </a:r>
                    </a:p>
                    <a:p>
                      <a:pPr algn="l" defTabSz="457200">
                        <a:defRPr sz="900" b="1">
                          <a:solidFill>
                            <a:srgbClr val="000000"/>
                          </a:solidFill>
                          <a:latin typeface="+mn-lt"/>
                          <a:ea typeface="+mn-ea"/>
                          <a:cs typeface="+mn-cs"/>
                          <a:sym typeface="Menlo Regular"/>
                        </a:defRPr>
                      </a:pPr>
                      <a:r>
                        <a:t>A7265/26 NOTAMN B) 2610061330 C) 2610061500 E) RWY 04/22 CLSD</a:t>
                      </a:r>
                    </a:p>
                    <a:p>
                      <a:pPr algn="l" defTabSz="457200">
                        <a:defRPr sz="900" b="1">
                          <a:solidFill>
                            <a:srgbClr val="000000"/>
                          </a:solidFill>
                          <a:latin typeface="+mn-lt"/>
                          <a:ea typeface="+mn-ea"/>
                          <a:cs typeface="+mn-cs"/>
                          <a:sym typeface="Menlo Regular"/>
                        </a:defRPr>
                      </a:pPr>
                      <a:r>
                        <a:t>A7382/26 NOTAMR A7296/26 B) 2608050600 C) 2608311130 D) SUN-FRI 0600-1130 E) RWY 04/22 CLSD</a:t>
                      </a:r>
                    </a:p>
                    <a:p>
                      <a:pPr algn="l" defTabSz="457200">
                        <a:defRPr sz="900" b="1">
                          <a:solidFill>
                            <a:srgbClr val="000000"/>
                          </a:solidFill>
                          <a:latin typeface="+mn-lt"/>
                          <a:ea typeface="+mn-ea"/>
                          <a:cs typeface="+mn-cs"/>
                          <a:sym typeface="Menlo Regular"/>
                        </a:defRPr>
                      </a:pPr>
                      <a:r>
                        <a:t>A7946/26 NOTAMN B) 2608201400 C) 2608202359 E) OBST 50M HGT</a:t>
                      </a:r>
                    </a:p>
                    <a:p>
                      <a:pPr algn="l" defTabSz="457200">
                        <a:defRPr sz="900" b="1">
                          <a:solidFill>
                            <a:srgbClr val="000000"/>
                          </a:solidFill>
                          <a:latin typeface="+mn-lt"/>
                          <a:ea typeface="+mn-ea"/>
                          <a:cs typeface="+mn-cs"/>
                          <a:sym typeface="Menlo Regular"/>
                        </a:defRPr>
                      </a:pPr>
                      <a:endParaRPr/>
                    </a:p>
                    <a:p>
                      <a:pPr algn="l" defTabSz="457200">
                        <a:defRPr sz="900" b="1">
                          <a:solidFill>
                            <a:srgbClr val="000000"/>
                          </a:solidFill>
                          <a:latin typeface="+mn-lt"/>
                          <a:ea typeface="+mn-ea"/>
                          <a:cs typeface="+mn-cs"/>
                          <a:sym typeface="Menlo Regular"/>
                        </a:defRPr>
                      </a:pPr>
                      <a:r>
                        <a:t>------- MMMY ———</a:t>
                      </a:r>
                    </a:p>
                    <a:p>
                      <a:pPr algn="l" defTabSz="457200">
                        <a:defRPr sz="900" b="1">
                          <a:solidFill>
                            <a:srgbClr val="333333"/>
                          </a:solidFill>
                          <a:latin typeface="Helvetica Neue"/>
                          <a:ea typeface="Helvetica Neue"/>
                          <a:cs typeface="Helvetica Neue"/>
                          <a:sym typeface="Helvetica Neue"/>
                        </a:defRPr>
                      </a:pPr>
                      <a:r>
                        <a:rPr>
                          <a:solidFill>
                            <a:srgbClr val="000000"/>
                          </a:solidFill>
                          <a:latin typeface="+mn-lt"/>
                          <a:ea typeface="+mn-ea"/>
                          <a:cs typeface="+mn-cs"/>
                          <a:sym typeface="Menlo Regular"/>
                        </a:rPr>
                        <a:t>A5672/26 NOTAMN B) 2606231400 C) 2609240100 D) DLY 1400-0100 E) CTN CRANE 40M HGT </a:t>
                      </a:r>
                    </a:p>
                    <a:p>
                      <a:pPr algn="l" defTabSz="457200">
                        <a:defRPr sz="900" b="1">
                          <a:solidFill>
                            <a:srgbClr val="333333"/>
                          </a:solidFill>
                          <a:latin typeface="Helvetica Neue"/>
                          <a:ea typeface="Helvetica Neue"/>
                          <a:cs typeface="Helvetica Neue"/>
                          <a:sym typeface="Helvetica Neue"/>
                        </a:defRPr>
                      </a:pPr>
                      <a:r>
                        <a:rPr>
                          <a:solidFill>
                            <a:srgbClr val="000000"/>
                          </a:solidFill>
                          <a:latin typeface="+mn-lt"/>
                          <a:ea typeface="+mn-ea"/>
                          <a:cs typeface="+mn-cs"/>
                          <a:sym typeface="Menlo Regular"/>
                        </a:rPr>
                        <a:t>GEOGRAPHIC SITUATION: 254643.09N 1000652.65W ACFT STAND 1 TERMINAL SOUTH APN A</a:t>
                      </a:r>
                    </a:p>
                    <a:p>
                      <a:pPr algn="l" defTabSz="457200">
                        <a:defRPr sz="900" b="1">
                          <a:solidFill>
                            <a:srgbClr val="333333"/>
                          </a:solidFill>
                          <a:latin typeface="Helvetica Neue"/>
                          <a:ea typeface="Helvetica Neue"/>
                          <a:cs typeface="Helvetica Neue"/>
                          <a:sym typeface="Helvetica Neue"/>
                        </a:defRPr>
                      </a:pPr>
                      <a:r>
                        <a:rPr>
                          <a:solidFill>
                            <a:srgbClr val="000000"/>
                          </a:solidFill>
                          <a:latin typeface="+mn-lt"/>
                          <a:ea typeface="+mn-ea"/>
                          <a:cs typeface="+mn-cs"/>
                          <a:sym typeface="Menlo Regular"/>
                        </a:rPr>
                        <a:t>A7806/26 NOTAMR A7546/26 D) AUG 17-19 0800-0945, SEP 05-OCT 05 0615-1200 E) RWY 12/30 CLSD</a:t>
                      </a:r>
                    </a:p>
                    <a:p>
                      <a:pPr algn="l" defTabSz="457200">
                        <a:defRPr sz="900" b="1">
                          <a:solidFill>
                            <a:srgbClr val="333333"/>
                          </a:solidFill>
                          <a:latin typeface="Helvetica Neue"/>
                          <a:ea typeface="Helvetica Neue"/>
                          <a:cs typeface="Helvetica Neue"/>
                          <a:sym typeface="Helvetica Neue"/>
                        </a:defRPr>
                      </a:pPr>
                      <a:endParaRPr>
                        <a:solidFill>
                          <a:srgbClr val="000000"/>
                        </a:solidFill>
                        <a:latin typeface="+mn-lt"/>
                        <a:ea typeface="+mn-ea"/>
                        <a:cs typeface="+mn-cs"/>
                        <a:sym typeface="Menlo Regular"/>
                      </a:endParaRPr>
                    </a:p>
                    <a:p>
                      <a:pPr algn="l" defTabSz="304800">
                        <a:defRPr sz="900" b="1">
                          <a:solidFill>
                            <a:srgbClr val="000000"/>
                          </a:solidFill>
                          <a:latin typeface="+mn-lt"/>
                          <a:ea typeface="+mn-ea"/>
                          <a:cs typeface="+mn-cs"/>
                          <a:sym typeface="Menlo Regular"/>
                        </a:defRPr>
                      </a:pPr>
                      <a:r>
                        <a:t>------- MMUN ———</a:t>
                      </a:r>
                    </a:p>
                    <a:p>
                      <a:pPr algn="l" defTabSz="304800">
                        <a:defRPr sz="900" b="1">
                          <a:solidFill>
                            <a:srgbClr val="000000"/>
                          </a:solidFill>
                          <a:latin typeface="+mn-lt"/>
                          <a:ea typeface="+mn-ea"/>
                          <a:cs typeface="+mn-cs"/>
                          <a:sym typeface="Menlo Regular"/>
                        </a:defRPr>
                      </a:pPr>
                      <a:r>
                        <a:t>A7759/26 NOTAMR A5281/26 B) 2608142008 C) 2611131700 E) CRANE 40M HGT IN TERMINAL 1</a:t>
                      </a:r>
                    </a:p>
                    <a:p>
                      <a:pPr algn="l" defTabSz="304800">
                        <a:defRPr sz="900" b="1">
                          <a:solidFill>
                            <a:srgbClr val="000000"/>
                          </a:solidFill>
                          <a:latin typeface="+mn-lt"/>
                          <a:ea typeface="+mn-ea"/>
                          <a:cs typeface="+mn-cs"/>
                          <a:sym typeface="Menlo Regular"/>
                        </a:defRPr>
                      </a:pPr>
                      <a:r>
                        <a:t>A7836/26 NOTAMN B) 2608190300 C) 2608221100 D) DLY 0300-1100 E) RWY 12L/30R CLSD</a:t>
                      </a:r>
                    </a:p>
                    <a:p>
                      <a:pPr algn="l" defTabSz="304800">
                        <a:defRPr sz="900" b="1">
                          <a:solidFill>
                            <a:srgbClr val="000000"/>
                          </a:solidFill>
                          <a:latin typeface="+mn-lt"/>
                          <a:ea typeface="+mn-ea"/>
                          <a:cs typeface="+mn-cs"/>
                          <a:sym typeface="Menlo Regular"/>
                        </a:defRPr>
                      </a:pPr>
                      <a:endParaRPr/>
                    </a:p>
                    <a:p>
                      <a:pPr algn="l" defTabSz="457200">
                        <a:defRPr sz="900" b="1">
                          <a:solidFill>
                            <a:srgbClr val="000000"/>
                          </a:solidFill>
                          <a:latin typeface="+mn-lt"/>
                          <a:ea typeface="+mn-ea"/>
                          <a:cs typeface="+mn-cs"/>
                          <a:sym typeface="Menlo Regular"/>
                        </a:defRPr>
                      </a:pPr>
                      <a:r>
                        <a:t>------- MMCZ ------- </a:t>
                      </a:r>
                    </a:p>
                    <a:p>
                      <a:pPr algn="l" defTabSz="457200">
                        <a:defRPr sz="900" b="1">
                          <a:solidFill>
                            <a:srgbClr val="000000"/>
                          </a:solidFill>
                          <a:latin typeface="+mn-lt"/>
                          <a:ea typeface="+mn-ea"/>
                          <a:cs typeface="+mn-cs"/>
                          <a:sym typeface="Menlo Regular"/>
                        </a:defRPr>
                      </a:pPr>
                      <a:r>
                        <a:t>A7277/26 NOTAMN B) 2608031700 C) 2609022200 D) MON WED FRI SAT 1700-2200 E) AP NOT AVBL AS ALTN</a:t>
                      </a:r>
                    </a:p>
                    <a:p>
                      <a:pPr algn="l" defTabSz="457200">
                        <a:defRPr sz="900" b="1">
                          <a:solidFill>
                            <a:srgbClr val="333333"/>
                          </a:solidFill>
                          <a:latin typeface="Helvetica Neue"/>
                          <a:ea typeface="Helvetica Neue"/>
                          <a:cs typeface="Helvetica Neue"/>
                          <a:sym typeface="Helvetica Neue"/>
                        </a:defRPr>
                      </a:pPr>
                      <a:endParaRPr>
                        <a:solidFill>
                          <a:srgbClr val="000000"/>
                        </a:solidFill>
                        <a:latin typeface="+mn-lt"/>
                        <a:ea typeface="+mn-ea"/>
                        <a:cs typeface="+mn-cs"/>
                        <a:sym typeface="Menlo Regular"/>
                      </a:endParaRPr>
                    </a:p>
                    <a:p>
                      <a:pPr algn="l">
                        <a:tabLst>
                          <a:tab pos="342900" algn="l"/>
                          <a:tab pos="342900" algn="l"/>
                        </a:tabLst>
                        <a:defRPr sz="900" b="1" spc="-2">
                          <a:solidFill>
                            <a:srgbClr val="000000"/>
                          </a:solidFill>
                          <a:latin typeface="+mn-lt"/>
                          <a:ea typeface="+mn-ea"/>
                          <a:cs typeface="+mn-cs"/>
                          <a:sym typeface="Menlo Regular"/>
                        </a:defRPr>
                      </a:pPr>
                      <a:r>
                        <a:t>------- MMTL ———</a:t>
                      </a:r>
                    </a:p>
                    <a:p>
                      <a:pPr algn="l">
                        <a:tabLst>
                          <a:tab pos="342900" algn="l"/>
                          <a:tab pos="342900" algn="l"/>
                        </a:tabLst>
                        <a:defRPr sz="900" b="1" spc="-2">
                          <a:solidFill>
                            <a:srgbClr val="000000"/>
                          </a:solidFill>
                          <a:latin typeface="+mn-lt"/>
                          <a:ea typeface="+mn-ea"/>
                          <a:cs typeface="+mn-cs"/>
                          <a:sym typeface="Menlo Regular"/>
                        </a:defRPr>
                      </a:pPr>
                      <a:r>
                        <a:t>A6054/26 NOTAMN B) 2607012232 C) 2609012359 E) AP HR OF SER ARE NOW FROM 1200 TO 2359 UTC</a:t>
                      </a:r>
                    </a:p>
                  </a:txBody>
                  <a:tcPr marL="0" marR="0" marT="0" marB="0" horzOverflow="overflow">
                    <a:lnT w="12700">
                      <a:solidFill>
                        <a:srgbClr val="FFFFFF"/>
                      </a:solidFill>
                    </a:lnT>
                    <a:solidFill>
                      <a:srgbClr val="92CDDD"/>
                    </a:solidFill>
                  </a:tcPr>
                </a:tc>
                <a:tc>
                  <a:txBody>
                    <a:bodyPr/>
                    <a:lstStyle/>
                    <a:p>
                      <a:pPr algn="l" defTabSz="304800">
                        <a:defRPr sz="900" b="1">
                          <a:solidFill>
                            <a:srgbClr val="000000"/>
                          </a:solidFill>
                          <a:latin typeface="+mn-lt"/>
                          <a:ea typeface="+mn-ea"/>
                          <a:cs typeface="+mn-cs"/>
                          <a:sym typeface="Menlo Regular"/>
                        </a:defRPr>
                      </a:pPr>
                      <a:endParaRPr/>
                    </a:p>
                    <a:p>
                      <a:pPr algn="l" defTabSz="304800">
                        <a:defRPr sz="900" b="1">
                          <a:solidFill>
                            <a:srgbClr val="000000"/>
                          </a:solidFill>
                          <a:latin typeface="+mn-lt"/>
                          <a:ea typeface="+mn-ea"/>
                          <a:cs typeface="+mn-cs"/>
                          <a:sym typeface="Menlo Regular"/>
                        </a:defRPr>
                      </a:pPr>
                      <a:r>
                        <a:t>———— MMFR -------</a:t>
                      </a:r>
                    </a:p>
                    <a:p>
                      <a:pPr algn="l" defTabSz="457200">
                        <a:defRPr sz="900" b="1">
                          <a:solidFill>
                            <a:srgbClr val="000000"/>
                          </a:solidFill>
                          <a:latin typeface="+mn-lt"/>
                          <a:ea typeface="+mn-ea"/>
                          <a:cs typeface="+mn-cs"/>
                          <a:sym typeface="Menlo Regular"/>
                        </a:defRPr>
                      </a:pPr>
                      <a:r>
                        <a:t>B1216/26 NOTAMR B1215/26 B) 2606101940 C) 2609151500 E) THE GOVERNMENT OF THE UNITED STATES OF AMERICA HAS ISSUED AN ADVISORY REGARDING A POTENTIALLY HAZARDOUS SITUATION WITHIN THE MAZATLAN OCEANIC (MMFO), MEXICO (MMFR), CENTRAL AMERICA (MHTG), BOGOTA(SKED),GUAYAQUIL (SEFG), AND PANAMA (MPZL) FLIGHT INFORMATION REGIONS.</a:t>
                      </a:r>
                    </a:p>
                    <a:p>
                      <a:pPr algn="l" defTabSz="457200">
                        <a:defRPr sz="900" b="1">
                          <a:solidFill>
                            <a:srgbClr val="000000"/>
                          </a:solidFill>
                          <a:latin typeface="+mn-lt"/>
                          <a:ea typeface="+mn-ea"/>
                          <a:cs typeface="+mn-cs"/>
                          <a:sym typeface="Menlo Regular"/>
                        </a:defRPr>
                      </a:pPr>
                      <a:r>
                        <a:t>IT IS RECOMMENDED THAT OPERATORS EXERCISE CAUTION WHILE OPERATING IN THE AREAS OVER THE PACIFIC OCEAN AND THE GULF OF CALIFORNIA WITHIN THESE FLIGHT INFORMATION REGIONS (FIR) DUE TO MILITARY ACTIVITIES AND GNSS INTERFERENCE. THERE IS A POTENTIAL RISK TO AIRCRAFT AT ALL ALTITUDES, INCLUDING OVERFLIGHTS AND THE ARRIVAL AND DEPARTURE PHASES OF FLIGHT.</a:t>
                      </a:r>
                    </a:p>
                    <a:p>
                      <a:pPr algn="l" defTabSz="457200">
                        <a:defRPr sz="900" b="1">
                          <a:solidFill>
                            <a:srgbClr val="000000"/>
                          </a:solidFill>
                          <a:latin typeface="+mn-lt"/>
                          <a:ea typeface="+mn-ea"/>
                          <a:cs typeface="+mn-cs"/>
                          <a:sym typeface="Menlo Regular"/>
                        </a:defRPr>
                      </a:pPr>
                      <a:r>
                        <a:t>AIR NAVIGATION AND AIR TRAFFIC CONTROL SERVICES MAINTAIN THEIR SURVEILLANCE SYSTEMS (SURVEILLANCE RADAR) AND CONVENTIONAL RADIO NAVIGATION AIDS (VOR/DME) NATIONWIDE FULLY OPERATIONAL, AS THESE ARE NOT VULNERABLE TO GNSS INTERFERENCE. F) SFC G) UNL </a:t>
                      </a:r>
                    </a:p>
                    <a:p>
                      <a:pPr algn="l" defTabSz="457200">
                        <a:defRPr sz="900" b="1">
                          <a:solidFill>
                            <a:srgbClr val="000000"/>
                          </a:solidFill>
                          <a:latin typeface="+mn-lt"/>
                          <a:ea typeface="+mn-ea"/>
                          <a:cs typeface="+mn-cs"/>
                          <a:sym typeface="Menlo Regular"/>
                        </a:defRPr>
                      </a:pPr>
                      <a:endParaRPr/>
                    </a:p>
                    <a:p>
                      <a:pPr algn="l" defTabSz="457200">
                        <a:defRPr sz="900" b="1">
                          <a:solidFill>
                            <a:srgbClr val="000000"/>
                          </a:solidFill>
                          <a:latin typeface="+mn-lt"/>
                          <a:ea typeface="+mn-ea"/>
                          <a:cs typeface="+mn-cs"/>
                          <a:sym typeface="Menlo Regular"/>
                        </a:defRPr>
                      </a:pPr>
                      <a:r>
                        <a:t>B1636/26 NOTAMN D) 22 0725-1208, 23 0711-1154, 24 0656-1139, 25 0920-1403, 26 0906-1349, 27 0851-1334, 28 0837-1320 E) DANGEROUS AREA FOR REENTRY OF ROCKET STARLINK 15-20 STAGE 1</a:t>
                      </a:r>
                    </a:p>
                    <a:p>
                      <a:pPr algn="l" defTabSz="457200">
                        <a:defRPr sz="900" b="1">
                          <a:solidFill>
                            <a:srgbClr val="000000"/>
                          </a:solidFill>
                          <a:latin typeface="+mn-lt"/>
                          <a:ea typeface="+mn-ea"/>
                          <a:cs typeface="+mn-cs"/>
                          <a:sym typeface="Menlo Regular"/>
                        </a:defRPr>
                      </a:pPr>
                      <a:endParaRPr/>
                    </a:p>
                    <a:p>
                      <a:pPr algn="l" defTabSz="457200">
                        <a:defRPr sz="900" b="1">
                          <a:solidFill>
                            <a:srgbClr val="000000"/>
                          </a:solidFill>
                          <a:latin typeface="+mn-lt"/>
                          <a:ea typeface="+mn-ea"/>
                          <a:cs typeface="+mn-cs"/>
                          <a:sym typeface="Menlo Regular"/>
                        </a:defRPr>
                      </a:pPr>
                      <a:r>
                        <a:t>B1642/26 NOTAMN D) 25 0942-1425, 26 0927-1410, 27 0913-1356, 28 0858-1341, 29 0844-1327, 30 0830-1313, 31 0815-1258 E) DANGEROUS AREA FOR REENTRY OF ROCKET SPACEX STARLINK 15-22 STAGE 1</a:t>
                      </a:r>
                    </a:p>
                    <a:p>
                      <a:pPr algn="l" defTabSz="457200">
                        <a:defRPr sz="900" b="1">
                          <a:solidFill>
                            <a:srgbClr val="000000"/>
                          </a:solidFill>
                          <a:latin typeface="+mn-lt"/>
                          <a:ea typeface="+mn-ea"/>
                          <a:cs typeface="+mn-cs"/>
                          <a:sym typeface="Menlo Regular"/>
                        </a:defRPr>
                      </a:pPr>
                      <a:endParaRPr/>
                    </a:p>
                    <a:p>
                      <a:pPr algn="l" defTabSz="457200">
                        <a:defRPr sz="900" b="1">
                          <a:solidFill>
                            <a:srgbClr val="000000"/>
                          </a:solidFill>
                          <a:latin typeface="+mn-lt"/>
                          <a:ea typeface="+mn-ea"/>
                          <a:cs typeface="+mn-cs"/>
                          <a:sym typeface="Menlo Regular"/>
                        </a:defRPr>
                      </a:pPr>
                      <a:r>
                        <a:t>——— MMFO ———</a:t>
                      </a:r>
                    </a:p>
                    <a:p>
                      <a:pPr algn="l" defTabSz="457200">
                        <a:defRPr sz="900" b="1">
                          <a:solidFill>
                            <a:srgbClr val="000000"/>
                          </a:solidFill>
                          <a:latin typeface="+mn-lt"/>
                          <a:ea typeface="+mn-ea"/>
                          <a:cs typeface="+mn-cs"/>
                          <a:sym typeface="Menlo Regular"/>
                        </a:defRPr>
                      </a:pPr>
                      <a:endParaRPr/>
                    </a:p>
                  </a:txBody>
                  <a:tcPr marL="0" marR="0" marT="0" marB="0" horzOverflow="overflow">
                    <a:lnT w="12700">
                      <a:solidFill>
                        <a:srgbClr val="FFFFFF"/>
                      </a:solidFill>
                    </a:lnT>
                    <a:solidFill>
                      <a:srgbClr val="92CDDD"/>
                    </a:solidFill>
                  </a:tcPr>
                </a:tc>
                <a:extLst>
                  <a:ext uri="{0D108BD9-81ED-4DB2-BD59-A6C34878D82A}">
                    <a16:rowId xmlns:a16="http://schemas.microsoft.com/office/drawing/2014/main" val="10001"/>
                  </a:ext>
                </a:extLst>
              </a:tr>
            </a:tbl>
          </a:graphicData>
        </a:graphic>
      </p:graphicFrame>
      <p:sp>
        <p:nvSpPr>
          <p:cNvPr id="1270" name="Rectángulo 10"/>
          <p:cNvSpPr txBox="1"/>
          <p:nvPr/>
        </p:nvSpPr>
        <p:spPr>
          <a:xfrm>
            <a:off x="3945640" y="440771"/>
            <a:ext cx="4300721" cy="396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ctr">
              <a:defRPr sz="2000" b="1">
                <a:solidFill>
                  <a:srgbClr val="FF0000"/>
                </a:solidFill>
              </a:defRPr>
            </a:lvl1pPr>
          </a:lstStyle>
          <a:p>
            <a:r>
              <a:t>SENEAM – Aug 20, 2026</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72" name="TextBox 3"/>
          <p:cNvSpPr txBox="1"/>
          <p:nvPr/>
        </p:nvSpPr>
        <p:spPr>
          <a:xfrm>
            <a:off x="4909456" y="-5619"/>
            <a:ext cx="2373095" cy="523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ctr">
              <a:defRPr sz="2800" b="1">
                <a:solidFill>
                  <a:srgbClr val="002060"/>
                </a:solidFill>
                <a:latin typeface="Helvetica"/>
                <a:ea typeface="Helvetica"/>
                <a:cs typeface="Helvetica"/>
                <a:sym typeface="Helvetica"/>
              </a:defRPr>
            </a:lvl1pPr>
          </a:lstStyle>
          <a:p>
            <a:r>
              <a:t>CADENA</a:t>
            </a:r>
          </a:p>
        </p:txBody>
      </p:sp>
      <p:pic>
        <p:nvPicPr>
          <p:cNvPr id="1273" name="Imagen 6" descr="Imagen 6"/>
          <p:cNvPicPr>
            <a:picLocks noChangeAspect="1"/>
          </p:cNvPicPr>
          <p:nvPr/>
        </p:nvPicPr>
        <p:blipFill>
          <a:blip r:embed="rId2"/>
          <a:stretch>
            <a:fillRect/>
          </a:stretch>
        </p:blipFill>
        <p:spPr>
          <a:xfrm>
            <a:off x="211892" y="147573"/>
            <a:ext cx="2042081" cy="594415"/>
          </a:xfrm>
          <a:prstGeom prst="rect">
            <a:avLst/>
          </a:prstGeom>
          <a:ln w="12700">
            <a:miter lim="400000"/>
          </a:ln>
        </p:spPr>
      </p:pic>
      <p:pic>
        <p:nvPicPr>
          <p:cNvPr id="1274" name="Imagen 11" descr="Imagen 11"/>
          <p:cNvPicPr>
            <a:picLocks noChangeAspect="1"/>
          </p:cNvPicPr>
          <p:nvPr/>
        </p:nvPicPr>
        <p:blipFill>
          <a:blip r:embed="rId3"/>
          <a:stretch>
            <a:fillRect/>
          </a:stretch>
        </p:blipFill>
        <p:spPr>
          <a:xfrm>
            <a:off x="9256969" y="47221"/>
            <a:ext cx="2796161" cy="795118"/>
          </a:xfrm>
          <a:prstGeom prst="rect">
            <a:avLst/>
          </a:prstGeom>
          <a:ln w="12700">
            <a:miter lim="400000"/>
          </a:ln>
        </p:spPr>
      </p:pic>
      <p:sp>
        <p:nvSpPr>
          <p:cNvPr id="1275" name="Rectángulo 10"/>
          <p:cNvSpPr txBox="1"/>
          <p:nvPr/>
        </p:nvSpPr>
        <p:spPr>
          <a:xfrm>
            <a:off x="3945640" y="440771"/>
            <a:ext cx="4300721" cy="396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ctr">
              <a:defRPr sz="2000" b="1">
                <a:solidFill>
                  <a:srgbClr val="FF0000"/>
                </a:solidFill>
              </a:defRPr>
            </a:lvl1pPr>
          </a:lstStyle>
          <a:p>
            <a:r>
              <a:t>SENEAM – Aug 20, 2026</a:t>
            </a:r>
          </a:p>
        </p:txBody>
      </p:sp>
      <p:pic>
        <p:nvPicPr>
          <p:cNvPr id="1276" name="Captura de pantalla 2026-08-20 a la(s) 7.05.31.png" descr="Captura de pantalla 2026-08-20 a la(s) 7.05.31.png"/>
          <p:cNvPicPr>
            <a:picLocks noChangeAspect="1"/>
          </p:cNvPicPr>
          <p:nvPr/>
        </p:nvPicPr>
        <p:blipFill>
          <a:blip r:embed="rId4"/>
          <a:stretch>
            <a:fillRect/>
          </a:stretch>
        </p:blipFill>
        <p:spPr>
          <a:xfrm>
            <a:off x="474041" y="818989"/>
            <a:ext cx="5348547" cy="3003722"/>
          </a:xfrm>
          <a:prstGeom prst="rect">
            <a:avLst/>
          </a:prstGeom>
          <a:ln w="12700">
            <a:miter lim="400000"/>
          </a:ln>
        </p:spPr>
      </p:pic>
      <p:pic>
        <p:nvPicPr>
          <p:cNvPr id="1277" name="Captura de pantalla 2026-08-20 a la(s) 7.05.37.png" descr="Captura de pantalla 2026-08-20 a la(s) 7.05.37.png"/>
          <p:cNvPicPr>
            <a:picLocks noChangeAspect="1"/>
          </p:cNvPicPr>
          <p:nvPr/>
        </p:nvPicPr>
        <p:blipFill>
          <a:blip r:embed="rId5"/>
          <a:stretch>
            <a:fillRect/>
          </a:stretch>
        </p:blipFill>
        <p:spPr>
          <a:xfrm>
            <a:off x="6402136" y="818989"/>
            <a:ext cx="5348547" cy="3003722"/>
          </a:xfrm>
          <a:prstGeom prst="rect">
            <a:avLst/>
          </a:prstGeom>
          <a:ln w="12700">
            <a:miter lim="400000"/>
          </a:ln>
        </p:spPr>
      </p:pic>
      <p:pic>
        <p:nvPicPr>
          <p:cNvPr id="1278" name="Captura de pantalla 2026-08-20 a la(s) 7.05.44.png" descr="Captura de pantalla 2026-08-20 a la(s) 7.05.44.png"/>
          <p:cNvPicPr>
            <a:picLocks noChangeAspect="1"/>
          </p:cNvPicPr>
          <p:nvPr/>
        </p:nvPicPr>
        <p:blipFill>
          <a:blip r:embed="rId6"/>
          <a:stretch>
            <a:fillRect/>
          </a:stretch>
        </p:blipFill>
        <p:spPr>
          <a:xfrm>
            <a:off x="474041" y="3828393"/>
            <a:ext cx="5348547" cy="3003722"/>
          </a:xfrm>
          <a:prstGeom prst="rect">
            <a:avLst/>
          </a:prstGeom>
          <a:ln w="12700">
            <a:miter lim="400000"/>
          </a:ln>
        </p:spPr>
      </p:pic>
      <p:pic>
        <p:nvPicPr>
          <p:cNvPr id="1279" name="Captura de pantalla 2026-08-20 a la(s) 7.05.51.png" descr="Captura de pantalla 2026-08-20 a la(s) 7.05.51.png"/>
          <p:cNvPicPr>
            <a:picLocks noChangeAspect="1"/>
          </p:cNvPicPr>
          <p:nvPr/>
        </p:nvPicPr>
        <p:blipFill>
          <a:blip r:embed="rId7"/>
          <a:stretch>
            <a:fillRect/>
          </a:stretch>
        </p:blipFill>
        <p:spPr>
          <a:xfrm>
            <a:off x="6402136" y="3828393"/>
            <a:ext cx="5348547" cy="3003722"/>
          </a:xfrm>
          <a:prstGeom prst="rect">
            <a:avLst/>
          </a:prstGeom>
          <a:ln w="12700">
            <a:miter lim="400000"/>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1" name="TextBox 3"/>
          <p:cNvSpPr txBox="1"/>
          <p:nvPr/>
        </p:nvSpPr>
        <p:spPr>
          <a:xfrm>
            <a:off x="4909456" y="-5619"/>
            <a:ext cx="2373095" cy="523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ctr">
              <a:defRPr sz="2800" b="1">
                <a:solidFill>
                  <a:srgbClr val="002060"/>
                </a:solidFill>
                <a:latin typeface="Helvetica"/>
                <a:ea typeface="Helvetica"/>
                <a:cs typeface="Helvetica"/>
                <a:sym typeface="Helvetica"/>
              </a:defRPr>
            </a:lvl1pPr>
          </a:lstStyle>
          <a:p>
            <a:r>
              <a:t>CADENA</a:t>
            </a:r>
          </a:p>
        </p:txBody>
      </p:sp>
      <p:pic>
        <p:nvPicPr>
          <p:cNvPr id="1282" name="Imagen 6" descr="Imagen 6"/>
          <p:cNvPicPr>
            <a:picLocks noChangeAspect="1"/>
          </p:cNvPicPr>
          <p:nvPr/>
        </p:nvPicPr>
        <p:blipFill>
          <a:blip r:embed="rId2"/>
          <a:stretch>
            <a:fillRect/>
          </a:stretch>
        </p:blipFill>
        <p:spPr>
          <a:xfrm>
            <a:off x="211892" y="147573"/>
            <a:ext cx="2042081" cy="594415"/>
          </a:xfrm>
          <a:prstGeom prst="rect">
            <a:avLst/>
          </a:prstGeom>
          <a:ln w="12700">
            <a:miter lim="400000"/>
          </a:ln>
        </p:spPr>
      </p:pic>
      <p:pic>
        <p:nvPicPr>
          <p:cNvPr id="1283" name="Imagen 11" descr="Imagen 11"/>
          <p:cNvPicPr>
            <a:picLocks noChangeAspect="1"/>
          </p:cNvPicPr>
          <p:nvPr/>
        </p:nvPicPr>
        <p:blipFill>
          <a:blip r:embed="rId3"/>
          <a:stretch>
            <a:fillRect/>
          </a:stretch>
        </p:blipFill>
        <p:spPr>
          <a:xfrm>
            <a:off x="9256969" y="47221"/>
            <a:ext cx="2796161" cy="795118"/>
          </a:xfrm>
          <a:prstGeom prst="rect">
            <a:avLst/>
          </a:prstGeom>
          <a:ln w="12700">
            <a:miter lim="400000"/>
          </a:ln>
        </p:spPr>
      </p:pic>
      <p:sp>
        <p:nvSpPr>
          <p:cNvPr id="1284" name="Rectángulo 10"/>
          <p:cNvSpPr txBox="1"/>
          <p:nvPr/>
        </p:nvSpPr>
        <p:spPr>
          <a:xfrm>
            <a:off x="3945640" y="440771"/>
            <a:ext cx="4300721" cy="3962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spAutoFit/>
          </a:bodyPr>
          <a:lstStyle>
            <a:lvl1pPr algn="ctr">
              <a:defRPr sz="2000" b="1">
                <a:solidFill>
                  <a:srgbClr val="FF0000"/>
                </a:solidFill>
              </a:defRPr>
            </a:lvl1pPr>
          </a:lstStyle>
          <a:p>
            <a:r>
              <a:t>SENEAM – Aug 20, 2026</a:t>
            </a:r>
          </a:p>
        </p:txBody>
      </p:sp>
      <p:pic>
        <p:nvPicPr>
          <p:cNvPr id="1285" name="Captura de pantalla 2026-08-20 a la(s) 7.06.48.png" descr="Captura de pantalla 2026-08-20 a la(s) 7.06.48.png"/>
          <p:cNvPicPr>
            <a:picLocks noChangeAspect="1"/>
          </p:cNvPicPr>
          <p:nvPr/>
        </p:nvPicPr>
        <p:blipFill>
          <a:blip r:embed="rId4"/>
          <a:stretch>
            <a:fillRect/>
          </a:stretch>
        </p:blipFill>
        <p:spPr>
          <a:xfrm>
            <a:off x="606223" y="834048"/>
            <a:ext cx="5346138" cy="3014903"/>
          </a:xfrm>
          <a:prstGeom prst="rect">
            <a:avLst/>
          </a:prstGeom>
          <a:ln w="12700">
            <a:miter lim="400000"/>
          </a:ln>
        </p:spPr>
      </p:pic>
      <p:pic>
        <p:nvPicPr>
          <p:cNvPr id="1286" name="Captura de pantalla 2026-08-20 a la(s) 7.07.11.png" descr="Captura de pantalla 2026-08-20 a la(s) 7.07.11.png"/>
          <p:cNvPicPr>
            <a:picLocks noChangeAspect="1"/>
          </p:cNvPicPr>
          <p:nvPr/>
        </p:nvPicPr>
        <p:blipFill>
          <a:blip r:embed="rId5"/>
          <a:stretch>
            <a:fillRect/>
          </a:stretch>
        </p:blipFill>
        <p:spPr>
          <a:xfrm>
            <a:off x="6242764" y="834048"/>
            <a:ext cx="5354720" cy="3014903"/>
          </a:xfrm>
          <a:prstGeom prst="rect">
            <a:avLst/>
          </a:prstGeom>
          <a:ln w="12700">
            <a:miter lim="400000"/>
          </a:ln>
        </p:spPr>
      </p:pic>
      <p:pic>
        <p:nvPicPr>
          <p:cNvPr id="1287" name="Captura de pantalla 2026-08-20 a la(s) 7.07.20.png" descr="Captura de pantalla 2026-08-20 a la(s) 7.07.20.png"/>
          <p:cNvPicPr>
            <a:picLocks noChangeAspect="1"/>
          </p:cNvPicPr>
          <p:nvPr/>
        </p:nvPicPr>
        <p:blipFill>
          <a:blip r:embed="rId6"/>
          <a:stretch>
            <a:fillRect/>
          </a:stretch>
        </p:blipFill>
        <p:spPr>
          <a:xfrm>
            <a:off x="601932" y="3831279"/>
            <a:ext cx="5354720" cy="3014904"/>
          </a:xfrm>
          <a:prstGeom prst="rect">
            <a:avLst/>
          </a:prstGeom>
          <a:ln w="12700">
            <a:miter lim="400000"/>
          </a:ln>
        </p:spPr>
      </p:pic>
      <p:pic>
        <p:nvPicPr>
          <p:cNvPr id="1288" name="Captura de pantalla 2026-08-20 a la(s) 7.07.31.png" descr="Captura de pantalla 2026-08-20 a la(s) 7.07.31.png"/>
          <p:cNvPicPr>
            <a:picLocks noChangeAspect="1"/>
          </p:cNvPicPr>
          <p:nvPr/>
        </p:nvPicPr>
        <p:blipFill>
          <a:blip r:embed="rId7"/>
          <a:stretch>
            <a:fillRect/>
          </a:stretch>
        </p:blipFill>
        <p:spPr>
          <a:xfrm>
            <a:off x="6242764" y="3831279"/>
            <a:ext cx="5354720" cy="3014904"/>
          </a:xfrm>
          <a:prstGeom prst="rect">
            <a:avLst/>
          </a:prstGeom>
          <a:ln w="12700">
            <a:miter lim="400000"/>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le 1"/>
          <p:cNvSpPr txBox="1"/>
          <p:nvPr/>
        </p:nvSpPr>
        <p:spPr bwMode="auto">
          <a:xfrm>
            <a:off x="2425285" y="1501360"/>
            <a:ext cx="7341431" cy="615413"/>
          </a:xfrm>
          <a:prstGeom prst="rect">
            <a:avLst/>
          </a:prstGeom>
        </p:spPr>
        <p:txBody>
          <a:bodyPr>
            <a:normAutofit/>
          </a:bodyPr>
          <a:lstStyle>
            <a:lvl1pPr algn="l" defTabSz="914400">
              <a:lnSpc>
                <a:spcPct val="90000"/>
              </a:lnSpc>
              <a:spcBef>
                <a:spcPts val="0"/>
              </a:spcBef>
              <a:buNone/>
              <a:defRPr sz="4400">
                <a:solidFill>
                  <a:schemeClr val="tx1"/>
                </a:solidFill>
                <a:latin typeface="+mj-lt"/>
                <a:ea typeface="+mj-ea"/>
                <a:cs typeface="+mj-cs"/>
              </a:defRPr>
            </a:lvl1pPr>
          </a:lstStyle>
          <a:p>
            <a:pPr algn="ctr">
              <a:defRPr/>
            </a:pPr>
            <a:r>
              <a:rPr lang="en-US" sz="3300" b="1">
                <a:solidFill>
                  <a:srgbClr val="002060"/>
                </a:solidFill>
              </a:rPr>
              <a:t>Any additional comments or questions?</a:t>
            </a:r>
            <a:endParaRPr/>
          </a:p>
        </p:txBody>
      </p:sp>
      <p:sp>
        <p:nvSpPr>
          <p:cNvPr id="5" name="TextBox 4"/>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grpSp>
        <p:nvGrpSpPr>
          <p:cNvPr id="14" name="Group 13"/>
          <p:cNvGrpSpPr>
            <a:grpSpLocks noChangeAspect="1"/>
          </p:cNvGrpSpPr>
          <p:nvPr/>
        </p:nvGrpSpPr>
        <p:grpSpPr bwMode="auto">
          <a:xfrm>
            <a:off x="5044439" y="3276600"/>
            <a:ext cx="2103120" cy="1373464"/>
            <a:chOff x="2432876" y="2519483"/>
            <a:chExt cx="4465821" cy="2971800"/>
          </a:xfrm>
        </p:grpSpPr>
        <p:pic>
          <p:nvPicPr>
            <p:cNvPr id="8" name="Picture 7"/>
            <p:cNvPicPr>
              <a:picLocks noChangeAspect="1"/>
            </p:cNvPicPr>
            <p:nvPr/>
          </p:nvPicPr>
          <p:blipFill>
            <a:blip r:embed="rId2"/>
            <a:stretch/>
          </p:blipFill>
          <p:spPr bwMode="auto">
            <a:xfrm>
              <a:off x="2432876" y="2519483"/>
              <a:ext cx="4465821" cy="2971800"/>
            </a:xfrm>
            <a:prstGeom prst="rect">
              <a:avLst/>
            </a:prstGeom>
          </p:spPr>
        </p:pic>
        <p:pic>
          <p:nvPicPr>
            <p:cNvPr id="10" name="Picture 9"/>
            <p:cNvPicPr>
              <a:picLocks noChangeAspect="1"/>
            </p:cNvPicPr>
            <p:nvPr/>
          </p:nvPicPr>
          <p:blipFill>
            <a:blip r:embed="rId3"/>
            <a:stretch/>
          </p:blipFill>
          <p:spPr bwMode="auto">
            <a:xfrm>
              <a:off x="3810000" y="3428010"/>
              <a:ext cx="1219200" cy="1203369"/>
            </a:xfrm>
            <a:prstGeom prst="rect">
              <a:avLst/>
            </a:prstGeom>
          </p:spPr>
        </p:pic>
      </p:gr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Text Placeholder 1"/>
          <p:cNvSpPr>
            <a:spLocks noGrp="1"/>
          </p:cNvSpPr>
          <p:nvPr>
            <p:ph type="body" sz="quarter" idx="10"/>
          </p:nvPr>
        </p:nvSpPr>
        <p:spPr bwMode="auto"/>
        <p:txBody>
          <a:bodyPr/>
          <a:lstStyle/>
          <a:p>
            <a:pPr>
              <a:defRPr/>
            </a:pPr>
            <a:r>
              <a:rPr lang="es-ES"/>
              <a:t>THANK YOU</a:t>
            </a:r>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bwMode="auto">
        <a:xfrm>
          <a:off x="0" y="0"/>
          <a:ext cx="0" cy="0"/>
          <a:chOff x="0" y="0"/>
          <a:chExt cx="0" cy="0"/>
        </a:xfrm>
      </p:grpSpPr>
      <p:pic>
        <p:nvPicPr>
          <p:cNvPr id="6" name="Imagen 2"/>
          <p:cNvPicPr>
            <a:picLocks noChangeAspect="1"/>
          </p:cNvPicPr>
          <p:nvPr/>
        </p:nvPicPr>
        <p:blipFill>
          <a:blip r:embed="rId2"/>
          <a:srcRect r="1248"/>
          <a:stretch/>
        </p:blipFill>
        <p:spPr bwMode="auto">
          <a:xfrm>
            <a:off x="2442817" y="1447800"/>
            <a:ext cx="7306365" cy="5230644"/>
          </a:xfrm>
          <a:prstGeom prst="rect">
            <a:avLst/>
          </a:prstGeom>
          <a:ln w="3175">
            <a:solidFill>
              <a:schemeClr val="tx1"/>
            </a:solidFill>
          </a:ln>
        </p:spPr>
      </p:pic>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7" name="Picture 2" descr="CNES launches a space investment fund to be managed by CapDecisif  Management - Cosmicapital"/>
          <p:cNvPicPr>
            <a:picLocks noChangeAspect="1" noChangeArrowheads="1"/>
          </p:cNvPicPr>
          <p:nvPr/>
        </p:nvPicPr>
        <p:blipFill>
          <a:blip r:embed="rId3"/>
          <a:stretch/>
        </p:blipFill>
        <p:spPr bwMode="auto">
          <a:xfrm>
            <a:off x="2442817" y="1020160"/>
            <a:ext cx="2661353" cy="1752599"/>
          </a:xfrm>
          <a:prstGeom prst="rect">
            <a:avLst/>
          </a:prstGeom>
          <a:noFill/>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bwMode="auto">
        <a:xfrm>
          <a:off x="0" y="0"/>
          <a:ext cx="0" cy="0"/>
          <a:chOff x="0" y="0"/>
          <a:chExt cx="0" cy="0"/>
        </a:xfrm>
      </p:grpSpPr>
      <p:pic>
        <p:nvPicPr>
          <p:cNvPr id="8" name="Picture 7"/>
          <p:cNvPicPr>
            <a:picLocks noChangeAspect="1"/>
          </p:cNvPicPr>
          <p:nvPr/>
        </p:nvPicPr>
        <p:blipFill>
          <a:blip r:embed="rId2"/>
          <a:stretch/>
        </p:blipFill>
        <p:spPr bwMode="auto">
          <a:xfrm>
            <a:off x="3713328" y="1442490"/>
            <a:ext cx="6343518" cy="2815479"/>
          </a:xfrm>
          <a:prstGeom prst="rect">
            <a:avLst/>
          </a:prstGeom>
        </p:spPr>
      </p:pic>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5" name="Picture 4"/>
          <p:cNvPicPr>
            <a:picLocks noChangeAspect="1"/>
          </p:cNvPicPr>
          <p:nvPr/>
        </p:nvPicPr>
        <p:blipFill>
          <a:blip r:embed="rId3"/>
          <a:srcRect l="16000" r="25333"/>
          <a:stretch/>
        </p:blipFill>
        <p:spPr bwMode="auto">
          <a:xfrm>
            <a:off x="2057400" y="1442489"/>
            <a:ext cx="1676400" cy="1600200"/>
          </a:xfrm>
          <a:prstGeom prst="rect">
            <a:avLst/>
          </a:prstGeom>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bwMode="auto">
        <a:xfrm>
          <a:off x="0" y="0"/>
          <a:ext cx="0" cy="0"/>
          <a:chOff x="0" y="0"/>
          <a:chExt cx="0" cy="0"/>
        </a:xfrm>
      </p:grpSpPr>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dirty="0">
                <a:solidFill>
                  <a:srgbClr val="002060"/>
                </a:solidFill>
              </a:rPr>
              <a:t>CADENA</a:t>
            </a:r>
            <a:endParaRPr lang="en-US" sz="3600" b="1" dirty="0"/>
          </a:p>
        </p:txBody>
      </p:sp>
      <p:pic>
        <p:nvPicPr>
          <p:cNvPr id="6" name="Picture 5"/>
          <p:cNvPicPr>
            <a:picLocks noChangeAspect="1"/>
          </p:cNvPicPr>
          <p:nvPr/>
        </p:nvPicPr>
        <p:blipFill>
          <a:blip r:embed="rId2"/>
          <a:stretch/>
        </p:blipFill>
        <p:spPr bwMode="auto">
          <a:xfrm>
            <a:off x="1504551" y="1447800"/>
            <a:ext cx="1733550" cy="1066800"/>
          </a:xfrm>
          <a:prstGeom prst="rect">
            <a:avLst/>
          </a:prstGeom>
        </p:spPr>
      </p:pic>
      <p:pic>
        <p:nvPicPr>
          <p:cNvPr id="8" name="Picture 7"/>
          <p:cNvPicPr>
            <a:picLocks noChangeAspect="1"/>
          </p:cNvPicPr>
          <p:nvPr/>
        </p:nvPicPr>
        <p:blipFill>
          <a:blip r:embed="rId3"/>
          <a:stretch/>
        </p:blipFill>
        <p:spPr bwMode="auto">
          <a:xfrm>
            <a:off x="3238101" y="1981200"/>
            <a:ext cx="5715798" cy="4286848"/>
          </a:xfrm>
          <a:prstGeom prst="rect">
            <a:avLst/>
          </a:prstGeom>
        </p:spPr>
      </p:pic>
      <p:pic>
        <p:nvPicPr>
          <p:cNvPr id="7" name="Picture 6"/>
          <p:cNvPicPr>
            <a:picLocks noChangeAspect="1"/>
          </p:cNvPicPr>
          <p:nvPr/>
        </p:nvPicPr>
        <p:blipFill>
          <a:blip r:embed="rId4"/>
          <a:stretch/>
        </p:blipFill>
        <p:spPr bwMode="auto">
          <a:xfrm>
            <a:off x="1380582" y="3171825"/>
            <a:ext cx="1990725" cy="514350"/>
          </a:xfrm>
          <a:prstGeom prst="rect">
            <a:avLst/>
          </a:prstGeom>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bwMode="auto">
        <a:xfrm>
          <a:off x="0" y="0"/>
          <a:ext cx="0" cy="0"/>
          <a:chOff x="0" y="0"/>
          <a:chExt cx="0" cy="0"/>
        </a:xfrm>
      </p:grpSpPr>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7" name="Picture 6"/>
          <p:cNvPicPr>
            <a:picLocks noChangeAspect="1"/>
          </p:cNvPicPr>
          <p:nvPr/>
        </p:nvPicPr>
        <p:blipFill>
          <a:blip r:embed="rId2"/>
          <a:stretch/>
        </p:blipFill>
        <p:spPr bwMode="auto">
          <a:xfrm>
            <a:off x="2538398" y="1685925"/>
            <a:ext cx="7115205" cy="3810000"/>
          </a:xfrm>
          <a:prstGeom prst="rect">
            <a:avLst/>
          </a:prstGeom>
        </p:spPr>
      </p:pic>
      <p:pic>
        <p:nvPicPr>
          <p:cNvPr id="3" name="Picture 2"/>
          <p:cNvPicPr>
            <a:picLocks noChangeAspect="1"/>
          </p:cNvPicPr>
          <p:nvPr/>
        </p:nvPicPr>
        <p:blipFill>
          <a:blip r:embed="rId3"/>
          <a:stretch/>
        </p:blipFill>
        <p:spPr bwMode="auto">
          <a:xfrm>
            <a:off x="1905001" y="1676400"/>
            <a:ext cx="1530191" cy="1600200"/>
          </a:xfrm>
          <a:prstGeom prst="rect">
            <a:avLst/>
          </a:prstGeom>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bwMode="auto">
        <a:xfrm>
          <a:off x="0" y="0"/>
          <a:ext cx="0" cy="0"/>
          <a:chOff x="0" y="0"/>
          <a:chExt cx="0" cy="0"/>
        </a:xfrm>
      </p:grpSpPr>
      <p:sp>
        <p:nvSpPr>
          <p:cNvPr id="4"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5" name="Picture 4"/>
          <p:cNvPicPr>
            <a:picLocks noChangeAspect="1"/>
          </p:cNvPicPr>
          <p:nvPr/>
        </p:nvPicPr>
        <p:blipFill>
          <a:blip r:embed="rId2"/>
          <a:srcRect r="825"/>
          <a:stretch/>
        </p:blipFill>
        <p:spPr bwMode="auto">
          <a:xfrm>
            <a:off x="3352800" y="2364028"/>
            <a:ext cx="6493590" cy="3583008"/>
          </a:xfrm>
          <a:prstGeom prst="rect">
            <a:avLst/>
          </a:prstGeom>
        </p:spPr>
      </p:pic>
      <p:pic>
        <p:nvPicPr>
          <p:cNvPr id="2" name="Picture 1"/>
          <p:cNvPicPr>
            <a:picLocks noChangeAspect="1"/>
          </p:cNvPicPr>
          <p:nvPr/>
        </p:nvPicPr>
        <p:blipFill>
          <a:blip r:embed="rId3"/>
          <a:stretch/>
        </p:blipFill>
        <p:spPr bwMode="auto">
          <a:xfrm>
            <a:off x="1807369" y="1217232"/>
            <a:ext cx="2276475" cy="1146796"/>
          </a:xfrm>
          <a:prstGeom prst="rect">
            <a:avLst/>
          </a:prstGeom>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bwMode="auto">
        <a:xfrm>
          <a:off x="0" y="0"/>
          <a:ext cx="0" cy="0"/>
          <a:chOff x="0" y="0"/>
          <a:chExt cx="0" cy="0"/>
        </a:xfrm>
      </p:grpSpPr>
      <p:pic>
        <p:nvPicPr>
          <p:cNvPr id="4" name="Picture 3"/>
          <p:cNvPicPr>
            <a:picLocks noChangeAspect="1"/>
          </p:cNvPicPr>
          <p:nvPr/>
        </p:nvPicPr>
        <p:blipFill>
          <a:blip r:embed="rId2"/>
          <a:srcRect l="11230" t="16644" r="10959" b="-7397"/>
          <a:stretch/>
        </p:blipFill>
        <p:spPr bwMode="auto">
          <a:xfrm>
            <a:off x="3246495" y="1676400"/>
            <a:ext cx="5699010" cy="4267200"/>
          </a:xfrm>
          <a:prstGeom prst="rect">
            <a:avLst/>
          </a:prstGeom>
        </p:spPr>
      </p:pic>
      <p:sp>
        <p:nvSpPr>
          <p:cNvPr id="5" name="TextBox 4"/>
          <p:cNvSpPr txBox="1"/>
          <p:nvPr/>
        </p:nvSpPr>
        <p:spPr bwMode="auto">
          <a:xfrm>
            <a:off x="1905000" y="381001"/>
            <a:ext cx="8382000" cy="646331"/>
          </a:xfrm>
          <a:prstGeom prst="rect">
            <a:avLst/>
          </a:prstGeom>
          <a:noFill/>
        </p:spPr>
        <p:txBody>
          <a:bodyPr wrap="square" rtlCol="0">
            <a:spAutoFit/>
          </a:bodyPr>
          <a:lstStyle/>
          <a:p>
            <a:pPr algn="ctr">
              <a:defRPr/>
            </a:pPr>
            <a:r>
              <a:rPr lang="en-US" sz="3600" b="1">
                <a:solidFill>
                  <a:srgbClr val="002060"/>
                </a:solidFill>
              </a:rPr>
              <a:t>CADENA</a:t>
            </a:r>
            <a:endParaRPr lang="en-US" sz="3600" b="1"/>
          </a:p>
        </p:txBody>
      </p:sp>
      <p:pic>
        <p:nvPicPr>
          <p:cNvPr id="2" name="Picture 1"/>
          <p:cNvPicPr>
            <a:picLocks noChangeAspect="1"/>
          </p:cNvPicPr>
          <p:nvPr/>
        </p:nvPicPr>
        <p:blipFill>
          <a:blip r:embed="rId3"/>
          <a:stretch/>
        </p:blipFill>
        <p:spPr bwMode="auto">
          <a:xfrm>
            <a:off x="990600" y="1219200"/>
            <a:ext cx="2057400" cy="619125"/>
          </a:xfrm>
          <a:prstGeom prst="rect">
            <a:avLst/>
          </a:prstGeom>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MasterPhAnim="0" show="0">
  <p:cSld>
    <p:spTree>
      <p:nvGrpSpPr>
        <p:cNvPr id="1" name=""/>
        <p:cNvGrpSpPr/>
        <p:nvPr/>
      </p:nvGrpSpPr>
      <p:grpSpPr bwMode="auto">
        <a:xfrm>
          <a:off x="0" y="0"/>
          <a:ext cx="0" cy="0"/>
          <a:chOff x="0" y="0"/>
          <a:chExt cx="0" cy="0"/>
        </a:xfrm>
      </p:grpSpPr>
      <p:sp>
        <p:nvSpPr>
          <p:cNvPr id="4" name="TextBox 3"/>
          <p:cNvSpPr txBox="1"/>
          <p:nvPr/>
        </p:nvSpPr>
        <p:spPr bwMode="auto">
          <a:xfrm>
            <a:off x="2952750" y="1028702"/>
            <a:ext cx="6286500" cy="507831"/>
          </a:xfrm>
          <a:prstGeom prst="rect">
            <a:avLst/>
          </a:prstGeom>
          <a:noFill/>
        </p:spPr>
        <p:txBody>
          <a:bodyPr wrap="square" rtlCol="0">
            <a:spAutoFit/>
          </a:bodyPr>
          <a:lstStyle/>
          <a:p>
            <a:pPr algn="ctr">
              <a:defRPr/>
            </a:pPr>
            <a:r>
              <a:rPr lang="en-US" sz="2700" b="1">
                <a:solidFill>
                  <a:srgbClr val="002060"/>
                </a:solidFill>
              </a:rPr>
              <a:t>CADENA</a:t>
            </a:r>
            <a:endParaRPr lang="en-US" sz="2700" b="1"/>
          </a:p>
        </p:txBody>
      </p:sp>
      <p:pic>
        <p:nvPicPr>
          <p:cNvPr id="9" name="Picture 8"/>
          <p:cNvPicPr>
            <a:picLocks noChangeAspect="1"/>
          </p:cNvPicPr>
          <p:nvPr/>
        </p:nvPicPr>
        <p:blipFill>
          <a:blip r:embed="rId2"/>
          <a:stretch/>
        </p:blipFill>
        <p:spPr bwMode="auto">
          <a:xfrm>
            <a:off x="2170612" y="1150349"/>
            <a:ext cx="7543800" cy="4714875"/>
          </a:xfrm>
          <a:prstGeom prst="rect">
            <a:avLst/>
          </a:prstGeom>
        </p:spPr>
      </p:pic>
      <p:sp>
        <p:nvSpPr>
          <p:cNvPr id="8" name="TextBox 7"/>
          <p:cNvSpPr txBox="1"/>
          <p:nvPr/>
        </p:nvSpPr>
        <p:spPr bwMode="auto">
          <a:xfrm>
            <a:off x="2582092" y="1150349"/>
            <a:ext cx="6942908" cy="1685077"/>
          </a:xfrm>
          <a:prstGeom prst="rect">
            <a:avLst/>
          </a:prstGeom>
          <a:noFill/>
        </p:spPr>
        <p:txBody>
          <a:bodyPr wrap="square" rtlCol="0">
            <a:spAutoFit/>
          </a:bodyPr>
          <a:lstStyle/>
          <a:p>
            <a:pPr>
              <a:defRPr/>
            </a:pPr>
            <a:r>
              <a:rPr lang="en-US" sz="4500" dirty="0">
                <a:solidFill>
                  <a:schemeClr val="bg1"/>
                </a:solidFill>
              </a:rPr>
              <a:t>ATO Space Operations Office </a:t>
            </a:r>
            <a:endParaRPr dirty="0"/>
          </a:p>
          <a:p>
            <a:pPr>
              <a:defRPr/>
            </a:pPr>
            <a:endParaRPr lang="en-US" sz="1350" dirty="0"/>
          </a:p>
        </p:txBody>
      </p:sp>
      <p:pic>
        <p:nvPicPr>
          <p:cNvPr id="10" name="Picture 9"/>
          <p:cNvPicPr>
            <a:picLocks noChangeAspect="1"/>
          </p:cNvPicPr>
          <p:nvPr/>
        </p:nvPicPr>
        <p:blipFill>
          <a:blip r:embed="rId3"/>
          <a:srcRect l="6210" r="9146"/>
          <a:stretch/>
        </p:blipFill>
        <p:spPr bwMode="auto">
          <a:xfrm>
            <a:off x="2170612" y="4707775"/>
            <a:ext cx="1143000" cy="1157449"/>
          </a:xfrm>
          <a:prstGeom prst="rect">
            <a:avLst/>
          </a:prstGeom>
        </p:spPr>
      </p:pic>
      <p:pic>
        <p:nvPicPr>
          <p:cNvPr id="11" name="Picture 10"/>
          <p:cNvPicPr>
            <a:picLocks noChangeAspect="1"/>
          </p:cNvPicPr>
          <p:nvPr/>
        </p:nvPicPr>
        <p:blipFill>
          <a:blip r:embed="rId4"/>
          <a:srcRect l="16000" r="25333"/>
          <a:stretch/>
        </p:blipFill>
        <p:spPr bwMode="auto">
          <a:xfrm>
            <a:off x="8460379" y="4659496"/>
            <a:ext cx="1263145" cy="1205729"/>
          </a:xfrm>
          <a:prstGeom prst="rect">
            <a:avLst/>
          </a:prstGeom>
        </p:spPr>
      </p:pic>
      <p:sp>
        <p:nvSpPr>
          <p:cNvPr id="7" name="TextBox 3"/>
          <p:cNvSpPr txBox="1"/>
          <p:nvPr/>
        </p:nvSpPr>
        <p:spPr bwMode="auto">
          <a:xfrm>
            <a:off x="1905000" y="381001"/>
            <a:ext cx="8382000" cy="646331"/>
          </a:xfrm>
          <a:prstGeom prst="rect">
            <a:avLst/>
          </a:prstGeom>
          <a:noFill/>
        </p:spPr>
        <p:txBody>
          <a:bodyPr wrap="square" rtlCol="0">
            <a:spAutoFit/>
          </a:bodyPr>
          <a:lstStyle/>
          <a:p>
            <a:pPr algn="ctr">
              <a:defRPr/>
            </a:pPr>
            <a:r>
              <a:rPr lang="en-US" sz="3600" b="1" dirty="0">
                <a:solidFill>
                  <a:srgbClr val="002060"/>
                </a:solidFill>
              </a:rPr>
              <a:t>CADENA</a:t>
            </a:r>
            <a:endParaRPr lang="en-US" sz="3600" b="1" dirty="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2C9A4EA-A755-2425-FD66-29703227C398}"/>
              </a:ext>
            </a:extLst>
          </p:cNvPr>
          <p:cNvSpPr>
            <a:spLocks noGrp="1"/>
          </p:cNvSpPr>
          <p:nvPr>
            <p:ph type="dt" sz="half" idx="10"/>
          </p:nvPr>
        </p:nvSpPr>
        <p:spPr/>
        <p:txBody>
          <a:bodyPr/>
          <a:lstStyle/>
          <a:p>
            <a:pPr>
              <a:defRPr/>
            </a:pPr>
            <a:fld id="{1B3DA18E-2534-40BC-B814-A6C310C83543}" type="datetime1">
              <a:rPr lang="en-TT" smtClean="0"/>
              <a:t>20/08/2026</a:t>
            </a:fld>
            <a:endParaRPr lang="en-TT"/>
          </a:p>
        </p:txBody>
      </p:sp>
      <p:pic>
        <p:nvPicPr>
          <p:cNvPr id="4" name="Picture 3">
            <a:extLst>
              <a:ext uri="{FF2B5EF4-FFF2-40B4-BE49-F238E27FC236}">
                <a16:creationId xmlns:a16="http://schemas.microsoft.com/office/drawing/2014/main" id="{2F910C3F-F0A0-6A14-7579-B99EA569D87E}"/>
              </a:ext>
            </a:extLst>
          </p:cNvPr>
          <p:cNvPicPr>
            <a:picLocks noChangeAspect="1"/>
          </p:cNvPicPr>
          <p:nvPr/>
        </p:nvPicPr>
        <p:blipFill>
          <a:blip r:embed="rId2"/>
          <a:stretch/>
        </p:blipFill>
        <p:spPr bwMode="auto">
          <a:xfrm>
            <a:off x="4277980" y="1603339"/>
            <a:ext cx="4419812" cy="4501111"/>
          </a:xfrm>
          <a:prstGeom prst="rect">
            <a:avLst/>
          </a:prstGeom>
        </p:spPr>
      </p:pic>
      <p:pic>
        <p:nvPicPr>
          <p:cNvPr id="6" name="Picture 5">
            <a:extLst>
              <a:ext uri="{FF2B5EF4-FFF2-40B4-BE49-F238E27FC236}">
                <a16:creationId xmlns:a16="http://schemas.microsoft.com/office/drawing/2014/main" id="{E4165ACB-6B7C-E7CB-41E2-731892F47C3F}"/>
              </a:ext>
            </a:extLst>
          </p:cNvPr>
          <p:cNvPicPr>
            <a:picLocks noChangeAspect="1"/>
          </p:cNvPicPr>
          <p:nvPr/>
        </p:nvPicPr>
        <p:blipFill>
          <a:blip r:embed="rId3"/>
          <a:srcRect l="16000" r="25333"/>
          <a:stretch/>
        </p:blipFill>
        <p:spPr bwMode="auto">
          <a:xfrm>
            <a:off x="2057400" y="1442489"/>
            <a:ext cx="1676400" cy="1600200"/>
          </a:xfrm>
          <a:prstGeom prst="rect">
            <a:avLst/>
          </a:prstGeom>
        </p:spPr>
      </p:pic>
      <p:sp>
        <p:nvSpPr>
          <p:cNvPr id="10" name="TextBox 9">
            <a:extLst>
              <a:ext uri="{FF2B5EF4-FFF2-40B4-BE49-F238E27FC236}">
                <a16:creationId xmlns:a16="http://schemas.microsoft.com/office/drawing/2014/main" id="{16E2E97C-7DB3-6BDA-3374-019CAA5DD4DB}"/>
              </a:ext>
            </a:extLst>
          </p:cNvPr>
          <p:cNvSpPr txBox="1"/>
          <p:nvPr/>
        </p:nvSpPr>
        <p:spPr bwMode="auto">
          <a:xfrm>
            <a:off x="1905000" y="381001"/>
            <a:ext cx="8382000" cy="646331"/>
          </a:xfrm>
          <a:prstGeom prst="rect">
            <a:avLst/>
          </a:prstGeom>
          <a:noFill/>
        </p:spPr>
        <p:txBody>
          <a:bodyPr wrap="square" rtlCol="0">
            <a:spAutoFit/>
          </a:bodyPr>
          <a:lstStyle/>
          <a:p>
            <a:pPr algn="ctr">
              <a:defRPr/>
            </a:pPr>
            <a:r>
              <a:rPr lang="en-US" sz="3600" b="1" dirty="0">
                <a:solidFill>
                  <a:srgbClr val="002060"/>
                </a:solidFill>
              </a:rPr>
              <a:t>CADENA</a:t>
            </a:r>
            <a:endParaRPr lang="en-US" sz="3600" b="1" dirty="0"/>
          </a:p>
        </p:txBody>
      </p:sp>
    </p:spTree>
    <p:extLst>
      <p:ext uri="{BB962C8B-B14F-4D97-AF65-F5344CB8AC3E}">
        <p14:creationId xmlns:p14="http://schemas.microsoft.com/office/powerpoint/2010/main" val="2961015553"/>
      </p:ext>
    </p:extLst>
  </p:cSld>
  <p:clrMapOvr>
    <a:masterClrMapping/>
  </p:clrMapOvr>
</p:sld>
</file>

<file path=ppt/theme/theme1.xml><?xml version="1.0" encoding="utf-8"?>
<a:theme xmlns:a="http://schemas.openxmlformats.org/drawingml/2006/main" name="1_CANSO Title Page">
  <a:themeElements>
    <a:clrScheme name="CANSO">
      <a:dk1>
        <a:srgbClr val="1D1A36"/>
      </a:dk1>
      <a:lt1>
        <a:srgbClr val="FFFFFF"/>
      </a:lt1>
      <a:dk2>
        <a:srgbClr val="747981"/>
      </a:dk2>
      <a:lt2>
        <a:srgbClr val="E7E6E6"/>
      </a:lt2>
      <a:accent1>
        <a:srgbClr val="38EC9B"/>
      </a:accent1>
      <a:accent2>
        <a:srgbClr val="747981"/>
      </a:accent2>
      <a:accent3>
        <a:srgbClr val="A6A9B3"/>
      </a:accent3>
      <a:accent4>
        <a:srgbClr val="FF00A2"/>
      </a:accent4>
      <a:accent5>
        <a:srgbClr val="7475CA"/>
      </a:accent5>
      <a:accent6>
        <a:srgbClr val="FF7500"/>
      </a:accent6>
      <a:hlink>
        <a:srgbClr val="38EC9B"/>
      </a:hlink>
      <a:folHlink>
        <a:srgbClr val="1D1A36"/>
      </a:folHlink>
    </a:clrScheme>
    <a:fontScheme name="Arial">
      <a:majorFont>
        <a:latin typeface="Arial"/>
        <a:ea typeface="Arial"/>
        <a:cs typeface="Arial"/>
      </a:majorFont>
      <a:minorFont>
        <a:latin typeface="Arial"/>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a:ea typeface="Arial"/>
        <a:cs typeface="Arial"/>
      </a:majorFont>
      <a:minorFont>
        <a:latin typeface="Calibri"/>
        <a:ea typeface="Arial"/>
        <a:cs typeface="Arial"/>
      </a:minorFont>
    </a:fontScheme>
    <a:fmtScheme name="Office Them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End Slide">
  <a:themeElements>
    <a:clrScheme name="CANSO">
      <a:dk1>
        <a:srgbClr val="1D1A36"/>
      </a:dk1>
      <a:lt1>
        <a:srgbClr val="FFFFFF"/>
      </a:lt1>
      <a:dk2>
        <a:srgbClr val="747981"/>
      </a:dk2>
      <a:lt2>
        <a:srgbClr val="E7E6E6"/>
      </a:lt2>
      <a:accent1>
        <a:srgbClr val="38EC9B"/>
      </a:accent1>
      <a:accent2>
        <a:srgbClr val="747981"/>
      </a:accent2>
      <a:accent3>
        <a:srgbClr val="A6A9B3"/>
      </a:accent3>
      <a:accent4>
        <a:srgbClr val="FF00A2"/>
      </a:accent4>
      <a:accent5>
        <a:srgbClr val="7475CA"/>
      </a:accent5>
      <a:accent6>
        <a:srgbClr val="FF7500"/>
      </a:accent6>
      <a:hlink>
        <a:srgbClr val="38EC9B"/>
      </a:hlink>
      <a:folHlink>
        <a:srgbClr val="1D1A36"/>
      </a:folHlink>
    </a:clrScheme>
    <a:fontScheme name="Arial">
      <a:majorFont>
        <a:latin typeface="Arial"/>
        <a:ea typeface="Arial"/>
        <a:cs typeface="Arial"/>
      </a:majorFont>
      <a:minorFont>
        <a:latin typeface="Arial"/>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4.xml><?xml version="1.0" encoding="utf-8"?>
<a:theme xmlns:a="http://schemas.openxmlformats.org/drawingml/2006/main" name="3_Content">
  <a:themeElements>
    <a:clrScheme name="CANSO">
      <a:dk1>
        <a:srgbClr val="1D1A36"/>
      </a:dk1>
      <a:lt1>
        <a:srgbClr val="FFFFFF"/>
      </a:lt1>
      <a:dk2>
        <a:srgbClr val="747981"/>
      </a:dk2>
      <a:lt2>
        <a:srgbClr val="E7E6E6"/>
      </a:lt2>
      <a:accent1>
        <a:srgbClr val="38EC9B"/>
      </a:accent1>
      <a:accent2>
        <a:srgbClr val="747981"/>
      </a:accent2>
      <a:accent3>
        <a:srgbClr val="A6A9B3"/>
      </a:accent3>
      <a:accent4>
        <a:srgbClr val="FF00A2"/>
      </a:accent4>
      <a:accent5>
        <a:srgbClr val="7475CA"/>
      </a:accent5>
      <a:accent6>
        <a:srgbClr val="FF7500"/>
      </a:accent6>
      <a:hlink>
        <a:srgbClr val="38EC9B"/>
      </a:hlink>
      <a:folHlink>
        <a:srgbClr val="1D1A3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2_Content">
  <a:themeElements>
    <a:clrScheme name="CANSO">
      <a:dk1>
        <a:srgbClr val="1D1A36"/>
      </a:dk1>
      <a:lt1>
        <a:srgbClr val="FFFFFF"/>
      </a:lt1>
      <a:dk2>
        <a:srgbClr val="747981"/>
      </a:dk2>
      <a:lt2>
        <a:srgbClr val="E7E6E6"/>
      </a:lt2>
      <a:accent1>
        <a:srgbClr val="38EC9B"/>
      </a:accent1>
      <a:accent2>
        <a:srgbClr val="747981"/>
      </a:accent2>
      <a:accent3>
        <a:srgbClr val="A6A9B3"/>
      </a:accent3>
      <a:accent4>
        <a:srgbClr val="FF00A2"/>
      </a:accent4>
      <a:accent5>
        <a:srgbClr val="7475CA"/>
      </a:accent5>
      <a:accent6>
        <a:srgbClr val="FF7500"/>
      </a:accent6>
      <a:hlink>
        <a:srgbClr val="38EC9B"/>
      </a:hlink>
      <a:folHlink>
        <a:srgbClr val="1D1A3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1417</TotalTime>
  <Words>2284</Words>
  <Application>Microsoft Office PowerPoint</Application>
  <DocSecurity>0</DocSecurity>
  <PresentationFormat>Widescreen</PresentationFormat>
  <Paragraphs>504</Paragraphs>
  <Slides>56</Slides>
  <Notes>23</Notes>
  <HiddenSlides>8</HiddenSlides>
  <MMClips>0</MMClips>
  <ScaleCrop>false</ScaleCrop>
  <HeadingPairs>
    <vt:vector size="6" baseType="variant">
      <vt:variant>
        <vt:lpstr>Fonts Used</vt:lpstr>
      </vt:variant>
      <vt:variant>
        <vt:i4>8</vt:i4>
      </vt:variant>
      <vt:variant>
        <vt:lpstr>Theme</vt:lpstr>
      </vt:variant>
      <vt:variant>
        <vt:i4>5</vt:i4>
      </vt:variant>
      <vt:variant>
        <vt:lpstr>Slide Titles</vt:lpstr>
      </vt:variant>
      <vt:variant>
        <vt:i4>56</vt:i4>
      </vt:variant>
    </vt:vector>
  </HeadingPairs>
  <TitlesOfParts>
    <vt:vector size="69" baseType="lpstr">
      <vt:lpstr>Aptos</vt:lpstr>
      <vt:lpstr>Arial</vt:lpstr>
      <vt:lpstr>Calibri</vt:lpstr>
      <vt:lpstr>Calibri Light</vt:lpstr>
      <vt:lpstr>Helvetica</vt:lpstr>
      <vt:lpstr>Montserrat</vt:lpstr>
      <vt:lpstr>Montserrat Medium</vt:lpstr>
      <vt:lpstr>Wingdings</vt:lpstr>
      <vt:lpstr>1_CANSO Title Page</vt:lpstr>
      <vt:lpstr>Office Theme</vt:lpstr>
      <vt:lpstr>End Slide</vt:lpstr>
      <vt:lpstr>3_Content</vt:lpstr>
      <vt:lpstr>2_Content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Rebecca Hunter</dc:creator>
  <cp:keywords/>
  <dc:description/>
  <cp:lastModifiedBy>WERNER DESRONVIL</cp:lastModifiedBy>
  <cp:revision>226</cp:revision>
  <dcterms:created xsi:type="dcterms:W3CDTF">2021-06-16T15:37:59Z</dcterms:created>
  <dcterms:modified xsi:type="dcterms:W3CDTF">2026-08-20T14:30:06Z</dcterms:modified>
  <cp:category/>
  <dc:identifier/>
  <cp:contentStatus/>
  <dc:language/>
  <cp:version/>
</cp:coreProperties>
</file>