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theme/theme3.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4.xml" ContentType="application/vnd.openxmlformats-officedocument.theme+xml"/>
  <Override PartName="/ppt/slideLayouts/slideLayout32.xml" ContentType="application/vnd.openxmlformats-officedocument.presentationml.slideLayout+xml"/>
  <Override PartName="/ppt/theme/theme5.xml" ContentType="application/vnd.openxmlformats-officedocument.theme+xml"/>
  <Override PartName="/ppt/slideLayouts/slideLayout33.xml" ContentType="application/vnd.openxmlformats-officedocument.presentationml.slideLayout+xml"/>
  <Override PartName="/ppt/theme/theme6.xml" ContentType="application/vnd.openxmlformats-officedocument.theme+xml"/>
  <Override PartName="/ppt/slideLayouts/slideLayout34.xml" ContentType="application/vnd.openxmlformats-officedocument.presentationml.slideLayout+xml"/>
  <Override PartName="/ppt/theme/theme7.xml" ContentType="application/vnd.openxmlformats-officedocument.theme+xml"/>
  <Override PartName="/ppt/slideLayouts/slideLayout35.xml" ContentType="application/vnd.openxmlformats-officedocument.presentationml.slideLayout+xml"/>
  <Override PartName="/ppt/theme/theme8.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9" r:id="rId2"/>
    <p:sldMasterId id="2147483671" r:id="rId3"/>
    <p:sldMasterId id="2147483683" r:id="rId4"/>
    <p:sldMasterId id="2147483705" r:id="rId5"/>
    <p:sldMasterId id="2147483708" r:id="rId6"/>
    <p:sldMasterId id="2147483710" r:id="rId7"/>
    <p:sldMasterId id="2147483712" r:id="rId8"/>
    <p:sldMasterId id="2147483714" r:id="rId9"/>
  </p:sldMasterIdLst>
  <p:notesMasterIdLst>
    <p:notesMasterId r:id="rId71"/>
  </p:notesMasterIdLst>
  <p:sldIdLst>
    <p:sldId id="256" r:id="rId10"/>
    <p:sldId id="257" r:id="rId11"/>
    <p:sldId id="1062" r:id="rId12"/>
    <p:sldId id="1061" r:id="rId13"/>
    <p:sldId id="281" r:id="rId14"/>
    <p:sldId id="1052" r:id="rId15"/>
    <p:sldId id="259" r:id="rId16"/>
    <p:sldId id="260" r:id="rId17"/>
    <p:sldId id="261" r:id="rId18"/>
    <p:sldId id="262" r:id="rId19"/>
    <p:sldId id="263" r:id="rId20"/>
    <p:sldId id="264" r:id="rId21"/>
    <p:sldId id="1365" r:id="rId22"/>
    <p:sldId id="265" r:id="rId23"/>
    <p:sldId id="266" r:id="rId24"/>
    <p:sldId id="864" r:id="rId25"/>
    <p:sldId id="267" r:id="rId26"/>
    <p:sldId id="1050" r:id="rId27"/>
    <p:sldId id="282" r:id="rId28"/>
    <p:sldId id="413" r:id="rId29"/>
    <p:sldId id="415" r:id="rId30"/>
    <p:sldId id="268" r:id="rId31"/>
    <p:sldId id="269" r:id="rId32"/>
    <p:sldId id="270" r:id="rId33"/>
    <p:sldId id="433" r:id="rId34"/>
    <p:sldId id="426" r:id="rId35"/>
    <p:sldId id="271" r:id="rId36"/>
    <p:sldId id="1008" r:id="rId37"/>
    <p:sldId id="1001" r:id="rId38"/>
    <p:sldId id="1010" r:id="rId39"/>
    <p:sldId id="1353" r:id="rId40"/>
    <p:sldId id="1354" r:id="rId41"/>
    <p:sldId id="1344" r:id="rId42"/>
    <p:sldId id="1345" r:id="rId43"/>
    <p:sldId id="1346" r:id="rId44"/>
    <p:sldId id="1347" r:id="rId45"/>
    <p:sldId id="1348" r:id="rId46"/>
    <p:sldId id="1349" r:id="rId47"/>
    <p:sldId id="1362" r:id="rId48"/>
    <p:sldId id="1363" r:id="rId49"/>
    <p:sldId id="1364" r:id="rId50"/>
    <p:sldId id="776" r:id="rId51"/>
    <p:sldId id="777" r:id="rId52"/>
    <p:sldId id="1359" r:id="rId53"/>
    <p:sldId id="1360" r:id="rId54"/>
    <p:sldId id="1361" r:id="rId55"/>
    <p:sldId id="1290" r:id="rId56"/>
    <p:sldId id="272" r:id="rId57"/>
    <p:sldId id="1366" r:id="rId58"/>
    <p:sldId id="273" r:id="rId59"/>
    <p:sldId id="1372" r:id="rId60"/>
    <p:sldId id="274" r:id="rId61"/>
    <p:sldId id="1367" r:id="rId62"/>
    <p:sldId id="1368" r:id="rId63"/>
    <p:sldId id="258" r:id="rId64"/>
    <p:sldId id="1369" r:id="rId65"/>
    <p:sldId id="1370" r:id="rId66"/>
    <p:sldId id="1371" r:id="rId67"/>
    <p:sldId id="275" r:id="rId68"/>
    <p:sldId id="277" r:id="rId69"/>
    <p:sldId id="278" r:id="rId70"/>
  </p:sldIdLst>
  <p:sldSz cx="12192000" cy="6858000"/>
  <p:notesSz cx="12192000" cy="6858000"/>
  <p:defaultText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162E53"/>
    <a:srgbClr val="B1000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CA10F04-879E-4E01-868E-6BD2F93F2583}" v="18" dt="2026-10-08T14:44:47.7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200" d="100"/>
          <a:sy n="200" d="100"/>
        </p:scale>
        <p:origin x="-6090" y="-421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7.xml"/><Relationship Id="rId21" Type="http://schemas.openxmlformats.org/officeDocument/2006/relationships/slide" Target="slides/slide12.xml"/><Relationship Id="rId42" Type="http://schemas.openxmlformats.org/officeDocument/2006/relationships/slide" Target="slides/slide33.xml"/><Relationship Id="rId47" Type="http://schemas.openxmlformats.org/officeDocument/2006/relationships/slide" Target="slides/slide38.xml"/><Relationship Id="rId63" Type="http://schemas.openxmlformats.org/officeDocument/2006/relationships/slide" Target="slides/slide54.xml"/><Relationship Id="rId68" Type="http://schemas.openxmlformats.org/officeDocument/2006/relationships/slide" Target="slides/slide59.xml"/><Relationship Id="rId16" Type="http://schemas.openxmlformats.org/officeDocument/2006/relationships/slide" Target="slides/slide7.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3" Type="http://schemas.openxmlformats.org/officeDocument/2006/relationships/slide" Target="slides/slide44.xml"/><Relationship Id="rId58" Type="http://schemas.openxmlformats.org/officeDocument/2006/relationships/slide" Target="slides/slide49.xml"/><Relationship Id="rId66" Type="http://schemas.openxmlformats.org/officeDocument/2006/relationships/slide" Target="slides/slide57.xml"/><Relationship Id="rId74" Type="http://schemas.openxmlformats.org/officeDocument/2006/relationships/theme" Target="theme/theme1.xml"/><Relationship Id="rId5" Type="http://schemas.openxmlformats.org/officeDocument/2006/relationships/slideMaster" Target="slideMasters/slideMaster5.xml"/><Relationship Id="rId61" Type="http://schemas.openxmlformats.org/officeDocument/2006/relationships/slide" Target="slides/slide52.xml"/><Relationship Id="rId19" Type="http://schemas.openxmlformats.org/officeDocument/2006/relationships/slide" Target="slides/slide10.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56" Type="http://schemas.openxmlformats.org/officeDocument/2006/relationships/slide" Target="slides/slide47.xml"/><Relationship Id="rId64" Type="http://schemas.openxmlformats.org/officeDocument/2006/relationships/slide" Target="slides/slide55.xml"/><Relationship Id="rId69" Type="http://schemas.openxmlformats.org/officeDocument/2006/relationships/slide" Target="slides/slide60.xml"/><Relationship Id="rId77" Type="http://schemas.microsoft.com/office/2015/10/relationships/revisionInfo" Target="revisionInfo.xml"/><Relationship Id="rId8" Type="http://schemas.openxmlformats.org/officeDocument/2006/relationships/slideMaster" Target="slideMasters/slideMaster8.xml"/><Relationship Id="rId51" Type="http://schemas.openxmlformats.org/officeDocument/2006/relationships/slide" Target="slides/slide42.xml"/><Relationship Id="rId72"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59" Type="http://schemas.openxmlformats.org/officeDocument/2006/relationships/slide" Target="slides/slide50.xml"/><Relationship Id="rId67" Type="http://schemas.openxmlformats.org/officeDocument/2006/relationships/slide" Target="slides/slide58.xml"/><Relationship Id="rId20" Type="http://schemas.openxmlformats.org/officeDocument/2006/relationships/slide" Target="slides/slide11.xml"/><Relationship Id="rId41" Type="http://schemas.openxmlformats.org/officeDocument/2006/relationships/slide" Target="slides/slide32.xml"/><Relationship Id="rId54" Type="http://schemas.openxmlformats.org/officeDocument/2006/relationships/slide" Target="slides/slide45.xml"/><Relationship Id="rId62" Type="http://schemas.openxmlformats.org/officeDocument/2006/relationships/slide" Target="slides/slide53.xml"/><Relationship Id="rId70" Type="http://schemas.openxmlformats.org/officeDocument/2006/relationships/slide" Target="slides/slide61.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slide" Target="slides/slide40.xml"/><Relationship Id="rId57" Type="http://schemas.openxmlformats.org/officeDocument/2006/relationships/slide" Target="slides/slide48.xml"/><Relationship Id="rId10" Type="http://schemas.openxmlformats.org/officeDocument/2006/relationships/slide" Target="slides/slide1.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slide" Target="slides/slide43.xml"/><Relationship Id="rId60" Type="http://schemas.openxmlformats.org/officeDocument/2006/relationships/slide" Target="slides/slide51.xml"/><Relationship Id="rId65" Type="http://schemas.openxmlformats.org/officeDocument/2006/relationships/slide" Target="slides/slide56.xml"/><Relationship Id="rId73"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 Target="slides/slide4.xml"/><Relationship Id="rId18" Type="http://schemas.openxmlformats.org/officeDocument/2006/relationships/slide" Target="slides/slide9.xml"/><Relationship Id="rId39" Type="http://schemas.openxmlformats.org/officeDocument/2006/relationships/slide" Target="slides/slide30.xml"/><Relationship Id="rId34" Type="http://schemas.openxmlformats.org/officeDocument/2006/relationships/slide" Target="slides/slide25.xml"/><Relationship Id="rId50" Type="http://schemas.openxmlformats.org/officeDocument/2006/relationships/slide" Target="slides/slide41.xml"/><Relationship Id="rId55" Type="http://schemas.openxmlformats.org/officeDocument/2006/relationships/slide" Target="slides/slide46.xml"/><Relationship Id="rId76" Type="http://schemas.microsoft.com/office/2016/11/relationships/changesInfo" Target="changesInfos/changesInfo1.xml"/><Relationship Id="rId7" Type="http://schemas.openxmlformats.org/officeDocument/2006/relationships/slideMaster" Target="slideMasters/slideMaster7.xml"/><Relationship Id="rId71" Type="http://schemas.openxmlformats.org/officeDocument/2006/relationships/notesMaster" Target="notesMasters/notesMaster1.xml"/><Relationship Id="rId2" Type="http://schemas.openxmlformats.org/officeDocument/2006/relationships/slideMaster" Target="slideMasters/slideMaster2.xml"/><Relationship Id="rId29" Type="http://schemas.openxmlformats.org/officeDocument/2006/relationships/slide" Target="slides/slide2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an Manuel Fiordalisi" userId="db24e06cfcace76a" providerId="LiveId" clId="{4F767F2C-47C6-4FBB-89BE-AB5337C57957}"/>
    <pc:docChg chg="undo custSel addSld delSld modSld sldOrd delMainMaster modMainMaster">
      <pc:chgData name="Juan Manuel Fiordalisi" userId="db24e06cfcace76a" providerId="LiveId" clId="{4F767F2C-47C6-4FBB-89BE-AB5337C57957}" dt="2026-10-08T14:52:09.813" v="889" actId="13926"/>
      <pc:docMkLst>
        <pc:docMk/>
      </pc:docMkLst>
      <pc:sldChg chg="modSp mod">
        <pc:chgData name="Juan Manuel Fiordalisi" userId="db24e06cfcace76a" providerId="LiveId" clId="{4F767F2C-47C6-4FBB-89BE-AB5337C57957}" dt="2026-10-07T13:51:50.404" v="632" actId="20577"/>
        <pc:sldMkLst>
          <pc:docMk/>
          <pc:sldMk cId="0" sldId="256"/>
        </pc:sldMkLst>
        <pc:spChg chg="mod">
          <ac:chgData name="Juan Manuel Fiordalisi" userId="db24e06cfcace76a" providerId="LiveId" clId="{4F767F2C-47C6-4FBB-89BE-AB5337C57957}" dt="2026-10-07T13:51:50.404" v="632" actId="20577"/>
          <ac:spMkLst>
            <pc:docMk/>
            <pc:sldMk cId="0" sldId="256"/>
            <ac:spMk id="10" creationId="{00000000-0000-0000-0000-000000000000}"/>
          </ac:spMkLst>
        </pc:spChg>
      </pc:sldChg>
      <pc:sldChg chg="addSp delSp modSp mod">
        <pc:chgData name="Juan Manuel Fiordalisi" userId="db24e06cfcace76a" providerId="LiveId" clId="{4F767F2C-47C6-4FBB-89BE-AB5337C57957}" dt="2026-10-08T13:24:20.823" v="871" actId="1036"/>
        <pc:sldMkLst>
          <pc:docMk/>
          <pc:sldMk cId="0" sldId="257"/>
        </pc:sldMkLst>
        <pc:picChg chg="add mod">
          <ac:chgData name="Juan Manuel Fiordalisi" userId="db24e06cfcace76a" providerId="LiveId" clId="{4F767F2C-47C6-4FBB-89BE-AB5337C57957}" dt="2026-10-08T13:24:20.823" v="871" actId="1036"/>
          <ac:picMkLst>
            <pc:docMk/>
            <pc:sldMk cId="0" sldId="257"/>
            <ac:picMk id="4" creationId="{47DE6B1B-2903-6DD1-6920-82225FDB9F21}"/>
          </ac:picMkLst>
        </pc:picChg>
        <pc:picChg chg="add del mod">
          <ac:chgData name="Juan Manuel Fiordalisi" userId="db24e06cfcace76a" providerId="LiveId" clId="{4F767F2C-47C6-4FBB-89BE-AB5337C57957}" dt="2026-10-07T13:51:53.683" v="633" actId="478"/>
          <ac:picMkLst>
            <pc:docMk/>
            <pc:sldMk cId="0" sldId="257"/>
            <ac:picMk id="4" creationId="{BF44A6B5-D559-2F14-F033-8FDC1979D083}"/>
          </ac:picMkLst>
        </pc:picChg>
      </pc:sldChg>
      <pc:sldChg chg="add del">
        <pc:chgData name="Juan Manuel Fiordalisi" userId="db24e06cfcace76a" providerId="LiveId" clId="{4F767F2C-47C6-4FBB-89BE-AB5337C57957}" dt="2026-10-08T13:27:33.138" v="878"/>
        <pc:sldMkLst>
          <pc:docMk/>
          <pc:sldMk cId="0" sldId="258"/>
        </pc:sldMkLst>
      </pc:sldChg>
      <pc:sldChg chg="addSp delSp modSp del mod">
        <pc:chgData name="Juan Manuel Fiordalisi" userId="db24e06cfcace76a" providerId="LiveId" clId="{4F767F2C-47C6-4FBB-89BE-AB5337C57957}" dt="2026-10-07T13:51:58.499" v="635" actId="47"/>
        <pc:sldMkLst>
          <pc:docMk/>
          <pc:sldMk cId="1633559017" sldId="280"/>
        </pc:sldMkLst>
      </pc:sldChg>
      <pc:sldChg chg="addSp delSp modSp del mod">
        <pc:chgData name="Juan Manuel Fiordalisi" userId="db24e06cfcace76a" providerId="LiveId" clId="{4F767F2C-47C6-4FBB-89BE-AB5337C57957}" dt="2026-10-07T13:51:59.378" v="636" actId="47"/>
        <pc:sldMkLst>
          <pc:docMk/>
          <pc:sldMk cId="1771532814" sldId="283"/>
        </pc:sldMkLst>
      </pc:sldChg>
      <pc:sldChg chg="add del">
        <pc:chgData name="Juan Manuel Fiordalisi" userId="db24e06cfcace76a" providerId="LiveId" clId="{4F767F2C-47C6-4FBB-89BE-AB5337C57957}" dt="2026-10-08T13:19:20.775" v="860"/>
        <pc:sldMkLst>
          <pc:docMk/>
          <pc:sldMk cId="1083993620" sldId="413"/>
        </pc:sldMkLst>
      </pc:sldChg>
      <pc:sldChg chg="add del">
        <pc:chgData name="Juan Manuel Fiordalisi" userId="db24e06cfcace76a" providerId="LiveId" clId="{4F767F2C-47C6-4FBB-89BE-AB5337C57957}" dt="2026-10-08T13:19:20.775" v="860"/>
        <pc:sldMkLst>
          <pc:docMk/>
          <pc:sldMk cId="4188610343" sldId="415"/>
        </pc:sldMkLst>
      </pc:sldChg>
      <pc:sldChg chg="add">
        <pc:chgData name="Juan Manuel Fiordalisi" userId="db24e06cfcace76a" providerId="LiveId" clId="{4F767F2C-47C6-4FBB-89BE-AB5337C57957}" dt="2026-10-08T13:23:29.706" v="861"/>
        <pc:sldMkLst>
          <pc:docMk/>
          <pc:sldMk cId="2953518732" sldId="426"/>
        </pc:sldMkLst>
      </pc:sldChg>
      <pc:sldChg chg="add">
        <pc:chgData name="Juan Manuel Fiordalisi" userId="db24e06cfcace76a" providerId="LiveId" clId="{4F767F2C-47C6-4FBB-89BE-AB5337C57957}" dt="2026-10-08T13:23:29.706" v="861"/>
        <pc:sldMkLst>
          <pc:docMk/>
          <pc:sldMk cId="2481621707" sldId="433"/>
        </pc:sldMkLst>
      </pc:sldChg>
      <pc:sldChg chg="add">
        <pc:chgData name="Juan Manuel Fiordalisi" userId="db24e06cfcace76a" providerId="LiveId" clId="{4F767F2C-47C6-4FBB-89BE-AB5337C57957}" dt="2026-10-08T13:17:53.152" v="858"/>
        <pc:sldMkLst>
          <pc:docMk/>
          <pc:sldMk cId="2849564888" sldId="776"/>
        </pc:sldMkLst>
      </pc:sldChg>
      <pc:sldChg chg="add">
        <pc:chgData name="Juan Manuel Fiordalisi" userId="db24e06cfcace76a" providerId="LiveId" clId="{4F767F2C-47C6-4FBB-89BE-AB5337C57957}" dt="2026-10-08T13:17:53.152" v="858"/>
        <pc:sldMkLst>
          <pc:docMk/>
          <pc:sldMk cId="2586669304" sldId="777"/>
        </pc:sldMkLst>
      </pc:sldChg>
      <pc:sldChg chg="modSp add del mod">
        <pc:chgData name="Juan Manuel Fiordalisi" userId="db24e06cfcace76a" providerId="LiveId" clId="{4F767F2C-47C6-4FBB-89BE-AB5337C57957}" dt="2026-10-08T13:17:28.762" v="857" actId="1038"/>
        <pc:sldMkLst>
          <pc:docMk/>
          <pc:sldMk cId="3663333652" sldId="864"/>
        </pc:sldMkLst>
        <pc:graphicFrameChg chg="mod modGraphic">
          <ac:chgData name="Juan Manuel Fiordalisi" userId="db24e06cfcace76a" providerId="LiveId" clId="{4F767F2C-47C6-4FBB-89BE-AB5337C57957}" dt="2026-10-08T13:17:28.762" v="857" actId="1038"/>
          <ac:graphicFrameMkLst>
            <pc:docMk/>
            <pc:sldMk cId="3663333652" sldId="864"/>
            <ac:graphicFrameMk id="2" creationId="{21CB853A-94BC-0536-51C7-F656E5A0C033}"/>
          </ac:graphicFrameMkLst>
        </pc:graphicFrameChg>
      </pc:sldChg>
      <pc:sldChg chg="add">
        <pc:chgData name="Juan Manuel Fiordalisi" userId="db24e06cfcace76a" providerId="LiveId" clId="{4F767F2C-47C6-4FBB-89BE-AB5337C57957}" dt="2026-10-08T13:17:53.152" v="858"/>
        <pc:sldMkLst>
          <pc:docMk/>
          <pc:sldMk cId="2668048466" sldId="1001"/>
        </pc:sldMkLst>
      </pc:sldChg>
      <pc:sldChg chg="add">
        <pc:chgData name="Juan Manuel Fiordalisi" userId="db24e06cfcace76a" providerId="LiveId" clId="{4F767F2C-47C6-4FBB-89BE-AB5337C57957}" dt="2026-10-08T13:17:53.152" v="858"/>
        <pc:sldMkLst>
          <pc:docMk/>
          <pc:sldMk cId="1439220625" sldId="1008"/>
        </pc:sldMkLst>
      </pc:sldChg>
      <pc:sldChg chg="add">
        <pc:chgData name="Juan Manuel Fiordalisi" userId="db24e06cfcace76a" providerId="LiveId" clId="{4F767F2C-47C6-4FBB-89BE-AB5337C57957}" dt="2026-10-08T13:17:53.152" v="858"/>
        <pc:sldMkLst>
          <pc:docMk/>
          <pc:sldMk cId="2552383955" sldId="1010"/>
        </pc:sldMkLst>
      </pc:sldChg>
      <pc:sldChg chg="add del">
        <pc:chgData name="Juan Manuel Fiordalisi" userId="db24e06cfcace76a" providerId="LiveId" clId="{4F767F2C-47C6-4FBB-89BE-AB5337C57957}" dt="2026-10-08T13:19:03.117" v="859"/>
        <pc:sldMkLst>
          <pc:docMk/>
          <pc:sldMk cId="2812698033" sldId="1050"/>
        </pc:sldMkLst>
      </pc:sldChg>
      <pc:sldChg chg="add del">
        <pc:chgData name="Juan Manuel Fiordalisi" userId="db24e06cfcace76a" providerId="LiveId" clId="{4F767F2C-47C6-4FBB-89BE-AB5337C57957}" dt="2026-10-08T12:51:43.693" v="651"/>
        <pc:sldMkLst>
          <pc:docMk/>
          <pc:sldMk cId="2593608109" sldId="1052"/>
        </pc:sldMkLst>
      </pc:sldChg>
      <pc:sldChg chg="add del">
        <pc:chgData name="Juan Manuel Fiordalisi" userId="db24e06cfcace76a" providerId="LiveId" clId="{4F767F2C-47C6-4FBB-89BE-AB5337C57957}" dt="2026-10-07T13:52:06.663" v="639" actId="47"/>
        <pc:sldMkLst>
          <pc:docMk/>
          <pc:sldMk cId="666593912" sldId="1053"/>
        </pc:sldMkLst>
      </pc:sldChg>
      <pc:sldChg chg="add del">
        <pc:chgData name="Juan Manuel Fiordalisi" userId="db24e06cfcace76a" providerId="LiveId" clId="{4F767F2C-47C6-4FBB-89BE-AB5337C57957}" dt="2026-10-07T13:52:19.443" v="647" actId="47"/>
        <pc:sldMkLst>
          <pc:docMk/>
          <pc:sldMk cId="3885688614" sldId="1054"/>
        </pc:sldMkLst>
      </pc:sldChg>
      <pc:sldChg chg="add del">
        <pc:chgData name="Juan Manuel Fiordalisi" userId="db24e06cfcace76a" providerId="LiveId" clId="{4F767F2C-47C6-4FBB-89BE-AB5337C57957}" dt="2026-10-07T13:52:09.727" v="641" actId="47"/>
        <pc:sldMkLst>
          <pc:docMk/>
          <pc:sldMk cId="2592976409" sldId="1055"/>
        </pc:sldMkLst>
      </pc:sldChg>
      <pc:sldChg chg="add del">
        <pc:chgData name="Juan Manuel Fiordalisi" userId="db24e06cfcace76a" providerId="LiveId" clId="{4F767F2C-47C6-4FBB-89BE-AB5337C57957}" dt="2026-10-07T13:52:13.285" v="644" actId="47"/>
        <pc:sldMkLst>
          <pc:docMk/>
          <pc:sldMk cId="489552995" sldId="1056"/>
        </pc:sldMkLst>
      </pc:sldChg>
      <pc:sldChg chg="add del">
        <pc:chgData name="Juan Manuel Fiordalisi" userId="db24e06cfcace76a" providerId="LiveId" clId="{4F767F2C-47C6-4FBB-89BE-AB5337C57957}" dt="2026-10-07T13:52:20.849" v="648" actId="47"/>
        <pc:sldMkLst>
          <pc:docMk/>
          <pc:sldMk cId="0" sldId="1057"/>
        </pc:sldMkLst>
      </pc:sldChg>
      <pc:sldChg chg="add del">
        <pc:chgData name="Juan Manuel Fiordalisi" userId="db24e06cfcace76a" providerId="LiveId" clId="{4F767F2C-47C6-4FBB-89BE-AB5337C57957}" dt="2026-10-07T13:52:21.858" v="649" actId="47"/>
        <pc:sldMkLst>
          <pc:docMk/>
          <pc:sldMk cId="0" sldId="1058"/>
        </pc:sldMkLst>
      </pc:sldChg>
      <pc:sldChg chg="add del">
        <pc:chgData name="Juan Manuel Fiordalisi" userId="db24e06cfcace76a" providerId="LiveId" clId="{4F767F2C-47C6-4FBB-89BE-AB5337C57957}" dt="2026-10-07T13:52:16.972" v="645" actId="47"/>
        <pc:sldMkLst>
          <pc:docMk/>
          <pc:sldMk cId="2973852964" sldId="1059"/>
        </pc:sldMkLst>
      </pc:sldChg>
      <pc:sldChg chg="add del">
        <pc:chgData name="Juan Manuel Fiordalisi" userId="db24e06cfcace76a" providerId="LiveId" clId="{4F767F2C-47C6-4FBB-89BE-AB5337C57957}" dt="2026-10-07T13:52:18.009" v="646" actId="47"/>
        <pc:sldMkLst>
          <pc:docMk/>
          <pc:sldMk cId="426342607" sldId="1060"/>
        </pc:sldMkLst>
      </pc:sldChg>
      <pc:sldChg chg="addSp delSp modSp add mod">
        <pc:chgData name="Juan Manuel Fiordalisi" userId="db24e06cfcace76a" providerId="LiveId" clId="{4F767F2C-47C6-4FBB-89BE-AB5337C57957}" dt="2026-10-08T13:24:26.103" v="875" actId="1036"/>
        <pc:sldMkLst>
          <pc:docMk/>
          <pc:sldMk cId="3347043342" sldId="1061"/>
        </pc:sldMkLst>
        <pc:graphicFrameChg chg="del mod">
          <ac:chgData name="Juan Manuel Fiordalisi" userId="db24e06cfcace76a" providerId="LiveId" clId="{4F767F2C-47C6-4FBB-89BE-AB5337C57957}" dt="2026-10-08T12:55:24.483" v="656" actId="478"/>
          <ac:graphicFrameMkLst>
            <pc:docMk/>
            <pc:sldMk cId="3347043342" sldId="1061"/>
            <ac:graphicFrameMk id="12" creationId="{E8643C08-4261-E9CA-C99F-7E20E0DD44E9}"/>
          </ac:graphicFrameMkLst>
        </pc:graphicFrameChg>
        <pc:picChg chg="add del mod">
          <ac:chgData name="Juan Manuel Fiordalisi" userId="db24e06cfcace76a" providerId="LiveId" clId="{4F767F2C-47C6-4FBB-89BE-AB5337C57957}" dt="2026-10-08T12:55:33.661" v="659" actId="478"/>
          <ac:picMkLst>
            <pc:docMk/>
            <pc:sldMk cId="3347043342" sldId="1061"/>
            <ac:picMk id="4" creationId="{CD0292A3-FEEA-77B0-A812-F2AAACFB0E13}"/>
          </ac:picMkLst>
        </pc:picChg>
        <pc:picChg chg="add mod ord modCrop">
          <ac:chgData name="Juan Manuel Fiordalisi" userId="db24e06cfcace76a" providerId="LiveId" clId="{4F767F2C-47C6-4FBB-89BE-AB5337C57957}" dt="2026-10-08T13:24:26.103" v="875" actId="1036"/>
          <ac:picMkLst>
            <pc:docMk/>
            <pc:sldMk cId="3347043342" sldId="1061"/>
            <ac:picMk id="6" creationId="{5B2E7CBD-8F30-52C2-96F7-2BC80F8D7770}"/>
          </ac:picMkLst>
        </pc:picChg>
        <pc:picChg chg="add del mod">
          <ac:chgData name="Juan Manuel Fiordalisi" userId="db24e06cfcace76a" providerId="LiveId" clId="{4F767F2C-47C6-4FBB-89BE-AB5337C57957}" dt="2026-10-08T13:04:15.027" v="741" actId="22"/>
          <ac:picMkLst>
            <pc:docMk/>
            <pc:sldMk cId="3347043342" sldId="1061"/>
            <ac:picMk id="8" creationId="{F21A2ED1-9FBA-9022-DE6C-34E30C34DF1D}"/>
          </ac:picMkLst>
        </pc:picChg>
        <pc:picChg chg="add mod ord modCrop">
          <ac:chgData name="Juan Manuel Fiordalisi" userId="db24e06cfcace76a" providerId="LiveId" clId="{4F767F2C-47C6-4FBB-89BE-AB5337C57957}" dt="2026-10-08T13:24:26.103" v="875" actId="1036"/>
          <ac:picMkLst>
            <pc:docMk/>
            <pc:sldMk cId="3347043342" sldId="1061"/>
            <ac:picMk id="10" creationId="{F474E1BB-45BC-5D4D-6B5D-9398DB06EFEF}"/>
          </ac:picMkLst>
        </pc:picChg>
        <pc:picChg chg="add mod ord modCrop">
          <ac:chgData name="Juan Manuel Fiordalisi" userId="db24e06cfcace76a" providerId="LiveId" clId="{4F767F2C-47C6-4FBB-89BE-AB5337C57957}" dt="2026-10-08T13:24:26.103" v="875" actId="1036"/>
          <ac:picMkLst>
            <pc:docMk/>
            <pc:sldMk cId="3347043342" sldId="1061"/>
            <ac:picMk id="13" creationId="{A496D697-7EDA-15AE-C01F-81C130CACFC5}"/>
          </ac:picMkLst>
        </pc:picChg>
      </pc:sldChg>
      <pc:sldChg chg="addSp delSp modSp add mod ord">
        <pc:chgData name="Juan Manuel Fiordalisi" userId="db24e06cfcace76a" providerId="LiveId" clId="{4F767F2C-47C6-4FBB-89BE-AB5337C57957}" dt="2026-10-08T13:02:37.139" v="729"/>
        <pc:sldMkLst>
          <pc:docMk/>
          <pc:sldMk cId="4189165965" sldId="1062"/>
        </pc:sldMkLst>
        <pc:picChg chg="mod">
          <ac:chgData name="Juan Manuel Fiordalisi" userId="db24e06cfcace76a" providerId="LiveId" clId="{4F767F2C-47C6-4FBB-89BE-AB5337C57957}" dt="2026-10-08T12:58:07.147" v="718" actId="1037"/>
          <ac:picMkLst>
            <pc:docMk/>
            <pc:sldMk cId="4189165965" sldId="1062"/>
            <ac:picMk id="4" creationId="{D2ACC262-AC84-33F6-1E4A-4BDDFAAC47B6}"/>
          </ac:picMkLst>
        </pc:picChg>
        <pc:picChg chg="add mod">
          <ac:chgData name="Juan Manuel Fiordalisi" userId="db24e06cfcace76a" providerId="LiveId" clId="{4F767F2C-47C6-4FBB-89BE-AB5337C57957}" dt="2026-10-08T12:58:07.147" v="718" actId="1037"/>
          <ac:picMkLst>
            <pc:docMk/>
            <pc:sldMk cId="4189165965" sldId="1062"/>
            <ac:picMk id="5" creationId="{5ED2F9F1-E958-D634-91B2-408A0E3E9849}"/>
          </ac:picMkLst>
        </pc:picChg>
        <pc:picChg chg="add del">
          <ac:chgData name="Juan Manuel Fiordalisi" userId="db24e06cfcace76a" providerId="LiveId" clId="{4F767F2C-47C6-4FBB-89BE-AB5337C57957}" dt="2026-10-08T12:59:02.176" v="720" actId="22"/>
          <ac:picMkLst>
            <pc:docMk/>
            <pc:sldMk cId="4189165965" sldId="1062"/>
            <ac:picMk id="7" creationId="{8199D89D-8651-D6E1-F356-0925FAEE4E41}"/>
          </ac:picMkLst>
        </pc:picChg>
        <pc:picChg chg="add mod">
          <ac:chgData name="Juan Manuel Fiordalisi" userId="db24e06cfcace76a" providerId="LiveId" clId="{4F767F2C-47C6-4FBB-89BE-AB5337C57957}" dt="2026-10-08T12:59:36.197" v="727" actId="1076"/>
          <ac:picMkLst>
            <pc:docMk/>
            <pc:sldMk cId="4189165965" sldId="1062"/>
            <ac:picMk id="9" creationId="{5AE8A9E1-8545-606A-520E-F0E683057368}"/>
          </ac:picMkLst>
        </pc:picChg>
      </pc:sldChg>
      <pc:sldChg chg="add">
        <pc:chgData name="Juan Manuel Fiordalisi" userId="db24e06cfcace76a" providerId="LiveId" clId="{4F767F2C-47C6-4FBB-89BE-AB5337C57957}" dt="2026-10-08T13:17:53.152" v="858"/>
        <pc:sldMkLst>
          <pc:docMk/>
          <pc:sldMk cId="112781135" sldId="1290"/>
        </pc:sldMkLst>
      </pc:sldChg>
      <pc:sldChg chg="add">
        <pc:chgData name="Juan Manuel Fiordalisi" userId="db24e06cfcace76a" providerId="LiveId" clId="{4F767F2C-47C6-4FBB-89BE-AB5337C57957}" dt="2026-10-08T13:17:53.152" v="858"/>
        <pc:sldMkLst>
          <pc:docMk/>
          <pc:sldMk cId="3350639648" sldId="1344"/>
        </pc:sldMkLst>
      </pc:sldChg>
      <pc:sldChg chg="add">
        <pc:chgData name="Juan Manuel Fiordalisi" userId="db24e06cfcace76a" providerId="LiveId" clId="{4F767F2C-47C6-4FBB-89BE-AB5337C57957}" dt="2026-10-08T13:17:53.152" v="858"/>
        <pc:sldMkLst>
          <pc:docMk/>
          <pc:sldMk cId="400825771" sldId="1345"/>
        </pc:sldMkLst>
      </pc:sldChg>
      <pc:sldChg chg="add">
        <pc:chgData name="Juan Manuel Fiordalisi" userId="db24e06cfcace76a" providerId="LiveId" clId="{4F767F2C-47C6-4FBB-89BE-AB5337C57957}" dt="2026-10-08T13:17:53.152" v="858"/>
        <pc:sldMkLst>
          <pc:docMk/>
          <pc:sldMk cId="391775622" sldId="1346"/>
        </pc:sldMkLst>
      </pc:sldChg>
      <pc:sldChg chg="add">
        <pc:chgData name="Juan Manuel Fiordalisi" userId="db24e06cfcace76a" providerId="LiveId" clId="{4F767F2C-47C6-4FBB-89BE-AB5337C57957}" dt="2026-10-08T13:17:53.152" v="858"/>
        <pc:sldMkLst>
          <pc:docMk/>
          <pc:sldMk cId="2686116239" sldId="1347"/>
        </pc:sldMkLst>
      </pc:sldChg>
      <pc:sldChg chg="add">
        <pc:chgData name="Juan Manuel Fiordalisi" userId="db24e06cfcace76a" providerId="LiveId" clId="{4F767F2C-47C6-4FBB-89BE-AB5337C57957}" dt="2026-10-08T13:17:53.152" v="858"/>
        <pc:sldMkLst>
          <pc:docMk/>
          <pc:sldMk cId="2792742959" sldId="1348"/>
        </pc:sldMkLst>
      </pc:sldChg>
      <pc:sldChg chg="add">
        <pc:chgData name="Juan Manuel Fiordalisi" userId="db24e06cfcace76a" providerId="LiveId" clId="{4F767F2C-47C6-4FBB-89BE-AB5337C57957}" dt="2026-10-08T13:17:53.152" v="858"/>
        <pc:sldMkLst>
          <pc:docMk/>
          <pc:sldMk cId="195358480" sldId="1349"/>
        </pc:sldMkLst>
      </pc:sldChg>
      <pc:sldChg chg="add">
        <pc:chgData name="Juan Manuel Fiordalisi" userId="db24e06cfcace76a" providerId="LiveId" clId="{4F767F2C-47C6-4FBB-89BE-AB5337C57957}" dt="2026-10-08T13:17:53.152" v="858"/>
        <pc:sldMkLst>
          <pc:docMk/>
          <pc:sldMk cId="37726898" sldId="1353"/>
        </pc:sldMkLst>
      </pc:sldChg>
      <pc:sldChg chg="add">
        <pc:chgData name="Juan Manuel Fiordalisi" userId="db24e06cfcace76a" providerId="LiveId" clId="{4F767F2C-47C6-4FBB-89BE-AB5337C57957}" dt="2026-10-08T13:17:53.152" v="858"/>
        <pc:sldMkLst>
          <pc:docMk/>
          <pc:sldMk cId="1586019701" sldId="1354"/>
        </pc:sldMkLst>
      </pc:sldChg>
      <pc:sldChg chg="add">
        <pc:chgData name="Juan Manuel Fiordalisi" userId="db24e06cfcace76a" providerId="LiveId" clId="{4F767F2C-47C6-4FBB-89BE-AB5337C57957}" dt="2026-10-08T13:17:53.152" v="858"/>
        <pc:sldMkLst>
          <pc:docMk/>
          <pc:sldMk cId="578829642" sldId="1359"/>
        </pc:sldMkLst>
      </pc:sldChg>
      <pc:sldChg chg="add">
        <pc:chgData name="Juan Manuel Fiordalisi" userId="db24e06cfcace76a" providerId="LiveId" clId="{4F767F2C-47C6-4FBB-89BE-AB5337C57957}" dt="2026-10-08T13:17:53.152" v="858"/>
        <pc:sldMkLst>
          <pc:docMk/>
          <pc:sldMk cId="3473046943" sldId="1360"/>
        </pc:sldMkLst>
      </pc:sldChg>
      <pc:sldChg chg="add">
        <pc:chgData name="Juan Manuel Fiordalisi" userId="db24e06cfcace76a" providerId="LiveId" clId="{4F767F2C-47C6-4FBB-89BE-AB5337C57957}" dt="2026-10-08T13:17:53.152" v="858"/>
        <pc:sldMkLst>
          <pc:docMk/>
          <pc:sldMk cId="609231112" sldId="1361"/>
        </pc:sldMkLst>
      </pc:sldChg>
      <pc:sldChg chg="add">
        <pc:chgData name="Juan Manuel Fiordalisi" userId="db24e06cfcace76a" providerId="LiveId" clId="{4F767F2C-47C6-4FBB-89BE-AB5337C57957}" dt="2026-10-08T13:17:53.152" v="858"/>
        <pc:sldMkLst>
          <pc:docMk/>
          <pc:sldMk cId="570783146" sldId="1362"/>
        </pc:sldMkLst>
      </pc:sldChg>
      <pc:sldChg chg="add">
        <pc:chgData name="Juan Manuel Fiordalisi" userId="db24e06cfcace76a" providerId="LiveId" clId="{4F767F2C-47C6-4FBB-89BE-AB5337C57957}" dt="2026-10-08T13:17:53.152" v="858"/>
        <pc:sldMkLst>
          <pc:docMk/>
          <pc:sldMk cId="2712397857" sldId="1363"/>
        </pc:sldMkLst>
      </pc:sldChg>
      <pc:sldChg chg="add">
        <pc:chgData name="Juan Manuel Fiordalisi" userId="db24e06cfcace76a" providerId="LiveId" clId="{4F767F2C-47C6-4FBB-89BE-AB5337C57957}" dt="2026-10-08T13:17:53.152" v="858"/>
        <pc:sldMkLst>
          <pc:docMk/>
          <pc:sldMk cId="2766744794" sldId="1364"/>
        </pc:sldMkLst>
      </pc:sldChg>
      <pc:sldChg chg="add">
        <pc:chgData name="Juan Manuel Fiordalisi" userId="db24e06cfcace76a" providerId="LiveId" clId="{4F767F2C-47C6-4FBB-89BE-AB5337C57957}" dt="2026-10-08T13:25:20.236" v="876"/>
        <pc:sldMkLst>
          <pc:docMk/>
          <pc:sldMk cId="3847547627" sldId="1365"/>
        </pc:sldMkLst>
      </pc:sldChg>
      <pc:sldChg chg="add">
        <pc:chgData name="Juan Manuel Fiordalisi" userId="db24e06cfcace76a" providerId="LiveId" clId="{4F767F2C-47C6-4FBB-89BE-AB5337C57957}" dt="2026-10-08T13:25:46.927" v="877"/>
        <pc:sldMkLst>
          <pc:docMk/>
          <pc:sldMk cId="3755172708" sldId="1366"/>
        </pc:sldMkLst>
      </pc:sldChg>
      <pc:sldChg chg="modSp add mod">
        <pc:chgData name="Juan Manuel Fiordalisi" userId="db24e06cfcace76a" providerId="LiveId" clId="{4F767F2C-47C6-4FBB-89BE-AB5337C57957}" dt="2026-10-08T14:52:09.813" v="889" actId="13926"/>
        <pc:sldMkLst>
          <pc:docMk/>
          <pc:sldMk cId="0" sldId="1367"/>
        </pc:sldMkLst>
        <pc:graphicFrameChg chg="mod modGraphic">
          <ac:chgData name="Juan Manuel Fiordalisi" userId="db24e06cfcace76a" providerId="LiveId" clId="{4F767F2C-47C6-4FBB-89BE-AB5337C57957}" dt="2026-10-08T14:52:09.813" v="889" actId="13926"/>
          <ac:graphicFrameMkLst>
            <pc:docMk/>
            <pc:sldMk cId="0" sldId="1367"/>
            <ac:graphicFrameMk id="1269" creationId="{00000000-0000-0000-0000-000000000000}"/>
          </ac:graphicFrameMkLst>
        </pc:graphicFrameChg>
      </pc:sldChg>
      <pc:sldChg chg="add">
        <pc:chgData name="Juan Manuel Fiordalisi" userId="db24e06cfcace76a" providerId="LiveId" clId="{4F767F2C-47C6-4FBB-89BE-AB5337C57957}" dt="2026-10-08T13:27:33.138" v="878"/>
        <pc:sldMkLst>
          <pc:docMk/>
          <pc:sldMk cId="0" sldId="1368"/>
        </pc:sldMkLst>
      </pc:sldChg>
      <pc:sldChg chg="add">
        <pc:chgData name="Juan Manuel Fiordalisi" userId="db24e06cfcace76a" providerId="LiveId" clId="{4F767F2C-47C6-4FBB-89BE-AB5337C57957}" dt="2026-10-08T13:27:33.138" v="878"/>
        <pc:sldMkLst>
          <pc:docMk/>
          <pc:sldMk cId="0" sldId="1369"/>
        </pc:sldMkLst>
      </pc:sldChg>
      <pc:sldChg chg="add">
        <pc:chgData name="Juan Manuel Fiordalisi" userId="db24e06cfcace76a" providerId="LiveId" clId="{4F767F2C-47C6-4FBB-89BE-AB5337C57957}" dt="2026-10-08T13:27:33.138" v="878"/>
        <pc:sldMkLst>
          <pc:docMk/>
          <pc:sldMk cId="0" sldId="1370"/>
        </pc:sldMkLst>
      </pc:sldChg>
      <pc:sldChg chg="add">
        <pc:chgData name="Juan Manuel Fiordalisi" userId="db24e06cfcace76a" providerId="LiveId" clId="{4F767F2C-47C6-4FBB-89BE-AB5337C57957}" dt="2026-10-08T13:27:33.138" v="878"/>
        <pc:sldMkLst>
          <pc:docMk/>
          <pc:sldMk cId="0" sldId="1371"/>
        </pc:sldMkLst>
      </pc:sldChg>
      <pc:sldChg chg="add">
        <pc:chgData name="Juan Manuel Fiordalisi" userId="db24e06cfcace76a" providerId="LiveId" clId="{4F767F2C-47C6-4FBB-89BE-AB5337C57957}" dt="2026-10-08T13:50:28.044" v="879"/>
        <pc:sldMkLst>
          <pc:docMk/>
          <pc:sldMk cId="3551466726" sldId="1372"/>
        </pc:sldMkLst>
      </pc:sldChg>
      <pc:sldMasterChg chg="delSldLayout modSldLayout sldLayoutOrd">
        <pc:chgData name="Juan Manuel Fiordalisi" userId="db24e06cfcace76a" providerId="LiveId" clId="{4F767F2C-47C6-4FBB-89BE-AB5337C57957}" dt="2026-10-07T13:52:19.443" v="647" actId="47"/>
        <pc:sldMasterMkLst>
          <pc:docMk/>
          <pc:sldMasterMk cId="3326284191" sldId="2147483683"/>
        </pc:sldMasterMkLst>
        <pc:sldLayoutChg chg="modSp mod ord">
          <pc:chgData name="Juan Manuel Fiordalisi" userId="db24e06cfcace76a" providerId="LiveId" clId="{4F767F2C-47C6-4FBB-89BE-AB5337C57957}" dt="2026-09-24T13:30:33.923" v="355"/>
          <pc:sldLayoutMkLst>
            <pc:docMk/>
            <pc:sldMasterMk cId="3326284191" sldId="2147483683"/>
            <pc:sldLayoutMk cId="964836737" sldId="2147483701"/>
          </pc:sldLayoutMkLst>
          <pc:spChg chg="mod">
            <ac:chgData name="Juan Manuel Fiordalisi" userId="db24e06cfcace76a" providerId="LiveId" clId="{4F767F2C-47C6-4FBB-89BE-AB5337C57957}" dt="2026-09-24T13:30:33.923" v="355"/>
            <ac:spMkLst>
              <pc:docMk/>
              <pc:sldMasterMk cId="3326284191" sldId="2147483683"/>
              <pc:sldLayoutMk cId="964836737" sldId="2147483701"/>
              <ac:spMk id="3" creationId="{71041E31-A5EF-684A-A36D-882EB74C9C4C}"/>
            </ac:spMkLst>
          </pc:spChg>
          <pc:spChg chg="mod">
            <ac:chgData name="Juan Manuel Fiordalisi" userId="db24e06cfcace76a" providerId="LiveId" clId="{4F767F2C-47C6-4FBB-89BE-AB5337C57957}" dt="2026-09-24T13:30:33.923" v="355"/>
            <ac:spMkLst>
              <pc:docMk/>
              <pc:sldMasterMk cId="3326284191" sldId="2147483683"/>
              <pc:sldLayoutMk cId="964836737" sldId="2147483701"/>
              <ac:spMk id="5" creationId="{0AE93411-C716-7147-A85E-58E0E47B18CD}"/>
            </ac:spMkLst>
          </pc:spChg>
          <pc:spChg chg="mod">
            <ac:chgData name="Juan Manuel Fiordalisi" userId="db24e06cfcace76a" providerId="LiveId" clId="{4F767F2C-47C6-4FBB-89BE-AB5337C57957}" dt="2026-09-24T13:30:33.923" v="355"/>
            <ac:spMkLst>
              <pc:docMk/>
              <pc:sldMasterMk cId="3326284191" sldId="2147483683"/>
              <pc:sldLayoutMk cId="964836737" sldId="2147483701"/>
              <ac:spMk id="10" creationId="{D5587A24-E547-984E-96BC-32142ACA5F32}"/>
            </ac:spMkLst>
          </pc:spChg>
          <pc:spChg chg="mod">
            <ac:chgData name="Juan Manuel Fiordalisi" userId="db24e06cfcace76a" providerId="LiveId" clId="{4F767F2C-47C6-4FBB-89BE-AB5337C57957}" dt="2026-09-24T13:30:33.923" v="355"/>
            <ac:spMkLst>
              <pc:docMk/>
              <pc:sldMasterMk cId="3326284191" sldId="2147483683"/>
              <pc:sldLayoutMk cId="964836737" sldId="2147483701"/>
              <ac:spMk id="12" creationId="{0FDF4C26-6A9B-904F-B471-E8C6417B2A25}"/>
            </ac:spMkLst>
          </pc:spChg>
          <pc:spChg chg="mod">
            <ac:chgData name="Juan Manuel Fiordalisi" userId="db24e06cfcace76a" providerId="LiveId" clId="{4F767F2C-47C6-4FBB-89BE-AB5337C57957}" dt="2026-09-24T13:30:33.923" v="355"/>
            <ac:spMkLst>
              <pc:docMk/>
              <pc:sldMasterMk cId="3326284191" sldId="2147483683"/>
              <pc:sldLayoutMk cId="964836737" sldId="2147483701"/>
              <ac:spMk id="13" creationId="{7BF32E41-3F67-A74A-A0AD-580074D7EB32}"/>
            </ac:spMkLst>
          </pc:spChg>
        </pc:sldLayoutChg>
        <pc:sldLayoutChg chg="modSp mod ord">
          <pc:chgData name="Juan Manuel Fiordalisi" userId="db24e06cfcace76a" providerId="LiveId" clId="{4F767F2C-47C6-4FBB-89BE-AB5337C57957}" dt="2026-09-24T13:30:33.923" v="355"/>
          <pc:sldLayoutMkLst>
            <pc:docMk/>
            <pc:sldMasterMk cId="3326284191" sldId="2147483683"/>
            <pc:sldLayoutMk cId="3320249252" sldId="2147483702"/>
          </pc:sldLayoutMkLst>
          <pc:spChg chg="mod">
            <ac:chgData name="Juan Manuel Fiordalisi" userId="db24e06cfcace76a" providerId="LiveId" clId="{4F767F2C-47C6-4FBB-89BE-AB5337C57957}" dt="2026-09-24T13:30:33.923" v="355"/>
            <ac:spMkLst>
              <pc:docMk/>
              <pc:sldMasterMk cId="3326284191" sldId="2147483683"/>
              <pc:sldLayoutMk cId="3320249252" sldId="2147483702"/>
              <ac:spMk id="3" creationId="{71041E31-A5EF-684A-A36D-882EB74C9C4C}"/>
            </ac:spMkLst>
          </pc:spChg>
          <pc:spChg chg="mod">
            <ac:chgData name="Juan Manuel Fiordalisi" userId="db24e06cfcace76a" providerId="LiveId" clId="{4F767F2C-47C6-4FBB-89BE-AB5337C57957}" dt="2026-09-24T13:30:33.923" v="355"/>
            <ac:spMkLst>
              <pc:docMk/>
              <pc:sldMasterMk cId="3326284191" sldId="2147483683"/>
              <pc:sldLayoutMk cId="3320249252" sldId="2147483702"/>
              <ac:spMk id="5" creationId="{0AE93411-C716-7147-A85E-58E0E47B18CD}"/>
            </ac:spMkLst>
          </pc:spChg>
          <pc:spChg chg="mod">
            <ac:chgData name="Juan Manuel Fiordalisi" userId="db24e06cfcace76a" providerId="LiveId" clId="{4F767F2C-47C6-4FBB-89BE-AB5337C57957}" dt="2026-09-24T13:30:33.923" v="355"/>
            <ac:spMkLst>
              <pc:docMk/>
              <pc:sldMasterMk cId="3326284191" sldId="2147483683"/>
              <pc:sldLayoutMk cId="3320249252" sldId="2147483702"/>
              <ac:spMk id="10" creationId="{D5587A24-E547-984E-96BC-32142ACA5F32}"/>
            </ac:spMkLst>
          </pc:spChg>
        </pc:sldLayoutChg>
        <pc:sldLayoutChg chg="modSp mod ord">
          <pc:chgData name="Juan Manuel Fiordalisi" userId="db24e06cfcace76a" providerId="LiveId" clId="{4F767F2C-47C6-4FBB-89BE-AB5337C57957}" dt="2026-09-24T13:30:33.923" v="355"/>
          <pc:sldLayoutMkLst>
            <pc:docMk/>
            <pc:sldMasterMk cId="3326284191" sldId="2147483683"/>
            <pc:sldLayoutMk cId="2728637576" sldId="2147483703"/>
          </pc:sldLayoutMkLst>
          <pc:spChg chg="mod">
            <ac:chgData name="Juan Manuel Fiordalisi" userId="db24e06cfcace76a" providerId="LiveId" clId="{4F767F2C-47C6-4FBB-89BE-AB5337C57957}" dt="2026-09-24T13:30:33.923" v="355"/>
            <ac:spMkLst>
              <pc:docMk/>
              <pc:sldMasterMk cId="3326284191" sldId="2147483683"/>
              <pc:sldLayoutMk cId="2728637576" sldId="2147483703"/>
              <ac:spMk id="3" creationId="{71041E31-A5EF-684A-A36D-882EB74C9C4C}"/>
            </ac:spMkLst>
          </pc:spChg>
          <pc:spChg chg="mod">
            <ac:chgData name="Juan Manuel Fiordalisi" userId="db24e06cfcace76a" providerId="LiveId" clId="{4F767F2C-47C6-4FBB-89BE-AB5337C57957}" dt="2026-09-24T13:30:33.923" v="355"/>
            <ac:spMkLst>
              <pc:docMk/>
              <pc:sldMasterMk cId="3326284191" sldId="2147483683"/>
              <pc:sldLayoutMk cId="2728637576" sldId="2147483703"/>
              <ac:spMk id="5" creationId="{EA74A1D9-C2AD-B64F-9D82-AC82DB9B2229}"/>
            </ac:spMkLst>
          </pc:spChg>
          <pc:spChg chg="mod">
            <ac:chgData name="Juan Manuel Fiordalisi" userId="db24e06cfcace76a" providerId="LiveId" clId="{4F767F2C-47C6-4FBB-89BE-AB5337C57957}" dt="2026-09-24T13:30:33.923" v="355"/>
            <ac:spMkLst>
              <pc:docMk/>
              <pc:sldMasterMk cId="3326284191" sldId="2147483683"/>
              <pc:sldLayoutMk cId="2728637576" sldId="2147483703"/>
              <ac:spMk id="12" creationId="{0FDF4C26-6A9B-904F-B471-E8C6417B2A25}"/>
            </ac:spMkLst>
          </pc:spChg>
          <pc:spChg chg="mod">
            <ac:chgData name="Juan Manuel Fiordalisi" userId="db24e06cfcace76a" providerId="LiveId" clId="{4F767F2C-47C6-4FBB-89BE-AB5337C57957}" dt="2026-09-24T13:30:33.923" v="355"/>
            <ac:spMkLst>
              <pc:docMk/>
              <pc:sldMasterMk cId="3326284191" sldId="2147483683"/>
              <pc:sldLayoutMk cId="2728637576" sldId="2147483703"/>
              <ac:spMk id="13" creationId="{7BF32E41-3F67-A74A-A0AD-580074D7EB32}"/>
            </ac:spMkLst>
          </pc:spChg>
        </pc:sldLayoutChg>
        <pc:sldLayoutChg chg="modSp mod ord">
          <pc:chgData name="Juan Manuel Fiordalisi" userId="db24e06cfcace76a" providerId="LiveId" clId="{4F767F2C-47C6-4FBB-89BE-AB5337C57957}" dt="2026-09-24T13:30:33.923" v="355"/>
          <pc:sldLayoutMkLst>
            <pc:docMk/>
            <pc:sldMasterMk cId="3326284191" sldId="2147483683"/>
            <pc:sldLayoutMk cId="4060002901" sldId="2147483704"/>
          </pc:sldLayoutMkLst>
          <pc:spChg chg="mod">
            <ac:chgData name="Juan Manuel Fiordalisi" userId="db24e06cfcace76a" providerId="LiveId" clId="{4F767F2C-47C6-4FBB-89BE-AB5337C57957}" dt="2026-09-24T13:30:33.923" v="355"/>
            <ac:spMkLst>
              <pc:docMk/>
              <pc:sldMasterMk cId="3326284191" sldId="2147483683"/>
              <pc:sldLayoutMk cId="4060002901" sldId="2147483704"/>
              <ac:spMk id="3" creationId="{71041E31-A5EF-684A-A36D-882EB74C9C4C}"/>
            </ac:spMkLst>
          </pc:spChg>
          <pc:spChg chg="mod">
            <ac:chgData name="Juan Manuel Fiordalisi" userId="db24e06cfcace76a" providerId="LiveId" clId="{4F767F2C-47C6-4FBB-89BE-AB5337C57957}" dt="2026-09-24T13:30:33.923" v="355"/>
            <ac:spMkLst>
              <pc:docMk/>
              <pc:sldMasterMk cId="3326284191" sldId="2147483683"/>
              <pc:sldLayoutMk cId="4060002901" sldId="2147483704"/>
              <ac:spMk id="5" creationId="{EA74A1D9-C2AD-B64F-9D82-AC82DB9B2229}"/>
            </ac:spMkLst>
          </pc:spChg>
          <pc:spChg chg="mod">
            <ac:chgData name="Juan Manuel Fiordalisi" userId="db24e06cfcace76a" providerId="LiveId" clId="{4F767F2C-47C6-4FBB-89BE-AB5337C57957}" dt="2026-09-24T13:30:33.923" v="355"/>
            <ac:spMkLst>
              <pc:docMk/>
              <pc:sldMasterMk cId="3326284191" sldId="2147483683"/>
              <pc:sldLayoutMk cId="4060002901" sldId="2147483704"/>
              <ac:spMk id="12" creationId="{0FDF4C26-6A9B-904F-B471-E8C6417B2A25}"/>
            </ac:spMkLst>
          </pc:spChg>
          <pc:spChg chg="mod">
            <ac:chgData name="Juan Manuel Fiordalisi" userId="db24e06cfcace76a" providerId="LiveId" clId="{4F767F2C-47C6-4FBB-89BE-AB5337C57957}" dt="2026-09-24T13:30:33.923" v="355"/>
            <ac:spMkLst>
              <pc:docMk/>
              <pc:sldMasterMk cId="3326284191" sldId="2147483683"/>
              <pc:sldLayoutMk cId="4060002901" sldId="2147483704"/>
              <ac:spMk id="13" creationId="{7BF32E41-3F67-A74A-A0AD-580074D7EB32}"/>
            </ac:spMkLst>
          </pc:spChg>
        </pc:sldLayoutChg>
        <pc:sldLayoutChg chg="del">
          <pc:chgData name="Juan Manuel Fiordalisi" userId="db24e06cfcace76a" providerId="LiveId" clId="{4F767F2C-47C6-4FBB-89BE-AB5337C57957}" dt="2026-10-07T13:52:19.443" v="647" actId="47"/>
          <pc:sldLayoutMkLst>
            <pc:docMk/>
            <pc:sldMasterMk cId="3326284191" sldId="2147483683"/>
            <pc:sldLayoutMk cId="2277410230" sldId="2147483707"/>
          </pc:sldLayoutMkLst>
        </pc:sldLayoutChg>
      </pc:sldMasterChg>
      <pc:sldMasterChg chg="del delSldLayout">
        <pc:chgData name="Juan Manuel Fiordalisi" userId="db24e06cfcace76a" providerId="LiveId" clId="{4F767F2C-47C6-4FBB-89BE-AB5337C57957}" dt="2026-10-07T13:52:00.802" v="637" actId="47"/>
        <pc:sldMasterMkLst>
          <pc:docMk/>
          <pc:sldMasterMk cId="3487239142" sldId="2147483705"/>
        </pc:sldMasterMkLst>
        <pc:sldLayoutChg chg="del">
          <pc:chgData name="Juan Manuel Fiordalisi" userId="db24e06cfcace76a" providerId="LiveId" clId="{4F767F2C-47C6-4FBB-89BE-AB5337C57957}" dt="2026-10-07T13:52:00.802" v="637" actId="47"/>
          <pc:sldLayoutMkLst>
            <pc:docMk/>
            <pc:sldMasterMk cId="3487239142" sldId="2147483705"/>
            <pc:sldLayoutMk cId="1557935061" sldId="2147483706"/>
          </pc:sldLayoutMkLst>
        </pc:sldLayoutChg>
      </pc:sldMasterChg>
      <pc:sldMasterChg chg="del delSldLayout">
        <pc:chgData name="Juan Manuel Fiordalisi" userId="db24e06cfcace76a" providerId="LiveId" clId="{4F767F2C-47C6-4FBB-89BE-AB5337C57957}" dt="2026-10-07T13:52:09.727" v="641" actId="47"/>
        <pc:sldMasterMkLst>
          <pc:docMk/>
          <pc:sldMasterMk cId="4252235770" sldId="2147483708"/>
        </pc:sldMasterMkLst>
        <pc:sldLayoutChg chg="del">
          <pc:chgData name="Juan Manuel Fiordalisi" userId="db24e06cfcace76a" providerId="LiveId" clId="{4F767F2C-47C6-4FBB-89BE-AB5337C57957}" dt="2026-10-07T13:52:09.727" v="641" actId="47"/>
          <pc:sldLayoutMkLst>
            <pc:docMk/>
            <pc:sldMasterMk cId="4252235770" sldId="2147483708"/>
            <pc:sldLayoutMk cId="1722973522" sldId="2147483709"/>
          </pc:sldLayoutMkLst>
        </pc:sldLayoutChg>
      </pc:sldMasterChg>
      <pc:sldMasterChg chg="del delSldLayout">
        <pc:chgData name="Juan Manuel Fiordalisi" userId="db24e06cfcace76a" providerId="LiveId" clId="{4F767F2C-47C6-4FBB-89BE-AB5337C57957}" dt="2026-10-07T13:52:11.790" v="643" actId="47"/>
        <pc:sldMasterMkLst>
          <pc:docMk/>
          <pc:sldMasterMk cId="2121170499" sldId="2147483710"/>
        </pc:sldMasterMkLst>
        <pc:sldLayoutChg chg="del">
          <pc:chgData name="Juan Manuel Fiordalisi" userId="db24e06cfcace76a" providerId="LiveId" clId="{4F767F2C-47C6-4FBB-89BE-AB5337C57957}" dt="2026-10-07T13:52:11.790" v="643" actId="47"/>
          <pc:sldLayoutMkLst>
            <pc:docMk/>
            <pc:sldMasterMk cId="2121170499" sldId="2147483710"/>
            <pc:sldLayoutMk cId="2104775073" sldId="2147483711"/>
          </pc:sldLayoutMkLst>
        </pc:sldLayoutChg>
      </pc:sldMasterChg>
      <pc:sldMasterChg chg="del delSldLayout">
        <pc:chgData name="Juan Manuel Fiordalisi" userId="db24e06cfcace76a" providerId="LiveId" clId="{4F767F2C-47C6-4FBB-89BE-AB5337C57957}" dt="2026-10-07T13:52:22.508" v="650" actId="47"/>
        <pc:sldMasterMkLst>
          <pc:docMk/>
          <pc:sldMasterMk cId="3120705070" sldId="2147483712"/>
        </pc:sldMasterMkLst>
        <pc:sldLayoutChg chg="del">
          <pc:chgData name="Juan Manuel Fiordalisi" userId="db24e06cfcace76a" providerId="LiveId" clId="{4F767F2C-47C6-4FBB-89BE-AB5337C57957}" dt="2026-10-07T13:52:22.508" v="650" actId="47"/>
          <pc:sldLayoutMkLst>
            <pc:docMk/>
            <pc:sldMasterMk cId="3120705070" sldId="2147483712"/>
            <pc:sldLayoutMk cId="3889108052" sldId="2147483713"/>
          </pc:sldLayoutMkLst>
        </pc:sldLayoutChg>
      </pc:sldMasterChg>
      <pc:sldMasterChg chg="del delSldLayout">
        <pc:chgData name="Juan Manuel Fiordalisi" userId="db24e06cfcace76a" providerId="LiveId" clId="{4F767F2C-47C6-4FBB-89BE-AB5337C57957}" dt="2026-10-07T13:52:18.009" v="646" actId="47"/>
        <pc:sldMasterMkLst>
          <pc:docMk/>
          <pc:sldMasterMk cId="3098710555" sldId="2147483714"/>
        </pc:sldMasterMkLst>
        <pc:sldLayoutChg chg="del">
          <pc:chgData name="Juan Manuel Fiordalisi" userId="db24e06cfcace76a" providerId="LiveId" clId="{4F767F2C-47C6-4FBB-89BE-AB5337C57957}" dt="2026-10-07T13:52:18.009" v="646" actId="47"/>
          <pc:sldLayoutMkLst>
            <pc:docMk/>
            <pc:sldMasterMk cId="3098710555" sldId="2147483714"/>
            <pc:sldLayoutMk cId="1046088302" sldId="2147483715"/>
          </pc:sldLayoutMkLst>
        </pc:sldLayoutChg>
      </pc:sldMasterChg>
    </pc:docChg>
  </pc:docChgLst>
  <pc:docChgLst>
    <pc:chgData name="Flavia Eliana Moreno" userId="85bfda6ecc52b922" providerId="LiveId" clId="{6EDEE108-36FA-4DF4-9711-D9E0CF8A2B17}"/>
    <pc:docChg chg="modSld delMainMaster">
      <pc:chgData name="Flavia Eliana Moreno" userId="85bfda6ecc52b922" providerId="LiveId" clId="{6EDEE108-36FA-4DF4-9711-D9E0CF8A2B17}" dt="2026-09-22T18:59:34.789" v="18" actId="20577"/>
      <pc:docMkLst>
        <pc:docMk/>
      </pc:docMkLst>
      <pc:sldChg chg="modSp mod">
        <pc:chgData name="Flavia Eliana Moreno" userId="85bfda6ecc52b922" providerId="LiveId" clId="{6EDEE108-36FA-4DF4-9711-D9E0CF8A2B17}" dt="2026-09-22T18:59:34.789" v="18" actId="20577"/>
        <pc:sldMkLst>
          <pc:docMk/>
          <pc:sldMk cId="0" sldId="256"/>
        </pc:sldMkLst>
        <pc:spChg chg="mod">
          <ac:chgData name="Flavia Eliana Moreno" userId="85bfda6ecc52b922" providerId="LiveId" clId="{6EDEE108-36FA-4DF4-9711-D9E0CF8A2B17}" dt="2026-09-22T18:59:34.789" v="18" actId="20577"/>
          <ac:spMkLst>
            <pc:docMk/>
            <pc:sldMk cId="0" sldId="256"/>
            <ac:spMk id="10"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D89E77A-2A07-4315-9E26-26E1BFCDB1C9}" type="doc">
      <dgm:prSet loTypeId="urn:microsoft.com/office/officeart/2005/8/layout/vList2" loCatId="list" qsTypeId="urn:microsoft.com/office/officeart/2005/8/quickstyle/3d1#1" qsCatId="3D" csTypeId="urn:microsoft.com/office/officeart/2005/8/colors/colorful1#1" csCatId="colorful" phldr="1"/>
      <dgm:spPr bwMode="auto"/>
      <dgm:t>
        <a:bodyPr/>
        <a:lstStyle/>
        <a:p>
          <a:pPr>
            <a:defRPr/>
          </a:pPr>
          <a:endParaRPr lang="en-US"/>
        </a:p>
      </dgm:t>
    </dgm:pt>
    <dgm:pt modelId="{4180269B-7017-42D0-B15E-438F70B10858}">
      <dgm:prSet phldrT="" custT="1"/>
      <dgm:spPr bwMode="auto">
        <a:solidFill>
          <a:srgbClr val="AC0000"/>
        </a:solidFill>
      </dgm:spPr>
      <dgm:t>
        <a:bodyPr/>
        <a:lstStyle/>
        <a:p>
          <a:pPr algn="ctr">
            <a:defRPr/>
          </a:pPr>
          <a:r>
            <a:rPr lang="en-US" sz="2800">
              <a:latin typeface="Helvetica"/>
              <a:cs typeface="Helvetica"/>
            </a:rPr>
            <a:t>WEATHER OVERVIEW</a:t>
          </a:r>
          <a:endParaRPr/>
        </a:p>
      </dgm:t>
    </dgm:pt>
    <dgm:pt modelId="{0AF9DAAB-E54E-4CA6-AC9F-98D3413BCFF7}" type="parTrans" cxnId="{4C50F379-28FC-4684-B817-943ADD4E430F}">
      <dgm:prSet/>
      <dgm:spPr bwMode="auto"/>
      <dgm:t>
        <a:bodyPr/>
        <a:lstStyle/>
        <a:p>
          <a:pPr>
            <a:defRPr/>
          </a:pPr>
          <a:endParaRPr lang="en-US"/>
        </a:p>
      </dgm:t>
    </dgm:pt>
    <dgm:pt modelId="{DEE4381B-9BCE-4B30-AE18-C94369AEC366}" type="sibTrans" cxnId="{4C50F379-28FC-4684-B817-943ADD4E430F}">
      <dgm:prSet/>
      <dgm:spPr bwMode="auto"/>
      <dgm:t>
        <a:bodyPr/>
        <a:lstStyle/>
        <a:p>
          <a:pPr>
            <a:defRPr/>
          </a:pPr>
          <a:endParaRPr lang="en-US"/>
        </a:p>
      </dgm:t>
    </dgm:pt>
    <dgm:pt modelId="{6678B37B-ACEA-479E-9C70-A37E635DCC41}" type="pres">
      <dgm:prSet presAssocID="{6D89E77A-2A07-4315-9E26-26E1BFCDB1C9}" presName="linear" presStyleCnt="0">
        <dgm:presLayoutVars>
          <dgm:animLvl val="lvl"/>
          <dgm:resizeHandles val="exact"/>
        </dgm:presLayoutVars>
      </dgm:prSet>
      <dgm:spPr bwMode="auto"/>
    </dgm:pt>
    <dgm:pt modelId="{B4E715D0-197D-4711-A7BC-AA6AB672ED96}" type="pres">
      <dgm:prSet presAssocID="{4180269B-7017-42D0-B15E-438F70B10858}" presName="parentText" presStyleLbl="node1" presStyleIdx="0" presStyleCnt="1" custScaleY="141593" custLinFactNeighborX="4385" custLinFactNeighborY="-563">
        <dgm:presLayoutVars>
          <dgm:chMax val="0"/>
          <dgm:bulletEnabled val="1"/>
        </dgm:presLayoutVars>
      </dgm:prSet>
      <dgm:spPr bwMode="auto"/>
    </dgm:pt>
  </dgm:ptLst>
  <dgm:cxnLst>
    <dgm:cxn modelId="{4C50F379-28FC-4684-B817-943ADD4E430F}" srcId="{6D89E77A-2A07-4315-9E26-26E1BFCDB1C9}" destId="{4180269B-7017-42D0-B15E-438F70B10858}" srcOrd="0" destOrd="0" parTransId="{0AF9DAAB-E54E-4CA6-AC9F-98D3413BCFF7}" sibTransId="{DEE4381B-9BCE-4B30-AE18-C94369AEC366}"/>
    <dgm:cxn modelId="{02A16099-E82B-40AE-8A78-9225F194E433}" type="presOf" srcId="{6D89E77A-2A07-4315-9E26-26E1BFCDB1C9}" destId="{6678B37B-ACEA-479E-9C70-A37E635DCC41}" srcOrd="0" destOrd="0" presId="urn:microsoft.com/office/officeart/2005/8/layout/vList2"/>
    <dgm:cxn modelId="{0DD895A0-6F4B-4BD7-87CB-B2C3880DE07B}" type="presOf" srcId="{4180269B-7017-42D0-B15E-438F70B10858}" destId="{B4E715D0-197D-4711-A7BC-AA6AB672ED96}" srcOrd="0" destOrd="0" presId="urn:microsoft.com/office/officeart/2005/8/layout/vList2"/>
    <dgm:cxn modelId="{96972CC0-F72B-42DF-86F5-824ED3FE7F58}" type="presParOf" srcId="{6678B37B-ACEA-479E-9C70-A37E635DCC41}" destId="{B4E715D0-197D-4711-A7BC-AA6AB672ED9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E715D0-197D-4711-A7BC-AA6AB672ED96}">
      <dsp:nvSpPr>
        <dsp:cNvPr id="0" name=""/>
        <dsp:cNvSpPr/>
      </dsp:nvSpPr>
      <dsp:spPr bwMode="auto">
        <a:xfrm>
          <a:off x="0" y="117695"/>
          <a:ext cx="4114799" cy="446855"/>
        </a:xfrm>
        <a:prstGeom prst="roundRect">
          <a:avLst/>
        </a:prstGeom>
        <a:solidFill>
          <a:srgbClr val="AC0000"/>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defRPr/>
          </a:pPr>
          <a:r>
            <a:rPr lang="en-US" sz="2800" kern="1200">
              <a:latin typeface="Helvetica"/>
              <a:cs typeface="Helvetica"/>
            </a:rPr>
            <a:t>WEATHER OVERVIEW</a:t>
          </a:r>
          <a:endParaRPr kern="1200"/>
        </a:p>
      </dsp:txBody>
      <dsp:txXfrm>
        <a:off x="21814" y="139509"/>
        <a:ext cx="4071171" cy="40322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5283200" cy="344488"/>
          </a:xfrm>
          <a:prstGeom prst="rect">
            <a:avLst/>
          </a:prstGeom>
        </p:spPr>
        <p:txBody>
          <a:bodyPr vert="horz" lIns="91440" tIns="45720" rIns="91440" bIns="45720" rtlCol="0"/>
          <a:lstStyle>
            <a:lvl1pPr algn="l">
              <a:defRPr sz="1200"/>
            </a:lvl1pPr>
          </a:lstStyle>
          <a:p>
            <a:endParaRPr lang="es-AR"/>
          </a:p>
        </p:txBody>
      </p:sp>
      <p:sp>
        <p:nvSpPr>
          <p:cNvPr id="3" name="Marcador de fecha 2"/>
          <p:cNvSpPr>
            <a:spLocks noGrp="1"/>
          </p:cNvSpPr>
          <p:nvPr>
            <p:ph type="dt" idx="1"/>
          </p:nvPr>
        </p:nvSpPr>
        <p:spPr>
          <a:xfrm>
            <a:off x="6905625" y="0"/>
            <a:ext cx="5283200" cy="344488"/>
          </a:xfrm>
          <a:prstGeom prst="rect">
            <a:avLst/>
          </a:prstGeom>
        </p:spPr>
        <p:txBody>
          <a:bodyPr vert="horz" lIns="91440" tIns="45720" rIns="91440" bIns="45720" rtlCol="0"/>
          <a:lstStyle>
            <a:lvl1pPr algn="r">
              <a:defRPr sz="1200"/>
            </a:lvl1pPr>
          </a:lstStyle>
          <a:p>
            <a:fld id="{91DABCCE-3379-44E5-98EE-24C0E9FA95B6}" type="datetimeFigureOut">
              <a:rPr lang="es-AR" smtClean="0"/>
              <a:t>8/10/2026</a:t>
            </a:fld>
            <a:endParaRPr lang="es-AR"/>
          </a:p>
        </p:txBody>
      </p:sp>
      <p:sp>
        <p:nvSpPr>
          <p:cNvPr id="4" name="Marcador de imagen de diapositiva 3"/>
          <p:cNvSpPr>
            <a:spLocks noGrp="1" noRot="1" noChangeAspect="1"/>
          </p:cNvSpPr>
          <p:nvPr>
            <p:ph type="sldImg" idx="2"/>
          </p:nvPr>
        </p:nvSpPr>
        <p:spPr>
          <a:xfrm>
            <a:off x="4038600" y="857250"/>
            <a:ext cx="4114800" cy="2314575"/>
          </a:xfrm>
          <a:prstGeom prst="rect">
            <a:avLst/>
          </a:prstGeom>
          <a:noFill/>
          <a:ln w="12700">
            <a:solidFill>
              <a:prstClr val="black"/>
            </a:solidFill>
          </a:ln>
        </p:spPr>
        <p:txBody>
          <a:bodyPr vert="horz" lIns="91440" tIns="45720" rIns="91440" bIns="45720" rtlCol="0" anchor="ctr"/>
          <a:lstStyle/>
          <a:p>
            <a:endParaRPr lang="es-AR"/>
          </a:p>
        </p:txBody>
      </p:sp>
      <p:sp>
        <p:nvSpPr>
          <p:cNvPr id="5" name="Marcador de notas 4"/>
          <p:cNvSpPr>
            <a:spLocks noGrp="1"/>
          </p:cNvSpPr>
          <p:nvPr>
            <p:ph type="body" sz="quarter" idx="3"/>
          </p:nvPr>
        </p:nvSpPr>
        <p:spPr>
          <a:xfrm>
            <a:off x="1219200" y="3300413"/>
            <a:ext cx="9753600" cy="2700337"/>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6" name="Marcador de pie de página 5"/>
          <p:cNvSpPr>
            <a:spLocks noGrp="1"/>
          </p:cNvSpPr>
          <p:nvPr>
            <p:ph type="ftr" sz="quarter" idx="4"/>
          </p:nvPr>
        </p:nvSpPr>
        <p:spPr>
          <a:xfrm>
            <a:off x="0" y="6513513"/>
            <a:ext cx="5283200" cy="344487"/>
          </a:xfrm>
          <a:prstGeom prst="rect">
            <a:avLst/>
          </a:prstGeom>
        </p:spPr>
        <p:txBody>
          <a:bodyPr vert="horz" lIns="91440" tIns="45720" rIns="91440" bIns="45720" rtlCol="0" anchor="b"/>
          <a:lstStyle>
            <a:lvl1pPr algn="l">
              <a:defRPr sz="1200"/>
            </a:lvl1pPr>
          </a:lstStyle>
          <a:p>
            <a:endParaRPr lang="es-AR"/>
          </a:p>
        </p:txBody>
      </p:sp>
      <p:sp>
        <p:nvSpPr>
          <p:cNvPr id="7" name="Marcador de número de diapositiva 6"/>
          <p:cNvSpPr>
            <a:spLocks noGrp="1"/>
          </p:cNvSpPr>
          <p:nvPr>
            <p:ph type="sldNum" sz="quarter" idx="5"/>
          </p:nvPr>
        </p:nvSpPr>
        <p:spPr>
          <a:xfrm>
            <a:off x="6905625" y="6513513"/>
            <a:ext cx="5283200" cy="344487"/>
          </a:xfrm>
          <a:prstGeom prst="rect">
            <a:avLst/>
          </a:prstGeom>
        </p:spPr>
        <p:txBody>
          <a:bodyPr vert="horz" lIns="91440" tIns="45720" rIns="91440" bIns="45720" rtlCol="0" anchor="b"/>
          <a:lstStyle>
            <a:lvl1pPr algn="r">
              <a:defRPr sz="1200"/>
            </a:lvl1pPr>
          </a:lstStyle>
          <a:p>
            <a:fld id="{64AA6128-06DC-40F0-B3D4-C4256873E981}" type="slidenum">
              <a:rPr lang="es-AR" smtClean="0"/>
              <a:t>‹Nº›</a:t>
            </a:fld>
            <a:endParaRPr lang="es-AR"/>
          </a:p>
        </p:txBody>
      </p:sp>
    </p:spTree>
    <p:extLst>
      <p:ext uri="{BB962C8B-B14F-4D97-AF65-F5344CB8AC3E}">
        <p14:creationId xmlns:p14="http://schemas.microsoft.com/office/powerpoint/2010/main" val="15696319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AR" dirty="0"/>
          </a:p>
        </p:txBody>
      </p:sp>
      <p:sp>
        <p:nvSpPr>
          <p:cNvPr id="4" name="Marcador de número de diapositiva 3"/>
          <p:cNvSpPr>
            <a:spLocks noGrp="1"/>
          </p:cNvSpPr>
          <p:nvPr>
            <p:ph type="sldNum" sz="quarter" idx="5"/>
          </p:nvPr>
        </p:nvSpPr>
        <p:spPr/>
        <p:txBody>
          <a:bodyPr/>
          <a:lstStyle/>
          <a:p>
            <a:fld id="{64AA6128-06DC-40F0-B3D4-C4256873E981}" type="slidenum">
              <a:rPr lang="es-AR" smtClean="0"/>
              <a:t>1</a:t>
            </a:fld>
            <a:endParaRPr lang="es-AR"/>
          </a:p>
        </p:txBody>
      </p:sp>
    </p:spTree>
    <p:extLst>
      <p:ext uri="{BB962C8B-B14F-4D97-AF65-F5344CB8AC3E}">
        <p14:creationId xmlns:p14="http://schemas.microsoft.com/office/powerpoint/2010/main" val="24526091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eaLnBrk="1" fontAlgn="auto" latinLnBrk="0" hangingPunct="1">
              <a:lnSpc>
                <a:spcPct val="100000"/>
              </a:lnSpc>
              <a:spcBef>
                <a:spcPts val="0"/>
              </a:spcBef>
              <a:spcAft>
                <a:spcPts val="0"/>
              </a:spcAft>
              <a:buClrTx/>
              <a:buSzTx/>
              <a:buFontTx/>
              <a:buNone/>
              <a:tabLst/>
              <a:defRPr/>
            </a:pPr>
            <a:fld id="{AD9494DB-5338-274B-BC04-09097F20FB36}" type="slidenum">
              <a:rPr kumimoji="0" lang="en-US" sz="1200" b="0" i="0" u="none" strike="noStrike" kern="0" cap="none" spc="0" normalizeH="0" baseline="0" noProof="0" smtClean="0">
                <a:ln>
                  <a:noFill/>
                </a:ln>
                <a:solidFill>
                  <a:prstClr val="black"/>
                </a:solidFill>
                <a:effectLst/>
                <a:uLnTx/>
                <a:uFillTx/>
                <a:latin typeface="Aptos" panose="02110004020202020204"/>
                <a:ea typeface="+mn-ea"/>
                <a:cs typeface="+mn-cs"/>
              </a:rPr>
              <a:pPr marL="0" marR="0" lvl="0" indent="0" algn="r" defTabSz="914400" eaLnBrk="1" fontAlgn="auto" latinLnBrk="0" hangingPunct="1">
                <a:lnSpc>
                  <a:spcPct val="100000"/>
                </a:lnSpc>
                <a:spcBef>
                  <a:spcPts val="0"/>
                </a:spcBef>
                <a:spcAft>
                  <a:spcPts val="0"/>
                </a:spcAft>
                <a:buClrTx/>
                <a:buSzTx/>
                <a:buFontTx/>
                <a:buNone/>
                <a:tabLst/>
                <a:defRPr/>
              </a:pPr>
              <a:t>5</a:t>
            </a:fld>
            <a:endParaRPr kumimoji="0" lang="en-US" sz="1200" b="0" i="0" u="none" strike="noStrike" kern="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3198424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42289"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42289" rtl="0" eaLnBrk="1" fontAlgn="auto" latinLnBrk="0" hangingPunct="1">
                <a:lnSpc>
                  <a:spcPct val="100000"/>
                </a:lnSpc>
                <a:spcBef>
                  <a:spcPts val="0"/>
                </a:spcBef>
                <a:spcAft>
                  <a:spcPts val="0"/>
                </a:spcAft>
                <a:buClrTx/>
                <a:buSzTx/>
                <a:buFontTx/>
                <a:buNone/>
                <a:tabLst/>
                <a:defRPr/>
              </a:pPr>
              <a:t>13</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82793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24774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42289"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42289" rtl="0" eaLnBrk="1" fontAlgn="auto" latinLnBrk="0" hangingPunct="1">
                <a:lnSpc>
                  <a:spcPct val="100000"/>
                </a:lnSpc>
                <a:spcBef>
                  <a:spcPts val="0"/>
                </a:spcBef>
                <a:spcAft>
                  <a:spcPts val="0"/>
                </a:spcAft>
                <a:buClrTx/>
                <a:buSzTx/>
                <a:buFontTx/>
                <a:buNone/>
                <a:tabLst/>
                <a:defRPr/>
              </a:pPr>
              <a:t>18</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82793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215902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txBody>
          <a:bodyPr/>
          <a:lstStyle/>
          <a:p>
            <a:endParaRPr lang="en-US"/>
          </a:p>
        </p:txBody>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036947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D2524F-C8A9-1BD9-603A-C4184C0756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822BD5-3A73-8A03-3928-27436EDA83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30D563-86B8-EC5D-B065-D461ABC0D82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BF92C23-E181-2AE1-3553-A0E72FCF5595}"/>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007208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F43D9A-A442-22BD-1A18-33911993E0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2A841E-2074-B6FE-B1C2-FED4C6CFDC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242C32-CB6F-D667-B315-3018CA7DBC6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5B38505-2DF0-2285-2FC6-FD56545C9089}"/>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412850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2F1761-5A4B-2EAE-6AD2-95A24FC9E4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F0658D-28CD-04CC-047B-A324B5E79A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A76314-AC1A-627A-AC30-ADD02EDC370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F993BE-C5F8-D50A-2540-AA4D7387010C}"/>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633102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2AF987-A122-BF7A-0952-AB15969753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8EB2C7-6D62-84C5-4468-3AC66F81E4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3C9386-1C46-12F9-46C5-ECF942B8258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D683A87-D50A-F234-7ED1-36212C85DC5B}"/>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902250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22D7F8-9441-6A6C-31D3-8C740562AB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2628B0-41A9-43F8-E120-DABD297358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283D4E-3F4E-5204-2BB4-7985214332A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80E79B4-CCB8-18F5-50E4-908218DD76A1}"/>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895262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5728DC-8467-FBA9-9401-5A6EC36C3D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AA041C-0774-9F1F-7070-F7462FFD3A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46AE28-3595-8D40-AD8A-E225B2E1EF2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540FBFB-85A4-3337-E2C6-688298438F1C}"/>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812991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555B9D-AF9B-0718-983E-8ECF642624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C9F349-D3C4-CEA8-8D49-53B7C37BA2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FF2AB1-617B-EA94-A052-0EBC0AD1656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1FE72D0-DCB8-1738-24AF-628839809AB9}"/>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430510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114AE3-4E68-FD45-6303-0D0DAA806F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66A260-183B-5B59-B62B-F99D274D19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72C8D6-A0D9-A351-43CC-F85A80BF9B1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4B5B9D2-F173-F653-DA15-6A46D79C0636}"/>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573255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4EABF8-F585-0643-FFF8-DBA2A7E182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C1D474-63EC-5FC7-2A41-EDF4AECD67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74983F-ED67-704F-4F5D-49785925C99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03C250C-BE76-6736-8A1A-A48ABB6C7FE4}"/>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63796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35558-AC4D-E1EB-07ED-CC21C01550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5EBFF9-3B2A-23A0-0A3E-9404FBF24F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2B0A4A-7763-55E1-641F-2E477D76B4B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A667114-7169-2965-7045-A96BBBE50546}"/>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993851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1BBE1F-EF90-3947-C924-8237478890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5FB503-EA54-1B7D-373E-78C17C05EB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55A4DB-5BED-CA6B-6C6B-A792B804AF1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4592D9-CD6D-3B65-D8DA-22B577E8D48B}"/>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666004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A4A51-8841-A1AF-345A-658A0CE07A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DA4AFE-59FF-7F30-4969-F1A5105264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7483EE-4B1E-F2AE-8D56-D667C58E761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1DCFD0-1A31-0F15-9246-B5B92BE11C5A}"/>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656171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16F18E-4434-1B85-AE36-26CB9592EE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F4B57B-3EA6-816F-D0F5-78D4E0B45C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8C394A-D53B-0E9E-3E62-90D5F47A90B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45E22B-ABF5-B678-51BE-DFAAF5C59584}"/>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130928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69FA24-267F-5892-77E3-573CD71209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F0EE25-9F31-1F86-28A5-407D3EA045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A9B6C6C-5414-8A78-0048-359963EDBDB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CDFF74-8F28-3F68-BD6C-B26F0E5A7700}"/>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248081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401895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096131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7DF427-83C4-362D-420F-4FE581A16D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8F85EE-B46D-45B5-C3C1-4E76860CF4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0B1F50-D0A5-B97A-48A4-F2B948AA01F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84A88B2-86BB-1153-7CFD-22DEB0FC5066}"/>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744880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AFBE47-C027-7A6F-0170-CF0D287055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8D91D7-FCCE-4388-8ABF-E5F0850D64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C137FD-5967-1376-2BBB-6A52B134E2C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5642D31-8497-3378-3D65-73888ECDED5A}"/>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9731245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1C5542-4F90-2D05-68DD-3489F11720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D5F37E-0F6A-79E0-5398-D85CE19F434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1810CF-65A8-2AC6-B351-DB199058AB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81BD4B3-F4D3-F2F1-B438-37E786AB3FC2}"/>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694198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0D6117-5B4E-DB66-C3B7-B742CBFA50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6EAE55-7C60-D34F-565B-035254DD78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94CE90-8A63-1539-064E-B6022DD34F9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D8C3CDD-E549-60AD-EE6D-DA00C7838816}"/>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4226115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247743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247743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9.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preserve="1" userDrawn="1">
  <p:cSld name="CANSO">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PhAnim="0" preserve="1" userDrawn="1">
  <p:cSld name="CANSO-Africa">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49" y="498476"/>
            <a:ext cx="8327300" cy="565987"/>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PhAnim="0" preserve="1" userDrawn="1">
  <p:cSld name="CANSO-Asia_Pacific">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PhAnim="0" preserve="1" userDrawn="1">
  <p:cSld name="CANSO-Europe">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PhAnim="0" preserve="1" userDrawn="1">
  <p:cSld name="CANSO-Latin_America and_Caribbean">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PhAnim="0" preserve="1" userDrawn="1">
  <p:cSld name="CANSO-Middle_East">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PhAnim="0" preserve="1" userDrawn="1">
  <p:cSld name="CANSO-Safety">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CANSO ACADEMY</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6"/>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PhAnim="0" preserve="1" userDrawn="1">
  <p:cSld name="CANSO-Operations">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CANSO ACADEMY</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6"/>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PhAnim="0" preserve="1" userDrawn="1">
  <p:cSld name="CANSO-Strategy_and_Integration">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CANSO ACADEMY</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6"/>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PhAnim="0" preserve="1" userDrawn="1">
  <p:cSld name="CANSO-ICAO_Affairs">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CANSO ACADEMY</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6"/>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PhAnim="0" type="title" preserve="1" userDrawn="1">
  <p:cSld name="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1524000" y="1122363"/>
            <a:ext cx="9144000" cy="2387600"/>
          </a:xfrm>
        </p:spPr>
        <p:txBody>
          <a:bodyPr anchor="b"/>
          <a:lstStyle>
            <a:lvl1pPr algn="ctr">
              <a:defRPr sz="6000"/>
            </a:lvl1pPr>
          </a:lstStyle>
          <a:p>
            <a:pPr>
              <a:defRPr/>
            </a:pPr>
            <a:r>
              <a:rPr lang="en-US"/>
              <a:t>Click to edit Master title style</a:t>
            </a:r>
          </a:p>
        </p:txBody>
      </p:sp>
      <p:sp>
        <p:nvSpPr>
          <p:cNvPr id="3" name="Subtitle 2"/>
          <p:cNvSpPr>
            <a:spLocks noGrp="1"/>
          </p:cNvSpPr>
          <p:nvPr>
            <p:ph type="subTitle" idx="1"/>
          </p:nvPr>
        </p:nvSpPr>
        <p:spPr bwMode="auto">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defRPr/>
            </a:pPr>
            <a:r>
              <a:rPr lang="en-US"/>
              <a:t>Click to edit Master subtitle style</a:t>
            </a: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10/8/2026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‹Nº›</a:t>
            </a:fld>
            <a:endParaRPr lang="en-US"/>
          </a:p>
        </p:txBody>
      </p:sp>
    </p:spTree>
  </p:cSld>
  <p:clrMapOvr>
    <a:masterClrMapping/>
  </p:clrMapOvr>
  <p:hf sldNum="0" hdr="0" ftr="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PhAnim="0" type="obj" preserve="1" userDrawn="1">
  <p:cSld name="Title and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p>
        </p:txBody>
      </p:sp>
      <p:sp>
        <p:nvSpPr>
          <p:cNvPr id="3" name="Content Placeholder 2"/>
          <p:cNvSpPr>
            <a:spLocks noGrp="1"/>
          </p:cNvSpPr>
          <p:nvPr>
            <p:ph idx="1"/>
          </p:nvPr>
        </p:nvSpPr>
        <p:spPr bwMode="auto"/>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10/8/2026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‹Nº›</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PhAnim="0" type="secHead" preserve="1" userDrawn="1">
  <p:cSld name="Section Header">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1850" y="1709738"/>
            <a:ext cx="10515600" cy="2852737"/>
          </a:xfrm>
        </p:spPr>
        <p:txBody>
          <a:bodyPr anchor="b"/>
          <a:lstStyle>
            <a:lvl1pPr>
              <a:defRPr sz="6000"/>
            </a:lvl1pPr>
          </a:lstStyle>
          <a:p>
            <a:pPr>
              <a:defRPr/>
            </a:pPr>
            <a:r>
              <a:rPr lang="en-US"/>
              <a:t>Click to edit Master title style</a:t>
            </a:r>
          </a:p>
        </p:txBody>
      </p:sp>
      <p:sp>
        <p:nvSpPr>
          <p:cNvPr id="3" name="Text Placeholder 2"/>
          <p:cNvSpPr>
            <a:spLocks noGrp="1"/>
          </p:cNvSpPr>
          <p:nvPr>
            <p:ph type="body" idx="1"/>
          </p:nvPr>
        </p:nvSpPr>
        <p:spPr bwMode="auto">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defRPr/>
            </a:pPr>
            <a:r>
              <a:rPr lang="en-US"/>
              <a:t>Edit Master text styles</a:t>
            </a:r>
            <a:endParaRP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10/8/2026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‹Nº›</a:t>
            </a:fld>
            <a:endParaRPr lang="en-US"/>
          </a:p>
        </p:txBody>
      </p:sp>
    </p:spTree>
  </p:cSld>
  <p:clrMapOvr>
    <a:masterClrMapping/>
  </p:clrMapOvr>
  <p:hf sldNum="0" hdr="0" ftr="0"/>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PhAnim="0" type="twoObj" preserve="1" userDrawn="1">
  <p:cSld name="Two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p>
        </p:txBody>
      </p:sp>
      <p:sp>
        <p:nvSpPr>
          <p:cNvPr id="3" name="Content Placeholder 2"/>
          <p:cNvSpPr>
            <a:spLocks noGrp="1"/>
          </p:cNvSpPr>
          <p:nvPr>
            <p:ph sz="half" idx="1"/>
          </p:nvPr>
        </p:nvSpPr>
        <p:spPr bwMode="auto">
          <a:xfrm>
            <a:off x="838200" y="1825625"/>
            <a:ext cx="5181600" cy="435133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Content Placeholder 3"/>
          <p:cNvSpPr>
            <a:spLocks noGrp="1"/>
          </p:cNvSpPr>
          <p:nvPr>
            <p:ph sz="half" idx="2"/>
          </p:nvPr>
        </p:nvSpPr>
        <p:spPr bwMode="auto">
          <a:xfrm>
            <a:off x="6172200" y="1825625"/>
            <a:ext cx="5181600" cy="435133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5" name="Date Placeholder 4"/>
          <p:cNvSpPr>
            <a:spLocks noGrp="1"/>
          </p:cNvSpPr>
          <p:nvPr>
            <p:ph type="dt" sz="half" idx="10"/>
          </p:nvPr>
        </p:nvSpPr>
        <p:spPr bwMode="auto"/>
        <p:txBody>
          <a:bodyPr/>
          <a:lstStyle/>
          <a:p>
            <a:pPr>
              <a:defRPr/>
            </a:pPr>
            <a:fld id="{C764DE79-268F-4C1A-8933-263129D2AF90}" type="datetimeFigureOut">
              <a:rPr lang="en-US"/>
              <a:t>10/8/2026</a:t>
            </a:fld>
            <a:endParaRPr lang="en-US"/>
          </a:p>
        </p:txBody>
      </p:sp>
      <p:sp>
        <p:nvSpPr>
          <p:cNvPr id="6" name="Footer Placeholder 5"/>
          <p:cNvSpPr>
            <a:spLocks noGrp="1"/>
          </p:cNvSpPr>
          <p:nvPr>
            <p:ph type="ftr" sz="quarter" idx="11"/>
          </p:nvPr>
        </p:nvSpPr>
        <p:spPr bwMode="auto"/>
        <p:txBody>
          <a:bodyPr/>
          <a:lstStyle/>
          <a:p>
            <a:pPr>
              <a:defRPr/>
            </a:pPr>
            <a:endParaRPr lang="en-US"/>
          </a:p>
        </p:txBody>
      </p:sp>
      <p:sp>
        <p:nvSpPr>
          <p:cNvPr id="7" name="Slide Number Placeholder 6"/>
          <p:cNvSpPr>
            <a:spLocks noGrp="1"/>
          </p:cNvSpPr>
          <p:nvPr>
            <p:ph type="sldNum" sz="quarter" idx="12"/>
          </p:nvPr>
        </p:nvSpPr>
        <p:spPr bwMode="auto"/>
        <p:txBody>
          <a:bodyPr/>
          <a:lstStyle/>
          <a:p>
            <a:pPr>
              <a:defRPr/>
            </a:pPr>
            <a:fld id="{48F63A3B-78C7-47BE-AE5E-E10140E04643}" type="slidenum">
              <a:rPr lang="en-US"/>
              <a:t>‹Nº›</a:t>
            </a:fld>
            <a:endParaRPr lang="en-US"/>
          </a:p>
        </p:txBody>
      </p:sp>
    </p:spTree>
  </p:cSld>
  <p:clrMapOvr>
    <a:masterClrMapping/>
  </p:clrMapOvr>
  <p:hf sldNum="0" hdr="0" ftr="0"/>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PhAnim="0" type="twoTxTwoObj" preserve="1" userDrawn="1">
  <p:cSld name="Comparis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365125"/>
            <a:ext cx="10515600" cy="1325563"/>
          </a:xfrm>
        </p:spPr>
        <p:txBody>
          <a:bodyPr/>
          <a:lstStyle/>
          <a:p>
            <a:pPr>
              <a:defRPr/>
            </a:pPr>
            <a:r>
              <a:rPr lang="en-US"/>
              <a:t>Click to edit Master title style</a:t>
            </a:r>
          </a:p>
        </p:txBody>
      </p:sp>
      <p:sp>
        <p:nvSpPr>
          <p:cNvPr id="3" name="Text Placeholder 2"/>
          <p:cNvSpPr>
            <a:spLocks noGrp="1"/>
          </p:cNvSpPr>
          <p:nvPr>
            <p:ph type="body" idx="1"/>
          </p:nvPr>
        </p:nvSpPr>
        <p:spPr bwMode="auto">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Edit Master text styles</a:t>
            </a:r>
            <a:endParaRPr/>
          </a:p>
        </p:txBody>
      </p:sp>
      <p:sp>
        <p:nvSpPr>
          <p:cNvPr id="4" name="Content Placeholder 3"/>
          <p:cNvSpPr>
            <a:spLocks noGrp="1"/>
          </p:cNvSpPr>
          <p:nvPr>
            <p:ph sz="half" idx="2"/>
          </p:nvPr>
        </p:nvSpPr>
        <p:spPr bwMode="auto">
          <a:xfrm>
            <a:off x="839788" y="2505074"/>
            <a:ext cx="5157787" cy="368458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5" name="Text Placeholder 4"/>
          <p:cNvSpPr>
            <a:spLocks noGrp="1"/>
          </p:cNvSpPr>
          <p:nvPr>
            <p:ph type="body" sz="quarter" idx="3"/>
          </p:nvPr>
        </p:nvSpPr>
        <p:spPr bwMode="auto">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Edit Master text styles</a:t>
            </a:r>
            <a:endParaRPr/>
          </a:p>
        </p:txBody>
      </p:sp>
      <p:sp>
        <p:nvSpPr>
          <p:cNvPr id="6" name="Content Placeholder 5"/>
          <p:cNvSpPr>
            <a:spLocks noGrp="1"/>
          </p:cNvSpPr>
          <p:nvPr>
            <p:ph sz="quarter" idx="4"/>
          </p:nvPr>
        </p:nvSpPr>
        <p:spPr bwMode="auto">
          <a:xfrm>
            <a:off x="6172200" y="2505074"/>
            <a:ext cx="5183188" cy="368458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7" name="Date Placeholder 6"/>
          <p:cNvSpPr>
            <a:spLocks noGrp="1"/>
          </p:cNvSpPr>
          <p:nvPr>
            <p:ph type="dt" sz="half" idx="10"/>
          </p:nvPr>
        </p:nvSpPr>
        <p:spPr bwMode="auto"/>
        <p:txBody>
          <a:bodyPr/>
          <a:lstStyle/>
          <a:p>
            <a:pPr>
              <a:defRPr/>
            </a:pPr>
            <a:fld id="{C764DE79-268F-4C1A-8933-263129D2AF90}" type="datetimeFigureOut">
              <a:rPr lang="en-US"/>
              <a:t>10/8/2026</a:t>
            </a:fld>
            <a:endParaRPr lang="en-US"/>
          </a:p>
        </p:txBody>
      </p:sp>
      <p:sp>
        <p:nvSpPr>
          <p:cNvPr id="8" name="Footer Placeholder 7"/>
          <p:cNvSpPr>
            <a:spLocks noGrp="1"/>
          </p:cNvSpPr>
          <p:nvPr>
            <p:ph type="ftr" sz="quarter" idx="11"/>
          </p:nvPr>
        </p:nvSpPr>
        <p:spPr bwMode="auto"/>
        <p:txBody>
          <a:bodyPr/>
          <a:lstStyle/>
          <a:p>
            <a:pPr>
              <a:defRPr/>
            </a:pPr>
            <a:endParaRPr lang="en-US"/>
          </a:p>
        </p:txBody>
      </p:sp>
      <p:sp>
        <p:nvSpPr>
          <p:cNvPr id="9" name="Slide Number Placeholder 8"/>
          <p:cNvSpPr>
            <a:spLocks noGrp="1"/>
          </p:cNvSpPr>
          <p:nvPr>
            <p:ph type="sldNum" sz="quarter" idx="12"/>
          </p:nvPr>
        </p:nvSpPr>
        <p:spPr bwMode="auto"/>
        <p:txBody>
          <a:bodyPr/>
          <a:lstStyle/>
          <a:p>
            <a:pPr>
              <a:defRPr/>
            </a:pPr>
            <a:fld id="{48F63A3B-78C7-47BE-AE5E-E10140E04643}" type="slidenum">
              <a:rPr lang="en-US"/>
              <a:t>‹Nº›</a:t>
            </a:fld>
            <a:endParaRPr lang="en-US"/>
          </a:p>
        </p:txBody>
      </p:sp>
    </p:spTree>
  </p:cSld>
  <p:clrMapOvr>
    <a:masterClrMapping/>
  </p:clrMapOvr>
  <p:hf sldNum="0" hdr="0" ftr="0"/>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PhAnim="0" type="titleOnly" preserve="1" userDrawn="1">
  <p:cSld name="Title Only">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p>
        </p:txBody>
      </p:sp>
      <p:sp>
        <p:nvSpPr>
          <p:cNvPr id="3" name="Date Placeholder 2"/>
          <p:cNvSpPr>
            <a:spLocks noGrp="1"/>
          </p:cNvSpPr>
          <p:nvPr>
            <p:ph type="dt" sz="half" idx="10"/>
          </p:nvPr>
        </p:nvSpPr>
        <p:spPr bwMode="auto"/>
        <p:txBody>
          <a:bodyPr/>
          <a:lstStyle/>
          <a:p>
            <a:pPr>
              <a:defRPr/>
            </a:pPr>
            <a:fld id="{C764DE79-268F-4C1A-8933-263129D2AF90}" type="datetimeFigureOut">
              <a:rPr lang="en-US"/>
              <a:t>10/8/2026</a:t>
            </a:fld>
            <a:endParaRPr lang="en-US"/>
          </a:p>
        </p:txBody>
      </p:sp>
      <p:sp>
        <p:nvSpPr>
          <p:cNvPr id="4" name="Footer Placeholder 3"/>
          <p:cNvSpPr>
            <a:spLocks noGrp="1"/>
          </p:cNvSpPr>
          <p:nvPr>
            <p:ph type="ftr" sz="quarter" idx="11"/>
          </p:nvPr>
        </p:nvSpPr>
        <p:spPr bwMode="auto"/>
        <p:txBody>
          <a:bodyPr/>
          <a:lstStyle/>
          <a:p>
            <a:pPr>
              <a:defRPr/>
            </a:pPr>
            <a:endParaRPr lang="en-US"/>
          </a:p>
        </p:txBody>
      </p:sp>
      <p:sp>
        <p:nvSpPr>
          <p:cNvPr id="5" name="Slide Number Placeholder 4"/>
          <p:cNvSpPr>
            <a:spLocks noGrp="1"/>
          </p:cNvSpPr>
          <p:nvPr>
            <p:ph type="sldNum" sz="quarter" idx="12"/>
          </p:nvPr>
        </p:nvSpPr>
        <p:spPr bwMode="auto"/>
        <p:txBody>
          <a:bodyPr/>
          <a:lstStyle/>
          <a:p>
            <a:pPr>
              <a:defRPr/>
            </a:pPr>
            <a:fld id="{48F63A3B-78C7-47BE-AE5E-E10140E04643}" type="slidenum">
              <a:rPr lang="en-US"/>
              <a:t>‹Nº›</a:t>
            </a:fld>
            <a:endParaRPr lang="en-US"/>
          </a:p>
        </p:txBody>
      </p:sp>
    </p:spTree>
  </p:cSld>
  <p:clrMapOvr>
    <a:masterClrMapping/>
  </p:clrMapOvr>
  <p:hf sldNum="0" hdr="0" ftr="0"/>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PhAnim="0" type="blank" preserve="1" userDrawn="1">
  <p:cSld name="Blank">
    <p:spTree>
      <p:nvGrpSpPr>
        <p:cNvPr id="1" name=""/>
        <p:cNvGrpSpPr/>
        <p:nvPr/>
      </p:nvGrpSpPr>
      <p:grpSpPr bwMode="auto">
        <a:xfrm>
          <a:off x="0" y="0"/>
          <a:ext cx="0" cy="0"/>
          <a:chOff x="0" y="0"/>
          <a:chExt cx="0" cy="0"/>
        </a:xfrm>
      </p:grpSpPr>
      <p:sp>
        <p:nvSpPr>
          <p:cNvPr id="2" name="Date Placeholder 1"/>
          <p:cNvSpPr>
            <a:spLocks noGrp="1"/>
          </p:cNvSpPr>
          <p:nvPr>
            <p:ph type="dt" sz="half" idx="10"/>
          </p:nvPr>
        </p:nvSpPr>
        <p:spPr bwMode="auto"/>
        <p:txBody>
          <a:bodyPr/>
          <a:lstStyle/>
          <a:p>
            <a:pPr>
              <a:defRPr/>
            </a:pPr>
            <a:fld id="{7A4FAFA5-0521-4E5F-BBDE-74C0CC79D5E5}" type="datetimeFigureOut">
              <a:rPr lang="en-TT"/>
              <a:t>08/10/2026</a:t>
            </a:fld>
            <a:endParaRPr lang="en-TT"/>
          </a:p>
        </p:txBody>
      </p:sp>
      <p:sp>
        <p:nvSpPr>
          <p:cNvPr id="3" name="Footer Placeholder 2"/>
          <p:cNvSpPr>
            <a:spLocks noGrp="1"/>
          </p:cNvSpPr>
          <p:nvPr>
            <p:ph type="ftr" sz="quarter" idx="11"/>
          </p:nvPr>
        </p:nvSpPr>
        <p:spPr bwMode="auto"/>
        <p:txBody>
          <a:bodyPr/>
          <a:lstStyle/>
          <a:p>
            <a:pPr>
              <a:defRPr/>
            </a:pPr>
            <a:endParaRPr lang="en-TT"/>
          </a:p>
        </p:txBody>
      </p:sp>
      <p:sp>
        <p:nvSpPr>
          <p:cNvPr id="4" name="Slide Number Placeholder 3"/>
          <p:cNvSpPr>
            <a:spLocks noGrp="1"/>
          </p:cNvSpPr>
          <p:nvPr>
            <p:ph type="sldNum" sz="quarter" idx="12"/>
          </p:nvPr>
        </p:nvSpPr>
        <p:spPr bwMode="auto"/>
        <p:txBody>
          <a:bodyPr/>
          <a:lstStyle/>
          <a:p>
            <a:pPr>
              <a:defRPr/>
            </a:pPr>
            <a:fld id="{1A58A476-2B31-4805-AA4D-190DBB578FF2}" type="slidenum">
              <a:rPr lang="en-TT"/>
              <a:t>‹Nº›</a:t>
            </a:fld>
            <a:endParaRPr lang="en-TT"/>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PhAnim="0" type="objTx" preserve="1" userDrawn="1">
  <p:cSld name="Content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p>
        </p:txBody>
      </p:sp>
      <p:sp>
        <p:nvSpPr>
          <p:cNvPr id="3" name="Content Placeholder 2"/>
          <p:cNvSpPr>
            <a:spLocks noGrp="1"/>
          </p:cNvSpPr>
          <p:nvPr>
            <p:ph idx="1"/>
          </p:nvPr>
        </p:nvSpPr>
        <p:spPr bwMode="auto">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Edit Master text styles</a:t>
            </a:r>
            <a:endParaRPr/>
          </a:p>
        </p:txBody>
      </p:sp>
      <p:sp>
        <p:nvSpPr>
          <p:cNvPr id="5" name="Date Placeholder 4"/>
          <p:cNvSpPr>
            <a:spLocks noGrp="1"/>
          </p:cNvSpPr>
          <p:nvPr>
            <p:ph type="dt" sz="half" idx="10"/>
          </p:nvPr>
        </p:nvSpPr>
        <p:spPr bwMode="auto"/>
        <p:txBody>
          <a:bodyPr/>
          <a:lstStyle/>
          <a:p>
            <a:pPr>
              <a:defRPr/>
            </a:pPr>
            <a:fld id="{C764DE79-268F-4C1A-8933-263129D2AF90}" type="datetimeFigureOut">
              <a:rPr lang="en-US"/>
              <a:t>10/8/2026</a:t>
            </a:fld>
            <a:endParaRPr lang="en-US"/>
          </a:p>
        </p:txBody>
      </p:sp>
      <p:sp>
        <p:nvSpPr>
          <p:cNvPr id="6" name="Footer Placeholder 5"/>
          <p:cNvSpPr>
            <a:spLocks noGrp="1"/>
          </p:cNvSpPr>
          <p:nvPr>
            <p:ph type="ftr" sz="quarter" idx="11"/>
          </p:nvPr>
        </p:nvSpPr>
        <p:spPr bwMode="auto"/>
        <p:txBody>
          <a:bodyPr/>
          <a:lstStyle/>
          <a:p>
            <a:pPr>
              <a:defRPr/>
            </a:pPr>
            <a:endParaRPr lang="en-US"/>
          </a:p>
        </p:txBody>
      </p:sp>
      <p:sp>
        <p:nvSpPr>
          <p:cNvPr id="7" name="Slide Number Placeholder 6"/>
          <p:cNvSpPr>
            <a:spLocks noGrp="1"/>
          </p:cNvSpPr>
          <p:nvPr>
            <p:ph type="sldNum" sz="quarter" idx="12"/>
          </p:nvPr>
        </p:nvSpPr>
        <p:spPr bwMode="auto"/>
        <p:txBody>
          <a:bodyPr/>
          <a:lstStyle/>
          <a:p>
            <a:pPr>
              <a:defRPr/>
            </a:pPr>
            <a:fld id="{48F63A3B-78C7-47BE-AE5E-E10140E04643}" type="slidenum">
              <a:rPr lang="en-US"/>
              <a:t>‹Nº›</a:t>
            </a:fld>
            <a:endParaRPr lang="en-US"/>
          </a:p>
        </p:txBody>
      </p:sp>
    </p:spTree>
  </p:cSld>
  <p:clrMapOvr>
    <a:masterClrMapping/>
  </p:clrMapOvr>
  <p:hf sldNum="0" hdr="0" ftr="0"/>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PhAnim="0" type="picTx" preserve="1" userDrawn="1">
  <p:cSld name="Picture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p>
        </p:txBody>
      </p:sp>
      <p:sp>
        <p:nvSpPr>
          <p:cNvPr id="3" name="Picture Placeholder 2"/>
          <p:cNvSpPr>
            <a:spLocks noGrp="1" noChangeAspect="1"/>
          </p:cNvSpPr>
          <p:nvPr>
            <p:ph type="pic" idx="1"/>
          </p:nvPr>
        </p:nvSpPr>
        <p:spPr bwMode="auto">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defRPr/>
            </a:pPr>
            <a:r>
              <a:rPr lang="en-US"/>
              <a:t>Click icon to add picture</a:t>
            </a:r>
          </a:p>
        </p:txBody>
      </p:sp>
      <p:sp>
        <p:nvSpPr>
          <p:cNvPr id="4"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Edit Master text styles</a:t>
            </a:r>
            <a:endParaRPr/>
          </a:p>
        </p:txBody>
      </p:sp>
      <p:sp>
        <p:nvSpPr>
          <p:cNvPr id="5" name="Date Placeholder 4"/>
          <p:cNvSpPr>
            <a:spLocks noGrp="1"/>
          </p:cNvSpPr>
          <p:nvPr>
            <p:ph type="dt" sz="half" idx="10"/>
          </p:nvPr>
        </p:nvSpPr>
        <p:spPr bwMode="auto"/>
        <p:txBody>
          <a:bodyPr/>
          <a:lstStyle/>
          <a:p>
            <a:pPr>
              <a:defRPr/>
            </a:pPr>
            <a:fld id="{C764DE79-268F-4C1A-8933-263129D2AF90}" type="datetimeFigureOut">
              <a:rPr lang="en-US"/>
              <a:t>10/8/2026</a:t>
            </a:fld>
            <a:endParaRPr lang="en-US"/>
          </a:p>
        </p:txBody>
      </p:sp>
      <p:sp>
        <p:nvSpPr>
          <p:cNvPr id="6" name="Footer Placeholder 5"/>
          <p:cNvSpPr>
            <a:spLocks noGrp="1"/>
          </p:cNvSpPr>
          <p:nvPr>
            <p:ph type="ftr" sz="quarter" idx="11"/>
          </p:nvPr>
        </p:nvSpPr>
        <p:spPr bwMode="auto"/>
        <p:txBody>
          <a:bodyPr/>
          <a:lstStyle/>
          <a:p>
            <a:pPr>
              <a:defRPr/>
            </a:pPr>
            <a:endParaRPr lang="en-US"/>
          </a:p>
        </p:txBody>
      </p:sp>
      <p:sp>
        <p:nvSpPr>
          <p:cNvPr id="7" name="Slide Number Placeholder 6"/>
          <p:cNvSpPr>
            <a:spLocks noGrp="1"/>
          </p:cNvSpPr>
          <p:nvPr>
            <p:ph type="sldNum" sz="quarter" idx="12"/>
          </p:nvPr>
        </p:nvSpPr>
        <p:spPr bwMode="auto"/>
        <p:txBody>
          <a:bodyPr/>
          <a:lstStyle/>
          <a:p>
            <a:pPr>
              <a:defRPr/>
            </a:pPr>
            <a:fld id="{48F63A3B-78C7-47BE-AE5E-E10140E04643}" type="slidenum">
              <a:rPr lang="en-US"/>
              <a:t>‹Nº›</a:t>
            </a:fld>
            <a:endParaRPr lang="en-US"/>
          </a:p>
        </p:txBody>
      </p:sp>
    </p:spTree>
  </p:cSld>
  <p:clrMapOvr>
    <a:masterClrMapping/>
  </p:clrMapOvr>
  <p:hf sldNum="0" hdr="0" ftr="0"/>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PhAnim="0" type="vertTx" preserve="1" userDrawn="1">
  <p:cSld name="Title and Vertical Tex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p>
        </p:txBody>
      </p:sp>
      <p:sp>
        <p:nvSpPr>
          <p:cNvPr id="3" name="Vertical Text Placeholder 2"/>
          <p:cNvSpPr>
            <a:spLocks noGrp="1"/>
          </p:cNvSpPr>
          <p:nvPr>
            <p:ph type="body" orient="vert" idx="1"/>
          </p:nvPr>
        </p:nvSpPr>
        <p:spPr bwMode="auto"/>
        <p:txBody>
          <a:bodyPr vert="eaVert"/>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10/8/2026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‹Nº›</a:t>
            </a:fld>
            <a:endParaRPr lang="en-US"/>
          </a:p>
        </p:txBody>
      </p:sp>
    </p:spTree>
  </p:cSld>
  <p:clrMapOvr>
    <a:masterClrMapping/>
  </p:clrMapOvr>
  <p:hf sldNum="0" hdr="0" ftr="0"/>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PhAnim="0" type="vertTitleAndTx" preserve="1" userDrawn="1">
  <p:cSld name="Vertical Title and Text">
    <p:spTree>
      <p:nvGrpSpPr>
        <p:cNvPr id="1" name=""/>
        <p:cNvGrpSpPr/>
        <p:nvPr/>
      </p:nvGrpSpPr>
      <p:grpSpPr bwMode="auto">
        <a:xfrm>
          <a:off x="0" y="0"/>
          <a:ext cx="0" cy="0"/>
          <a:chOff x="0" y="0"/>
          <a:chExt cx="0" cy="0"/>
        </a:xfrm>
      </p:grpSpPr>
      <p:sp>
        <p:nvSpPr>
          <p:cNvPr id="2" name="Vertical Title 1"/>
          <p:cNvSpPr>
            <a:spLocks noGrp="1"/>
          </p:cNvSpPr>
          <p:nvPr>
            <p:ph type="title" orient="vert"/>
          </p:nvPr>
        </p:nvSpPr>
        <p:spPr bwMode="auto">
          <a:xfrm>
            <a:off x="8724900" y="365125"/>
            <a:ext cx="2628900" cy="5811838"/>
          </a:xfrm>
        </p:spPr>
        <p:txBody>
          <a:bodyPr vert="eaVert"/>
          <a:lstStyle/>
          <a:p>
            <a:pPr>
              <a:defRPr/>
            </a:pPr>
            <a:r>
              <a:rPr lang="en-US"/>
              <a:t>Click to edit Master title style</a:t>
            </a:r>
          </a:p>
        </p:txBody>
      </p:sp>
      <p:sp>
        <p:nvSpPr>
          <p:cNvPr id="3" name="Vertical Text Placeholder 2"/>
          <p:cNvSpPr>
            <a:spLocks noGrp="1"/>
          </p:cNvSpPr>
          <p:nvPr>
            <p:ph type="body" orient="vert" idx="1"/>
          </p:nvPr>
        </p:nvSpPr>
        <p:spPr bwMode="auto">
          <a:xfrm>
            <a:off x="838200" y="365125"/>
            <a:ext cx="7734300" cy="5811838"/>
          </a:xfrm>
        </p:spPr>
        <p:txBody>
          <a:bodyPr vert="eaVert"/>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10/8/2026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‹Nº›</a:t>
            </a:fld>
            <a:endParaRPr lang="en-US"/>
          </a:p>
        </p:txBody>
      </p:sp>
    </p:spTree>
  </p:cSld>
  <p:clrMapOvr>
    <a:masterClrMapping/>
  </p:clrMapOvr>
  <p:hf sldNum="0" hdr="0" ftr="0"/>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PhAnim="0" preserve="1" userDrawn="1">
  <p:cSld name="Flight Path - Flight">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3135713"/>
            <a:ext cx="11082438" cy="559680"/>
          </a:xfrm>
          <a:prstGeom prst="rect">
            <a:avLst/>
          </a:prstGeom>
        </p:spPr>
        <p:txBody>
          <a:bodyPr lIns="0" tIns="0" rIns="0" bIns="0"/>
          <a:lstStyle>
            <a:lvl1pPr marL="0" indent="0" algn="ctr">
              <a:buNone/>
              <a:defRPr sz="4400" b="1" i="0">
                <a:solidFill>
                  <a:schemeClr val="bg1"/>
                </a:solidFill>
                <a:latin typeface="Montserrat"/>
              </a:defRPr>
            </a:lvl1pPr>
          </a:lstStyle>
          <a:p>
            <a:pPr lvl="0">
              <a:defRPr/>
            </a:pPr>
            <a:r>
              <a:rPr lang="en-GB"/>
              <a:t>THANK YOU</a:t>
            </a:r>
            <a:endParaRPr/>
          </a:p>
        </p:txBody>
      </p:sp>
      <p:pic>
        <p:nvPicPr>
          <p:cNvPr id="4" name="Picture 3" descr="Shape, circle&#10;&#10;Description automatically generated"/>
          <p:cNvPicPr>
            <a:picLocks noChangeAspect="1"/>
          </p:cNvPicPr>
          <p:nvPr userDrawn="1"/>
        </p:nvPicPr>
        <p:blipFill>
          <a:blip r:embed="rId2"/>
          <a:srcRect l="6436" r="245"/>
          <a:stretch/>
        </p:blipFill>
        <p:spPr bwMode="auto">
          <a:xfrm rot="709131" flipH="1">
            <a:off x="5106202" y="1676037"/>
            <a:ext cx="8170318" cy="4662375"/>
          </a:xfrm>
          <a:prstGeom prst="rect">
            <a:avLst/>
          </a:prstGeom>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Green Zing Text - 2 Colum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58700" y="836613"/>
            <a:ext cx="11082438"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5" name="Text Placeholder 2">
            <a:extLst>
              <a:ext uri="{FF2B5EF4-FFF2-40B4-BE49-F238E27FC236}">
                <a16:creationId xmlns:a16="http://schemas.microsoft.com/office/drawing/2014/main" id="{0AE93411-C716-7147-A85E-58E0E47B18CD}"/>
              </a:ext>
            </a:extLst>
          </p:cNvPr>
          <p:cNvSpPr>
            <a:spLocks noGrp="1"/>
          </p:cNvSpPr>
          <p:nvPr>
            <p:ph type="body" sz="quarter" idx="11" hasCustomPrompt="1"/>
          </p:nvPr>
        </p:nvSpPr>
        <p:spPr>
          <a:xfrm>
            <a:off x="558701" y="2026062"/>
            <a:ext cx="5394628" cy="355397"/>
          </a:xfrm>
          <a:prstGeom prst="rect">
            <a:avLst/>
          </a:prstGeom>
        </p:spPr>
        <p:txBody>
          <a:bodyPr lIns="0" tIns="0" rIns="0" bIns="0"/>
          <a:lstStyle>
            <a:lvl1pPr marL="0" indent="0">
              <a:buNone/>
              <a:defRPr lang="en-GB" sz="2000" b="1" i="0" dirty="0">
                <a:solidFill>
                  <a:schemeClr val="accent1"/>
                </a:solidFill>
                <a:latin typeface="Montserrat" pitchFamily="2" charset="77"/>
              </a:defRPr>
            </a:lvl1pPr>
          </a:lstStyle>
          <a:p>
            <a:pPr marL="228600" lvl="0" indent="-228600"/>
            <a:r>
              <a:rPr lang="en-GB" dirty="0"/>
              <a:t>Click to edit master text style</a:t>
            </a:r>
          </a:p>
        </p:txBody>
      </p:sp>
      <p:sp>
        <p:nvSpPr>
          <p:cNvPr id="10" name="Text Placeholder 2">
            <a:extLst>
              <a:ext uri="{FF2B5EF4-FFF2-40B4-BE49-F238E27FC236}">
                <a16:creationId xmlns:a16="http://schemas.microsoft.com/office/drawing/2014/main" id="{D5587A24-E547-984E-96BC-32142ACA5F32}"/>
              </a:ext>
            </a:extLst>
          </p:cNvPr>
          <p:cNvSpPr>
            <a:spLocks noGrp="1"/>
          </p:cNvSpPr>
          <p:nvPr>
            <p:ph type="body" sz="quarter" idx="13" hasCustomPrompt="1"/>
          </p:nvPr>
        </p:nvSpPr>
        <p:spPr>
          <a:xfrm>
            <a:off x="558701" y="2717800"/>
            <a:ext cx="5394628" cy="3340100"/>
          </a:xfrm>
          <a:prstGeom prst="rect">
            <a:avLst/>
          </a:prstGeom>
        </p:spPr>
        <p:txBody>
          <a:bodyPr lIns="0" tIns="0" rIns="0" bIns="0"/>
          <a:lstStyle>
            <a:lvl1pPr>
              <a:defRPr lang="en-GB" sz="1600" b="0" i="0" dirty="0">
                <a:latin typeface="Montserrat" pitchFamily="2" charset="77"/>
              </a:defRPr>
            </a:lvl1pPr>
          </a:lstStyle>
          <a:p>
            <a:pPr marL="228600" lvl="0" indent="-22860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6249382" y="2026062"/>
            <a:ext cx="5394628" cy="355397"/>
          </a:xfrm>
          <a:prstGeom prst="rect">
            <a:avLst/>
          </a:prstGeom>
        </p:spPr>
        <p:txBody>
          <a:bodyPr lIns="0" tIns="0" rIns="0" bIns="0"/>
          <a:lstStyle>
            <a:lvl1pPr marL="0" indent="0">
              <a:buFont typeface="Arial" panose="020B0604020202020204" pitchFamily="34" charse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6249382" y="2717800"/>
            <a:ext cx="5394628" cy="3340100"/>
          </a:xfrm>
          <a:prstGeom prst="rect">
            <a:avLst/>
          </a:prstGeom>
        </p:spPr>
        <p:txBody>
          <a:bodyPr lIns="0" tIns="0" rIns="0" bIns="0"/>
          <a:lstStyle>
            <a:lvl1pPr>
              <a:defRPr lang="en-GB" sz="1600" b="0" i="0" dirty="0">
                <a:latin typeface="Montserrat" pitchFamily="2" charset="77"/>
              </a:defRPr>
            </a:lvl1pPr>
          </a:lstStyle>
          <a:p>
            <a:pPr lvl="0"/>
            <a:r>
              <a:rPr lang="en-GB" dirty="0"/>
              <a:t>Click to edit master text style</a:t>
            </a:r>
          </a:p>
        </p:txBody>
      </p:sp>
    </p:spTree>
    <p:extLst>
      <p:ext uri="{BB962C8B-B14F-4D97-AF65-F5344CB8AC3E}">
        <p14:creationId xmlns:p14="http://schemas.microsoft.com/office/powerpoint/2010/main" val="277128558"/>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1888">
          <p15:clr>
            <a:srgbClr val="FBAE40"/>
          </p15:clr>
        </p15:guide>
        <p15:guide id="5" pos="3749">
          <p15:clr>
            <a:srgbClr val="FBAE40"/>
          </p15:clr>
        </p15:guide>
        <p15:guide id="6" pos="393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Green Zing Text - 1 Colum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58700" y="836613"/>
            <a:ext cx="11082438"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5" name="Text Placeholder 2">
            <a:extLst>
              <a:ext uri="{FF2B5EF4-FFF2-40B4-BE49-F238E27FC236}">
                <a16:creationId xmlns:a16="http://schemas.microsoft.com/office/drawing/2014/main" id="{0AE93411-C716-7147-A85E-58E0E47B18CD}"/>
              </a:ext>
            </a:extLst>
          </p:cNvPr>
          <p:cNvSpPr>
            <a:spLocks noGrp="1"/>
          </p:cNvSpPr>
          <p:nvPr>
            <p:ph type="body" sz="quarter" idx="11" hasCustomPrompt="1"/>
          </p:nvPr>
        </p:nvSpPr>
        <p:spPr>
          <a:xfrm>
            <a:off x="558701" y="2026062"/>
            <a:ext cx="8417024" cy="355397"/>
          </a:xfrm>
          <a:prstGeom prst="rect">
            <a:avLst/>
          </a:prstGeom>
        </p:spPr>
        <p:txBody>
          <a:bodyPr lIns="0" tIns="0" rIns="0" bIns="0"/>
          <a:lstStyle>
            <a:lvl1pPr marL="0" indent="0">
              <a:buNone/>
              <a:defRPr lang="en-GB" sz="2000" b="1" i="0" dirty="0">
                <a:solidFill>
                  <a:schemeClr val="accent1"/>
                </a:solidFill>
                <a:latin typeface="Montserrat" pitchFamily="2" charset="77"/>
              </a:defRPr>
            </a:lvl1pPr>
          </a:lstStyle>
          <a:p>
            <a:pPr marL="228600" lvl="0" indent="-228600"/>
            <a:r>
              <a:rPr lang="en-GB" dirty="0"/>
              <a:t>Click to edit master text style</a:t>
            </a:r>
          </a:p>
        </p:txBody>
      </p:sp>
      <p:sp>
        <p:nvSpPr>
          <p:cNvPr id="10" name="Text Placeholder 2">
            <a:extLst>
              <a:ext uri="{FF2B5EF4-FFF2-40B4-BE49-F238E27FC236}">
                <a16:creationId xmlns:a16="http://schemas.microsoft.com/office/drawing/2014/main" id="{D5587A24-E547-984E-96BC-32142ACA5F32}"/>
              </a:ext>
            </a:extLst>
          </p:cNvPr>
          <p:cNvSpPr>
            <a:spLocks noGrp="1"/>
          </p:cNvSpPr>
          <p:nvPr>
            <p:ph type="body" sz="quarter" idx="13" hasCustomPrompt="1"/>
          </p:nvPr>
        </p:nvSpPr>
        <p:spPr>
          <a:xfrm>
            <a:off x="558701" y="2717800"/>
            <a:ext cx="8417024" cy="3340100"/>
          </a:xfrm>
          <a:prstGeom prst="rect">
            <a:avLst/>
          </a:prstGeom>
        </p:spPr>
        <p:txBody>
          <a:bodyPr lIns="0" tIns="0" rIns="0" bIns="0"/>
          <a:lstStyle>
            <a:lvl1pPr>
              <a:defRPr lang="en-GB" sz="1600" b="0" i="0" dirty="0">
                <a:latin typeface="Montserrat" pitchFamily="2" charset="77"/>
              </a:defRPr>
            </a:lvl1pPr>
          </a:lstStyle>
          <a:p>
            <a:pPr lvl="0"/>
            <a:r>
              <a:rPr lang="en-GB" dirty="0"/>
              <a:t>Click to edit master text style</a:t>
            </a:r>
          </a:p>
        </p:txBody>
      </p:sp>
    </p:spTree>
    <p:extLst>
      <p:ext uri="{BB962C8B-B14F-4D97-AF65-F5344CB8AC3E}">
        <p14:creationId xmlns:p14="http://schemas.microsoft.com/office/powerpoint/2010/main" val="1640984016"/>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1888">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Green Zing Text - Picture - Whit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tx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en-NL"/>
          </a:p>
        </p:txBody>
      </p:sp>
    </p:spTree>
    <p:extLst>
      <p:ext uri="{BB962C8B-B14F-4D97-AF65-F5344CB8AC3E}">
        <p14:creationId xmlns:p14="http://schemas.microsoft.com/office/powerpoint/2010/main" val="1521583442"/>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Green Zing Text - Picture - Blu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F5C649C-4390-7F4B-BD96-C5E9B9370658}"/>
              </a:ext>
            </a:extLst>
          </p:cNvPr>
          <p:cNvPicPr>
            <a:picLocks noChangeAspect="1"/>
          </p:cNvPicPr>
          <p:nvPr userDrawn="1"/>
        </p:nvPicPr>
        <p:blipFill>
          <a:blip r:embed="rId2"/>
          <a:stretch>
            <a:fillRect/>
          </a:stretch>
        </p:blipFill>
        <p:spPr>
          <a:xfrm>
            <a:off x="0" y="13184"/>
            <a:ext cx="12192000" cy="6858000"/>
          </a:xfrm>
          <a:prstGeom prst="rect">
            <a:avLst/>
          </a:prstGeom>
        </p:spPr>
      </p:pic>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bg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bg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en-NL"/>
          </a:p>
        </p:txBody>
      </p:sp>
      <p:pic>
        <p:nvPicPr>
          <p:cNvPr id="7" name="Picture 6">
            <a:extLst>
              <a:ext uri="{FF2B5EF4-FFF2-40B4-BE49-F238E27FC236}">
                <a16:creationId xmlns:a16="http://schemas.microsoft.com/office/drawing/2014/main" id="{4D1AA4F4-2465-5045-AD7B-AA15BF34ED30}"/>
              </a:ext>
            </a:extLst>
          </p:cNvPr>
          <p:cNvPicPr>
            <a:picLocks noChangeAspect="1"/>
          </p:cNvPicPr>
          <p:nvPr userDrawn="1"/>
        </p:nvPicPr>
        <p:blipFill>
          <a:blip r:embed="rId3"/>
          <a:srcRect t="19484" b="19484"/>
          <a:stretch/>
        </p:blipFill>
        <p:spPr>
          <a:xfrm>
            <a:off x="10219657" y="264372"/>
            <a:ext cx="1659583" cy="569807"/>
          </a:xfrm>
          <a:prstGeom prst="rect">
            <a:avLst/>
          </a:prstGeom>
        </p:spPr>
      </p:pic>
    </p:spTree>
    <p:extLst>
      <p:ext uri="{BB962C8B-B14F-4D97-AF65-F5344CB8AC3E}">
        <p14:creationId xmlns:p14="http://schemas.microsoft.com/office/powerpoint/2010/main" val="1670137156"/>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Green Zing Text - 2 Colum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58700" y="836613"/>
            <a:ext cx="11082438"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5" name="Text Placeholder 2">
            <a:extLst>
              <a:ext uri="{FF2B5EF4-FFF2-40B4-BE49-F238E27FC236}">
                <a16:creationId xmlns:a16="http://schemas.microsoft.com/office/drawing/2014/main" id="{0AE93411-C716-7147-A85E-58E0E47B18CD}"/>
              </a:ext>
            </a:extLst>
          </p:cNvPr>
          <p:cNvSpPr>
            <a:spLocks noGrp="1"/>
          </p:cNvSpPr>
          <p:nvPr>
            <p:ph type="body" sz="quarter" idx="11" hasCustomPrompt="1"/>
          </p:nvPr>
        </p:nvSpPr>
        <p:spPr>
          <a:xfrm>
            <a:off x="558701" y="2026062"/>
            <a:ext cx="5394628" cy="355397"/>
          </a:xfrm>
          <a:prstGeom prst="rect">
            <a:avLst/>
          </a:prstGeom>
        </p:spPr>
        <p:txBody>
          <a:bodyPr lIns="0" tIns="0" rIns="0" bIns="0"/>
          <a:lstStyle>
            <a:lvl1pPr marL="0" indent="0">
              <a:buNone/>
              <a:defRPr lang="en-GB" sz="2000" b="1" i="0" dirty="0">
                <a:solidFill>
                  <a:schemeClr val="accent1"/>
                </a:solidFill>
                <a:latin typeface="Montserrat" pitchFamily="2" charset="77"/>
              </a:defRPr>
            </a:lvl1pPr>
          </a:lstStyle>
          <a:p>
            <a:pPr marL="228600" lvl="0" indent="-228600"/>
            <a:r>
              <a:rPr lang="en-GB" dirty="0"/>
              <a:t>Click to edit master text style</a:t>
            </a:r>
          </a:p>
        </p:txBody>
      </p:sp>
      <p:sp>
        <p:nvSpPr>
          <p:cNvPr id="10" name="Text Placeholder 2">
            <a:extLst>
              <a:ext uri="{FF2B5EF4-FFF2-40B4-BE49-F238E27FC236}">
                <a16:creationId xmlns:a16="http://schemas.microsoft.com/office/drawing/2014/main" id="{D5587A24-E547-984E-96BC-32142ACA5F32}"/>
              </a:ext>
            </a:extLst>
          </p:cNvPr>
          <p:cNvSpPr>
            <a:spLocks noGrp="1"/>
          </p:cNvSpPr>
          <p:nvPr>
            <p:ph type="body" sz="quarter" idx="13" hasCustomPrompt="1"/>
          </p:nvPr>
        </p:nvSpPr>
        <p:spPr>
          <a:xfrm>
            <a:off x="558701" y="2717800"/>
            <a:ext cx="5394628" cy="3340100"/>
          </a:xfrm>
          <a:prstGeom prst="rect">
            <a:avLst/>
          </a:prstGeom>
        </p:spPr>
        <p:txBody>
          <a:bodyPr lIns="0" tIns="0" rIns="0" bIns="0"/>
          <a:lstStyle>
            <a:lvl1pPr>
              <a:defRPr lang="en-GB" sz="1600" b="0" i="0" dirty="0">
                <a:latin typeface="Montserrat" pitchFamily="2" charset="77"/>
              </a:defRPr>
            </a:lvl1pPr>
          </a:lstStyle>
          <a:p>
            <a:pPr marL="228600" lvl="0" indent="-22860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6249382" y="2026062"/>
            <a:ext cx="5394628" cy="355397"/>
          </a:xfrm>
          <a:prstGeom prst="rect">
            <a:avLst/>
          </a:prstGeom>
        </p:spPr>
        <p:txBody>
          <a:bodyPr lIns="0" tIns="0" rIns="0" bIns="0"/>
          <a:lstStyle>
            <a:lvl1pPr marL="0" indent="0">
              <a:buFont typeface="Arial" panose="020B0604020202020204" pitchFamily="34" charse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6249382" y="2717800"/>
            <a:ext cx="5394628" cy="3340100"/>
          </a:xfrm>
          <a:prstGeom prst="rect">
            <a:avLst/>
          </a:prstGeom>
        </p:spPr>
        <p:txBody>
          <a:bodyPr lIns="0" tIns="0" rIns="0" bIns="0"/>
          <a:lstStyle>
            <a:lvl1pPr>
              <a:defRPr lang="en-GB" sz="1600" b="0" i="0" dirty="0">
                <a:latin typeface="Montserrat" pitchFamily="2" charset="77"/>
              </a:defRPr>
            </a:lvl1pPr>
          </a:lstStyle>
          <a:p>
            <a:pPr lvl="0"/>
            <a:r>
              <a:rPr lang="en-GB" dirty="0"/>
              <a:t>Click to edit master text style</a:t>
            </a:r>
          </a:p>
        </p:txBody>
      </p:sp>
    </p:spTree>
    <p:extLst>
      <p:ext uri="{BB962C8B-B14F-4D97-AF65-F5344CB8AC3E}">
        <p14:creationId xmlns:p14="http://schemas.microsoft.com/office/powerpoint/2010/main" val="964836737"/>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1888">
          <p15:clr>
            <a:srgbClr val="FBAE40"/>
          </p15:clr>
        </p15:guide>
        <p15:guide id="5" pos="3749">
          <p15:clr>
            <a:srgbClr val="FBAE40"/>
          </p15:clr>
        </p15:guide>
        <p15:guide id="6" pos="393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Green Zing Text - 1 Colum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58700" y="836613"/>
            <a:ext cx="11082438"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5" name="Text Placeholder 2">
            <a:extLst>
              <a:ext uri="{FF2B5EF4-FFF2-40B4-BE49-F238E27FC236}">
                <a16:creationId xmlns:a16="http://schemas.microsoft.com/office/drawing/2014/main" id="{0AE93411-C716-7147-A85E-58E0E47B18CD}"/>
              </a:ext>
            </a:extLst>
          </p:cNvPr>
          <p:cNvSpPr>
            <a:spLocks noGrp="1"/>
          </p:cNvSpPr>
          <p:nvPr>
            <p:ph type="body" sz="quarter" idx="11" hasCustomPrompt="1"/>
          </p:nvPr>
        </p:nvSpPr>
        <p:spPr>
          <a:xfrm>
            <a:off x="558701" y="2026062"/>
            <a:ext cx="8417024" cy="355397"/>
          </a:xfrm>
          <a:prstGeom prst="rect">
            <a:avLst/>
          </a:prstGeom>
        </p:spPr>
        <p:txBody>
          <a:bodyPr lIns="0" tIns="0" rIns="0" bIns="0"/>
          <a:lstStyle>
            <a:lvl1pPr marL="0" indent="0">
              <a:buNone/>
              <a:defRPr lang="en-GB" sz="2000" b="1" i="0" dirty="0">
                <a:solidFill>
                  <a:schemeClr val="accent1"/>
                </a:solidFill>
                <a:latin typeface="Montserrat" pitchFamily="2" charset="77"/>
              </a:defRPr>
            </a:lvl1pPr>
          </a:lstStyle>
          <a:p>
            <a:pPr marL="228600" lvl="0" indent="-228600"/>
            <a:r>
              <a:rPr lang="en-GB" dirty="0"/>
              <a:t>Click to edit master text style</a:t>
            </a:r>
          </a:p>
        </p:txBody>
      </p:sp>
      <p:sp>
        <p:nvSpPr>
          <p:cNvPr id="10" name="Text Placeholder 2">
            <a:extLst>
              <a:ext uri="{FF2B5EF4-FFF2-40B4-BE49-F238E27FC236}">
                <a16:creationId xmlns:a16="http://schemas.microsoft.com/office/drawing/2014/main" id="{D5587A24-E547-984E-96BC-32142ACA5F32}"/>
              </a:ext>
            </a:extLst>
          </p:cNvPr>
          <p:cNvSpPr>
            <a:spLocks noGrp="1"/>
          </p:cNvSpPr>
          <p:nvPr>
            <p:ph type="body" sz="quarter" idx="13" hasCustomPrompt="1"/>
          </p:nvPr>
        </p:nvSpPr>
        <p:spPr>
          <a:xfrm>
            <a:off x="558701" y="2717800"/>
            <a:ext cx="8417024" cy="3340100"/>
          </a:xfrm>
          <a:prstGeom prst="rect">
            <a:avLst/>
          </a:prstGeom>
        </p:spPr>
        <p:txBody>
          <a:bodyPr lIns="0" tIns="0" rIns="0" bIns="0"/>
          <a:lstStyle>
            <a:lvl1pPr>
              <a:defRPr lang="en-GB" sz="1600" b="0" i="0" dirty="0">
                <a:latin typeface="Montserrat" pitchFamily="2" charset="77"/>
              </a:defRPr>
            </a:lvl1pPr>
          </a:lstStyle>
          <a:p>
            <a:pPr lvl="0"/>
            <a:r>
              <a:rPr lang="en-GB" dirty="0"/>
              <a:t>Click to edit master text style</a:t>
            </a:r>
          </a:p>
        </p:txBody>
      </p:sp>
    </p:spTree>
    <p:extLst>
      <p:ext uri="{BB962C8B-B14F-4D97-AF65-F5344CB8AC3E}">
        <p14:creationId xmlns:p14="http://schemas.microsoft.com/office/powerpoint/2010/main" val="3320249252"/>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1888">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Green Zing Text - Picture - Whit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tx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x-none"/>
          </a:p>
        </p:txBody>
      </p:sp>
    </p:spTree>
    <p:extLst>
      <p:ext uri="{BB962C8B-B14F-4D97-AF65-F5344CB8AC3E}">
        <p14:creationId xmlns:p14="http://schemas.microsoft.com/office/powerpoint/2010/main" val="2728637576"/>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Green Zing Text - Picture - Blu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F5C649C-4390-7F4B-BD96-C5E9B9370658}"/>
              </a:ext>
            </a:extLst>
          </p:cNvPr>
          <p:cNvPicPr>
            <a:picLocks noChangeAspect="1"/>
          </p:cNvPicPr>
          <p:nvPr userDrawn="1"/>
        </p:nvPicPr>
        <p:blipFill>
          <a:blip r:embed="rId2"/>
          <a:stretch>
            <a:fillRect/>
          </a:stretch>
        </p:blipFill>
        <p:spPr>
          <a:xfrm>
            <a:off x="0" y="13184"/>
            <a:ext cx="12192000" cy="6858000"/>
          </a:xfrm>
          <a:prstGeom prst="rect">
            <a:avLst/>
          </a:prstGeom>
        </p:spPr>
      </p:pic>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bg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bg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x-none"/>
          </a:p>
        </p:txBody>
      </p:sp>
      <p:pic>
        <p:nvPicPr>
          <p:cNvPr id="7" name="Picture 6">
            <a:extLst>
              <a:ext uri="{FF2B5EF4-FFF2-40B4-BE49-F238E27FC236}">
                <a16:creationId xmlns:a16="http://schemas.microsoft.com/office/drawing/2014/main" id="{4D1AA4F4-2465-5045-AD7B-AA15BF34ED30}"/>
              </a:ext>
            </a:extLst>
          </p:cNvPr>
          <p:cNvPicPr>
            <a:picLocks noChangeAspect="1"/>
          </p:cNvPicPr>
          <p:nvPr userDrawn="1"/>
        </p:nvPicPr>
        <p:blipFill>
          <a:blip r:embed="rId3"/>
          <a:srcRect t="19484" b="19484"/>
          <a:stretch/>
        </p:blipFill>
        <p:spPr>
          <a:xfrm>
            <a:off x="10219657" y="264372"/>
            <a:ext cx="1659583" cy="569807"/>
          </a:xfrm>
          <a:prstGeom prst="rect">
            <a:avLst/>
          </a:prstGeom>
        </p:spPr>
      </p:pic>
    </p:spTree>
    <p:extLst>
      <p:ext uri="{BB962C8B-B14F-4D97-AF65-F5344CB8AC3E}">
        <p14:creationId xmlns:p14="http://schemas.microsoft.com/office/powerpoint/2010/main" val="4060002901"/>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4FAFA5-0521-4E5F-BBDE-74C0CC79D5E5}" type="datetimeFigureOut">
              <a:rPr lang="en-TT" smtClean="0"/>
              <a:t>08/10/2026</a:t>
            </a:fld>
            <a:endParaRPr lang="en-TT"/>
          </a:p>
        </p:txBody>
      </p:sp>
      <p:sp>
        <p:nvSpPr>
          <p:cNvPr id="3" name="Footer Placeholder 2"/>
          <p:cNvSpPr>
            <a:spLocks noGrp="1"/>
          </p:cNvSpPr>
          <p:nvPr>
            <p:ph type="ftr" sz="quarter" idx="11"/>
          </p:nvPr>
        </p:nvSpPr>
        <p:spPr/>
        <p:txBody>
          <a:bodyPr/>
          <a:lstStyle/>
          <a:p>
            <a:endParaRPr lang="en-TT"/>
          </a:p>
        </p:txBody>
      </p:sp>
      <p:sp>
        <p:nvSpPr>
          <p:cNvPr id="4" name="Slide Number Placeholder 3"/>
          <p:cNvSpPr>
            <a:spLocks noGrp="1"/>
          </p:cNvSpPr>
          <p:nvPr>
            <p:ph type="sldNum" sz="quarter" idx="12"/>
          </p:nvPr>
        </p:nvSpPr>
        <p:spPr/>
        <p:txBody>
          <a:bodyPr/>
          <a:lstStyle/>
          <a:p>
            <a:fld id="{1A58A476-2B31-4805-AA4D-190DBB578FF2}" type="slidenum">
              <a:rPr lang="en-TT" smtClean="0"/>
              <a:t>‹Nº›</a:t>
            </a:fld>
            <a:endParaRPr lang="en-TT"/>
          </a:p>
        </p:txBody>
      </p:sp>
    </p:spTree>
    <p:extLst>
      <p:ext uri="{BB962C8B-B14F-4D97-AF65-F5344CB8AC3E}">
        <p14:creationId xmlns:p14="http://schemas.microsoft.com/office/powerpoint/2010/main" val="60688201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125782A0-3B2E-4EDA-AA5C-9F007C7BB526}" type="datetimeFigureOut">
              <a:rPr lang="es-AR" smtClean="0"/>
              <a:t>8/10/2026</a:t>
            </a:fld>
            <a:endParaRPr lang="es-AR"/>
          </a:p>
        </p:txBody>
      </p:sp>
      <p:sp>
        <p:nvSpPr>
          <p:cNvPr id="3" name="Marcador de pie de página 2"/>
          <p:cNvSpPr>
            <a:spLocks noGrp="1"/>
          </p:cNvSpPr>
          <p:nvPr>
            <p:ph type="ftr" sz="quarter" idx="11"/>
          </p:nvPr>
        </p:nvSpPr>
        <p:spPr/>
        <p:txBody>
          <a:bodyPr/>
          <a:lstStyle/>
          <a:p>
            <a:endParaRPr lang="es-AR"/>
          </a:p>
        </p:txBody>
      </p:sp>
      <p:sp>
        <p:nvSpPr>
          <p:cNvPr id="4" name="Marcador de número de diapositiva 3"/>
          <p:cNvSpPr>
            <a:spLocks noGrp="1"/>
          </p:cNvSpPr>
          <p:nvPr>
            <p:ph type="sldNum" sz="quarter" idx="12"/>
          </p:nvPr>
        </p:nvSpPr>
        <p:spPr/>
        <p:txBody>
          <a:bodyPr/>
          <a:lstStyle/>
          <a:p>
            <a:fld id="{92F03048-A3BE-46FD-A0EA-B88B6EE01A8C}" type="slidenum">
              <a:rPr lang="es-AR" smtClean="0"/>
              <a:t>‹Nº›</a:t>
            </a:fld>
            <a:endParaRPr lang="es-AR"/>
          </a:p>
        </p:txBody>
      </p:sp>
    </p:spTree>
    <p:extLst>
      <p:ext uri="{BB962C8B-B14F-4D97-AF65-F5344CB8AC3E}">
        <p14:creationId xmlns:p14="http://schemas.microsoft.com/office/powerpoint/2010/main" val="133046380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4FAFA5-0521-4E5F-BBDE-74C0CC79D5E5}" type="datetimeFigureOut">
              <a:rPr lang="en-TT" smtClean="0"/>
              <a:t>08/10/2026</a:t>
            </a:fld>
            <a:endParaRPr lang="en-TT"/>
          </a:p>
        </p:txBody>
      </p:sp>
      <p:sp>
        <p:nvSpPr>
          <p:cNvPr id="3" name="Footer Placeholder 2"/>
          <p:cNvSpPr>
            <a:spLocks noGrp="1"/>
          </p:cNvSpPr>
          <p:nvPr>
            <p:ph type="ftr" sz="quarter" idx="11"/>
          </p:nvPr>
        </p:nvSpPr>
        <p:spPr/>
        <p:txBody>
          <a:bodyPr/>
          <a:lstStyle/>
          <a:p>
            <a:endParaRPr lang="en-TT"/>
          </a:p>
        </p:txBody>
      </p:sp>
      <p:sp>
        <p:nvSpPr>
          <p:cNvPr id="4" name="Slide Number Placeholder 3"/>
          <p:cNvSpPr>
            <a:spLocks noGrp="1"/>
          </p:cNvSpPr>
          <p:nvPr>
            <p:ph type="sldNum" sz="quarter" idx="12"/>
          </p:nvPr>
        </p:nvSpPr>
        <p:spPr/>
        <p:txBody>
          <a:bodyPr/>
          <a:lstStyle/>
          <a:p>
            <a:fld id="{1A58A476-2B31-4805-AA4D-190DBB578FF2}" type="slidenum">
              <a:rPr lang="en-TT" smtClean="0"/>
              <a:t>‹Nº›</a:t>
            </a:fld>
            <a:endParaRPr lang="en-TT"/>
          </a:p>
        </p:txBody>
      </p:sp>
    </p:spTree>
    <p:extLst>
      <p:ext uri="{BB962C8B-B14F-4D97-AF65-F5344CB8AC3E}">
        <p14:creationId xmlns:p14="http://schemas.microsoft.com/office/powerpoint/2010/main" val="424282521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FACF13-90E3-4788-9035-E544486D7B9A}"/>
              </a:ext>
            </a:extLst>
          </p:cNvPr>
          <p:cNvSpPr>
            <a:spLocks noGrp="1"/>
          </p:cNvSpPr>
          <p:nvPr>
            <p:ph type="dt" sz="half" idx="10"/>
          </p:nvPr>
        </p:nvSpPr>
        <p:spPr/>
        <p:txBody>
          <a:bodyPr/>
          <a:lstStyle/>
          <a:p>
            <a:fld id="{11803577-4020-4094-BDBC-5DA44FEBDCBC}" type="datetimeFigureOut">
              <a:rPr lang="en-TT" smtClean="0"/>
              <a:t>08/10/2026</a:t>
            </a:fld>
            <a:endParaRPr lang="en-TT"/>
          </a:p>
        </p:txBody>
      </p:sp>
      <p:sp>
        <p:nvSpPr>
          <p:cNvPr id="3" name="Footer Placeholder 2">
            <a:extLst>
              <a:ext uri="{FF2B5EF4-FFF2-40B4-BE49-F238E27FC236}">
                <a16:creationId xmlns:a16="http://schemas.microsoft.com/office/drawing/2014/main" id="{9CF2524F-970E-4605-84DA-A4B04B4FE4B3}"/>
              </a:ext>
            </a:extLst>
          </p:cNvPr>
          <p:cNvSpPr>
            <a:spLocks noGrp="1"/>
          </p:cNvSpPr>
          <p:nvPr>
            <p:ph type="ftr" sz="quarter" idx="11"/>
          </p:nvPr>
        </p:nvSpPr>
        <p:spPr/>
        <p:txBody>
          <a:bodyPr/>
          <a:lstStyle/>
          <a:p>
            <a:endParaRPr lang="en-TT"/>
          </a:p>
        </p:txBody>
      </p:sp>
      <p:sp>
        <p:nvSpPr>
          <p:cNvPr id="4" name="Slide Number Placeholder 3">
            <a:extLst>
              <a:ext uri="{FF2B5EF4-FFF2-40B4-BE49-F238E27FC236}">
                <a16:creationId xmlns:a16="http://schemas.microsoft.com/office/drawing/2014/main" id="{9F706BFF-EBC4-4B89-8539-DE1DEDBED578}"/>
              </a:ext>
            </a:extLst>
          </p:cNvPr>
          <p:cNvSpPr>
            <a:spLocks noGrp="1"/>
          </p:cNvSpPr>
          <p:nvPr>
            <p:ph type="sldNum" sz="quarter" idx="12"/>
          </p:nvPr>
        </p:nvSpPr>
        <p:spPr/>
        <p:txBody>
          <a:bodyPr/>
          <a:lstStyle/>
          <a:p>
            <a:fld id="{8E3ED0C4-6DC6-48DD-82BF-3FD0CC4CEFBC}" type="slidenum">
              <a:rPr lang="en-TT" smtClean="0"/>
              <a:t>‹Nº›</a:t>
            </a:fld>
            <a:endParaRPr lang="en-TT"/>
          </a:p>
        </p:txBody>
      </p:sp>
    </p:spTree>
    <p:extLst>
      <p:ext uri="{BB962C8B-B14F-4D97-AF65-F5344CB8AC3E}">
        <p14:creationId xmlns:p14="http://schemas.microsoft.com/office/powerpoint/2010/main" val="90226344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4FAFA5-0521-4E5F-BBDE-74C0CC79D5E5}" type="datetimeFigureOut">
              <a:rPr lang="en-TT" smtClean="0"/>
              <a:t>08/10/2026</a:t>
            </a:fld>
            <a:endParaRPr lang="en-TT"/>
          </a:p>
        </p:txBody>
      </p:sp>
      <p:sp>
        <p:nvSpPr>
          <p:cNvPr id="3" name="Footer Placeholder 2"/>
          <p:cNvSpPr>
            <a:spLocks noGrp="1"/>
          </p:cNvSpPr>
          <p:nvPr>
            <p:ph type="ftr" sz="quarter" idx="11"/>
          </p:nvPr>
        </p:nvSpPr>
        <p:spPr/>
        <p:txBody>
          <a:bodyPr/>
          <a:lstStyle/>
          <a:p>
            <a:endParaRPr lang="en-TT"/>
          </a:p>
        </p:txBody>
      </p:sp>
      <p:sp>
        <p:nvSpPr>
          <p:cNvPr id="4" name="Slide Number Placeholder 3"/>
          <p:cNvSpPr>
            <a:spLocks noGrp="1"/>
          </p:cNvSpPr>
          <p:nvPr>
            <p:ph type="sldNum" sz="quarter" idx="12"/>
          </p:nvPr>
        </p:nvSpPr>
        <p:spPr/>
        <p:txBody>
          <a:bodyPr/>
          <a:lstStyle/>
          <a:p>
            <a:fld id="{1A58A476-2B31-4805-AA4D-190DBB578FF2}" type="slidenum">
              <a:rPr lang="en-TT" smtClean="0"/>
              <a:t>‹Nº›</a:t>
            </a:fld>
            <a:endParaRPr lang="en-TT"/>
          </a:p>
        </p:txBody>
      </p:sp>
    </p:spTree>
    <p:extLst>
      <p:ext uri="{BB962C8B-B14F-4D97-AF65-F5344CB8AC3E}">
        <p14:creationId xmlns:p14="http://schemas.microsoft.com/office/powerpoint/2010/main" val="250561930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x">
  <p:cSld name="Blank">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951" name="Número de diapositiva"/>
          <p:cNvSpPr txBox="1">
            <a:spLocks noGrp="1"/>
          </p:cNvSpPr>
          <p:nvPr>
            <p:ph type="sldNum" sz="quarter" idx="2"/>
          </p:nvPr>
        </p:nvSpPr>
        <p:spPr>
          <a:xfrm>
            <a:off x="0" y="0"/>
            <a:ext cx="335862" cy="333084"/>
          </a:xfrm>
          <a:prstGeom prst="rect">
            <a:avLst/>
          </a:prstGeom>
        </p:spPr>
        <p:txBody>
          <a:bodyPr lIns="45718" tIns="45718" rIns="45718" bIns="45718" anchor="t"/>
          <a:lstStyle>
            <a:lvl1pPr algn="l">
              <a:defRPr sz="1800">
                <a:solidFill>
                  <a:srgbClr val="000000"/>
                </a:solidFill>
              </a:defRPr>
            </a:lvl1pPr>
          </a:lstStyle>
          <a:p>
            <a:fld id="{86CB4B4D-7CA3-9044-876B-883B54F8677D}" type="slidenum">
              <a:t>‹Nº›</a:t>
            </a:fld>
            <a:endParaRPr/>
          </a:p>
        </p:txBody>
      </p:sp>
    </p:spTree>
    <p:extLst>
      <p:ext uri="{BB962C8B-B14F-4D97-AF65-F5344CB8AC3E}">
        <p14:creationId xmlns:p14="http://schemas.microsoft.com/office/powerpoint/2010/main" val="2721562464"/>
      </p:ext>
    </p:extLst>
  </p:cSld>
  <p:clrMapOvr>
    <a:masterClrMapping/>
  </p:clrMapOvr>
  <p:transition spd="med"/>
</p:sldLayout>
</file>

<file path=ppt/slideLayouts/slideLayout37.xml><?xml version="1.0" encoding="utf-8"?>
<p:sldLayout xmlns:a="http://schemas.openxmlformats.org/drawingml/2006/main" xmlns:r="http://schemas.openxmlformats.org/officeDocument/2006/relationships" xmlns:p="http://schemas.openxmlformats.org/presentationml/2006/main" type="tx">
  <p:cSld name="1_Blank">
    <p:spTree>
      <p:nvGrpSpPr>
        <p:cNvPr id="1" name=""/>
        <p:cNvGrpSpPr/>
        <p:nvPr/>
      </p:nvGrpSpPr>
      <p:grpSpPr>
        <a:xfrm>
          <a:off x="0" y="0"/>
          <a:ext cx="0" cy="0"/>
          <a:chOff x="0" y="0"/>
          <a:chExt cx="0" cy="0"/>
        </a:xfrm>
      </p:grpSpPr>
      <p:pic>
        <p:nvPicPr>
          <p:cNvPr id="1185" name="Picture 4" descr="Picture 4"/>
          <p:cNvPicPr>
            <a:picLocks noChangeAspect="1"/>
          </p:cNvPicPr>
          <p:nvPr/>
        </p:nvPicPr>
        <p:blipFill>
          <a:blip r:embed="rId2"/>
          <a:stretch>
            <a:fillRect/>
          </a:stretch>
        </p:blipFill>
        <p:spPr>
          <a:xfrm>
            <a:off x="8761441" y="6223317"/>
            <a:ext cx="1890397" cy="588647"/>
          </a:xfrm>
          <a:prstGeom prst="rect">
            <a:avLst/>
          </a:prstGeom>
          <a:ln w="12700">
            <a:miter lim="400000"/>
          </a:ln>
        </p:spPr>
      </p:pic>
      <p:sp>
        <p:nvSpPr>
          <p:cNvPr id="1186" name="Número de diapositiva"/>
          <p:cNvSpPr txBox="1">
            <a:spLocks noGrp="1"/>
          </p:cNvSpPr>
          <p:nvPr>
            <p:ph type="sldNum" sz="quarter" idx="2"/>
          </p:nvPr>
        </p:nvSpPr>
        <p:spPr>
          <a:xfrm>
            <a:off x="1524000" y="0"/>
            <a:ext cx="335864" cy="333086"/>
          </a:xfrm>
          <a:prstGeom prst="rect">
            <a:avLst/>
          </a:prstGeom>
        </p:spPr>
        <p:txBody>
          <a:bodyPr lIns="45718" tIns="45718" rIns="45718" bIns="45718" anchor="t"/>
          <a:lstStyle>
            <a:lvl1pPr algn="l">
              <a:defRPr sz="1800">
                <a:solidFill>
                  <a:srgbClr val="000000"/>
                </a:solidFill>
              </a:defRPr>
            </a:lvl1pPr>
          </a:lstStyle>
          <a:p>
            <a:fld id="{86CB4B4D-7CA3-9044-876B-883B54F8677D}" type="slidenum">
              <a:t>‹Nº›</a:t>
            </a:fld>
            <a:endParaRPr/>
          </a:p>
        </p:txBody>
      </p:sp>
    </p:spTree>
    <p:extLst>
      <p:ext uri="{BB962C8B-B14F-4D97-AF65-F5344CB8AC3E}">
        <p14:creationId xmlns:p14="http://schemas.microsoft.com/office/powerpoint/2010/main" val="2139964834"/>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image" Target="../media/image14.jpg"/><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3.xml"/><Relationship Id="rId1" Type="http://schemas.openxmlformats.org/officeDocument/2006/relationships/slideLayout" Target="../slideLayouts/slideLayout22.xml"/><Relationship Id="rId4" Type="http://schemas.openxmlformats.org/officeDocument/2006/relationships/image" Target="../media/image15.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image" Target="../media/image14.jpg"/><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image" Target="../media/image16.jpeg"/><Relationship Id="rId5" Type="http://schemas.openxmlformats.org/officeDocument/2006/relationships/slideLayout" Target="../slideLayouts/slideLayout27.xml"/><Relationship Id="rId10" Type="http://schemas.openxmlformats.org/officeDocument/2006/relationships/theme" Target="../theme/theme4.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32.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theme" Target="../theme/theme6.xml"/><Relationship Id="rId1" Type="http://schemas.openxmlformats.org/officeDocument/2006/relationships/slideLayout" Target="../slideLayouts/slideLayout33.xml"/><Relationship Id="rId4" Type="http://schemas.openxmlformats.org/officeDocument/2006/relationships/image" Target="../media/image19.png"/></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34.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theme" Target="../theme/theme8.xml"/><Relationship Id="rId1" Type="http://schemas.openxmlformats.org/officeDocument/2006/relationships/slideLayout" Target="../slideLayouts/slideLayout35.xml"/><Relationship Id="rId4" Type="http://schemas.openxmlformats.org/officeDocument/2006/relationships/image" Target="../media/image19.png"/></Relationships>
</file>

<file path=ppt/slideMasters/_rels/slideMaster9.xml.rels><?xml version="1.0" encoding="UTF-8" standalone="yes"?>
<Relationships xmlns="http://schemas.openxmlformats.org/package/2006/relationships"><Relationship Id="rId3" Type="http://schemas.openxmlformats.org/officeDocument/2006/relationships/theme" Target="../theme/theme9.xml"/><Relationship Id="rId2" Type="http://schemas.openxmlformats.org/officeDocument/2006/relationships/slideLayout" Target="../slideLayouts/slideLayout37.xml"/><Relationship Id="rId1"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bwMode="auto">
        <a:xfrm>
          <a:off x="0" y="0"/>
          <a:ext cx="0" cy="0"/>
          <a:chOff x="0" y="0"/>
          <a:chExt cx="0" cy="0"/>
        </a:xfrm>
      </p:grpSpPr>
      <p:pic>
        <p:nvPicPr>
          <p:cNvPr id="20" name="Picture 19"/>
          <p:cNvPicPr>
            <a:picLocks noChangeAspect="1"/>
          </p:cNvPicPr>
          <p:nvPr userDrawn="1"/>
        </p:nvPicPr>
        <p:blipFill>
          <a:blip r:embed="rId12"/>
          <a:stretch/>
        </p:blipFill>
        <p:spPr bwMode="auto">
          <a:xfrm>
            <a:off x="0" y="0"/>
            <a:ext cx="12192000" cy="6858000"/>
          </a:xfrm>
          <a:prstGeom prst="rect">
            <a:avLst/>
          </a:prstGeom>
        </p:spPr>
      </p:pic>
      <p:sp>
        <p:nvSpPr>
          <p:cNvPr id="4" name="Rectangle 3"/>
          <p:cNvSpPr/>
          <p:nvPr userDrawn="1"/>
        </p:nvSpPr>
        <p:spPr bwMode="auto">
          <a:xfrm>
            <a:off x="0" y="0"/>
            <a:ext cx="12192000" cy="15066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8" name="Rectangle 7"/>
          <p:cNvSpPr/>
          <p:nvPr userDrawn="1"/>
        </p:nvSpPr>
        <p:spPr bwMode="auto">
          <a:xfrm>
            <a:off x="0" y="1506677"/>
            <a:ext cx="12390120" cy="535483"/>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12" name="Rectangle 11"/>
          <p:cNvSpPr/>
          <p:nvPr userDrawn="1"/>
        </p:nvSpPr>
        <p:spPr bwMode="auto">
          <a:xfrm>
            <a:off x="9885128" y="-1"/>
            <a:ext cx="1738488" cy="20421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p>
        </p:txBody>
      </p:sp>
      <p:pic>
        <p:nvPicPr>
          <p:cNvPr id="14" name="Picture 13" descr="A picture containing text, vector graphics&#10;&#10;Description automatically generated"/>
          <p:cNvPicPr>
            <a:picLocks noChangeAspect="1"/>
          </p:cNvPicPr>
          <p:nvPr userDrawn="1"/>
        </p:nvPicPr>
        <p:blipFill>
          <a:blip r:embed="rId13"/>
          <a:stretch/>
        </p:blipFill>
        <p:spPr bwMode="auto">
          <a:xfrm>
            <a:off x="9885128" y="334349"/>
            <a:ext cx="1738488" cy="1285605"/>
          </a:xfrm>
          <a:prstGeom prst="rect">
            <a:avLst/>
          </a:prstGeom>
        </p:spPr>
      </p:pic>
      <p:sp>
        <p:nvSpPr>
          <p:cNvPr id="15" name="TextBox 14"/>
          <p:cNvSpPr txBox="1"/>
          <p:nvPr userDrawn="1"/>
        </p:nvSpPr>
        <p:spPr bwMode="auto">
          <a:xfrm>
            <a:off x="9965100" y="1586089"/>
            <a:ext cx="1578543" cy="276999"/>
          </a:xfrm>
          <a:prstGeom prst="rect">
            <a:avLst/>
          </a:prstGeom>
          <a:noFill/>
        </p:spPr>
        <p:txBody>
          <a:bodyPr wrap="square" rtlCol="0">
            <a:spAutoFit/>
          </a:bodyPr>
          <a:lstStyle/>
          <a:p>
            <a:pPr algn="r">
              <a:defRPr/>
            </a:pPr>
            <a:r>
              <a:rPr lang="en-US" sz="1200" spc="-50">
                <a:solidFill>
                  <a:schemeClr val="bg1"/>
                </a:solidFill>
                <a:latin typeface="Montserrat Medium"/>
              </a:rPr>
              <a:t>canso.org</a:t>
            </a:r>
          </a:p>
        </p:txBody>
      </p:sp>
      <p:pic>
        <p:nvPicPr>
          <p:cNvPr id="9" name="Picture 8" descr="Shape, circle&#10;&#10;Description automatically generated"/>
          <p:cNvPicPr>
            <a:picLocks noChangeAspect="1"/>
          </p:cNvPicPr>
          <p:nvPr userDrawn="1"/>
        </p:nvPicPr>
        <p:blipFill>
          <a:blip r:embed="rId14"/>
          <a:srcRect l="32026"/>
          <a:stretch/>
        </p:blipFill>
        <p:spPr bwMode="auto">
          <a:xfrm rot="1901791" flipH="1">
            <a:off x="5440091" y="3325516"/>
            <a:ext cx="7008295" cy="5896566"/>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2" name="Title Placeholder 1"/>
          <p:cNvSpPr>
            <a:spLocks noGrp="1"/>
          </p:cNvSpPr>
          <p:nvPr>
            <p:ph type="title"/>
          </p:nvPr>
        </p:nvSpPr>
        <p:spPr bwMode="auto">
          <a:xfrm>
            <a:off x="838200" y="365125"/>
            <a:ext cx="10515600" cy="1325563"/>
          </a:xfrm>
          <a:prstGeom prst="rect">
            <a:avLst/>
          </a:prstGeom>
        </p:spPr>
        <p:txBody>
          <a:bodyPr vert="horz" lIns="91440" tIns="45720" rIns="91440" bIns="45720" rtlCol="0" anchor="ctr">
            <a:normAutofit/>
          </a:bodyPr>
          <a:lstStyle/>
          <a:p>
            <a:pPr>
              <a:defRPr/>
            </a:pPr>
            <a:r>
              <a:rPr lang="en-US"/>
              <a:t>Click to edit Master title style</a:t>
            </a:r>
          </a:p>
        </p:txBody>
      </p:sp>
      <p:sp>
        <p:nvSpPr>
          <p:cNvPr id="3" name="Text Placeholder 2"/>
          <p:cNvSpPr>
            <a:spLocks noGrp="1"/>
          </p:cNvSpPr>
          <p:nvPr>
            <p:ph type="body" idx="1"/>
          </p:nvPr>
        </p:nvSpPr>
        <p:spPr bwMode="auto">
          <a:xfrm>
            <a:off x="838200" y="1825625"/>
            <a:ext cx="10515600" cy="4351338"/>
          </a:xfrm>
          <a:prstGeom prst="rect">
            <a:avLst/>
          </a:prstGeom>
        </p:spPr>
        <p:txBody>
          <a:bodyPr vert="horz" lIns="91440" tIns="45720" rIns="91440" bIns="45720" rtlCol="0">
            <a:normAutofit/>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Date Placeholder 3"/>
          <p:cNvSpPr>
            <a:spLocks noGrp="1"/>
          </p:cNvSpPr>
          <p:nvPr>
            <p:ph type="dt" sz="half" idx="2"/>
          </p:nvPr>
        </p:nvSpPr>
        <p:spPr bwMode="auto">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C764DE79-268F-4C1A-8933-263129D2AF90}" type="datetimeFigureOut">
              <a:rPr lang="en-US"/>
              <a:t>10/8/2026</a:t>
            </a:fld>
            <a:endParaRPr lang="en-US"/>
          </a:p>
        </p:txBody>
      </p:sp>
      <p:sp>
        <p:nvSpPr>
          <p:cNvPr id="5" name="Footer Placeholder 4"/>
          <p:cNvSpPr>
            <a:spLocks noGrp="1"/>
          </p:cNvSpPr>
          <p:nvPr>
            <p:ph type="ftr" sz="quarter" idx="3"/>
          </p:nvPr>
        </p:nvSpPr>
        <p:spPr bwMode="auto">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bwMode="auto">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48F63A3B-78C7-47BE-AE5E-E10140E04643}" type="slidenum">
              <a:rPr lang="en-US"/>
              <a:t>‹Nº›</a:t>
            </a:fld>
            <a:endParaRPr lang="en-US"/>
          </a:p>
        </p:txBody>
      </p:sp>
      <p:pic>
        <p:nvPicPr>
          <p:cNvPr id="7" name="Picture 6"/>
          <p:cNvPicPr>
            <a:picLocks noChangeAspect="1"/>
          </p:cNvPicPr>
          <p:nvPr userDrawn="1"/>
        </p:nvPicPr>
        <p:blipFill>
          <a:blip r:embed="rId13"/>
          <a:srcRect t="19484" b="19484"/>
          <a:stretch/>
        </p:blipFill>
        <p:spPr bwMode="auto">
          <a:xfrm>
            <a:off x="10219657" y="264372"/>
            <a:ext cx="1659583" cy="569807"/>
          </a:xfrm>
          <a:prstGeom prst="rect">
            <a:avLst/>
          </a:prstGeom>
        </p:spPr>
      </p:pic>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sldNum="0" hdr="0" ftr="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a:blip r:embed="rId3">
            <a:lum/>
          </a:blip>
          <a:stretch/>
        </a:blipFill>
        <a:effectLst/>
      </p:bgPr>
    </p:bg>
    <p:spTree>
      <p:nvGrpSpPr>
        <p:cNvPr id="1" name=""/>
        <p:cNvGrpSpPr/>
        <p:nvPr/>
      </p:nvGrpSpPr>
      <p:grpSpPr bwMode="auto">
        <a:xfrm>
          <a:off x="0" y="0"/>
          <a:ext cx="0" cy="0"/>
          <a:chOff x="0" y="0"/>
          <a:chExt cx="0" cy="0"/>
        </a:xfrm>
      </p:grpSpPr>
      <p:pic>
        <p:nvPicPr>
          <p:cNvPr id="6" name="Picture 5" descr="Logo&#10;&#10;Description automatically generated"/>
          <p:cNvPicPr>
            <a:picLocks noChangeAspect="1"/>
          </p:cNvPicPr>
          <p:nvPr userDrawn="1"/>
        </p:nvPicPr>
        <p:blipFill>
          <a:blip r:embed="rId4"/>
          <a:stretch/>
        </p:blipFill>
        <p:spPr bwMode="auto">
          <a:xfrm>
            <a:off x="4862945" y="5233825"/>
            <a:ext cx="2466110" cy="1383569"/>
          </a:xfrm>
          <a:prstGeom prst="rect">
            <a:avLst/>
          </a:prstGeom>
        </p:spPr>
      </p:pic>
    </p:spTree>
  </p:cSld>
  <p:clrMap bg1="lt1" tx1="dk1" bg2="lt2" tx2="dk2" accent1="accent1" accent2="accent2" accent3="accent3" accent4="accent4" accent5="accent5" accent6="accent6" hlink="hlink" folHlink="folHlink"/>
  <p:sldLayoutIdLst>
    <p:sldLayoutId id="2147483672" r:id="rId1"/>
  </p:sldLayoutIdLst>
  <p:hf sldNum="0" hdr="0" ftr="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24554E1C-70FA-CF48-BC00-70300C2CB8DE}"/>
              </a:ext>
            </a:extLst>
          </p:cNvPr>
          <p:cNvPicPr>
            <a:picLocks noChangeAspect="1"/>
          </p:cNvPicPr>
          <p:nvPr userDrawn="1"/>
        </p:nvPicPr>
        <p:blipFill>
          <a:blip r:embed="rId12"/>
          <a:srcRect t="19484" b="19484"/>
          <a:stretch/>
        </p:blipFill>
        <p:spPr>
          <a:xfrm>
            <a:off x="10219657" y="264372"/>
            <a:ext cx="1659583" cy="569807"/>
          </a:xfrm>
          <a:prstGeom prst="rect">
            <a:avLst/>
          </a:prstGeom>
        </p:spPr>
      </p:pic>
    </p:spTree>
    <p:extLst>
      <p:ext uri="{BB962C8B-B14F-4D97-AF65-F5344CB8AC3E}">
        <p14:creationId xmlns:p14="http://schemas.microsoft.com/office/powerpoint/2010/main" val="3326284191"/>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701" r:id="rId5"/>
    <p:sldLayoutId id="2147483702" r:id="rId6"/>
    <p:sldLayoutId id="2147483703" r:id="rId7"/>
    <p:sldLayoutId id="2147483704" r:id="rId8"/>
    <p:sldLayoutId id="2147483707" r:id="rId9"/>
  </p:sldLayoutIdLst>
  <p:hf sldNum="0"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7">
          <p15:clr>
            <a:srgbClr val="F26B43"/>
          </p15:clr>
        </p15:guide>
        <p15:guide id="2" orient="horz" pos="527">
          <p15:clr>
            <a:srgbClr val="F26B43"/>
          </p15:clr>
        </p15:guide>
        <p15:guide id="3" orient="horz" pos="3816">
          <p15:clr>
            <a:srgbClr val="F26B43"/>
          </p15:clr>
        </p15:guide>
        <p15:guide id="4" pos="7333">
          <p15:clr>
            <a:srgbClr val="F26B43"/>
          </p15:clr>
        </p15:guide>
        <p15:guide id="5" pos="3840">
          <p15:clr>
            <a:srgbClr val="F26B43"/>
          </p15:clr>
        </p15:guide>
        <p15:guide id="6" orient="horz" pos="2047">
          <p15:clr>
            <a:srgbClr val="F26B43"/>
          </p15:clr>
        </p15:guide>
        <p15:guide id="7" pos="5654">
          <p15:clr>
            <a:srgbClr val="F26B43"/>
          </p15:clr>
        </p15:guide>
        <p15:guide id="8" pos="2026">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AR"/>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5782A0-3B2E-4EDA-AA5C-9F007C7BB526}" type="datetimeFigureOut">
              <a:rPr lang="es-AR" smtClean="0"/>
              <a:t>8/10/2026</a:t>
            </a:fld>
            <a:endParaRPr lang="es-A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A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F03048-A3BE-46FD-A0EA-B88B6EE01A8C}" type="slidenum">
              <a:rPr lang="es-AR" smtClean="0"/>
              <a:t>‹Nº›</a:t>
            </a:fld>
            <a:endParaRPr lang="es-AR"/>
          </a:p>
        </p:txBody>
      </p:sp>
    </p:spTree>
    <p:extLst>
      <p:ext uri="{BB962C8B-B14F-4D97-AF65-F5344CB8AC3E}">
        <p14:creationId xmlns:p14="http://schemas.microsoft.com/office/powerpoint/2010/main" val="3607693247"/>
      </p:ext>
    </p:extLst>
  </p:cSld>
  <p:clrMap bg1="lt1" tx1="dk1" bg2="lt2" tx2="dk2" accent1="accent1" accent2="accent2" accent3="accent3" accent4="accent4" accent5="accent5" accent6="accent6" hlink="hlink" folHlink="folHlink"/>
  <p:sldLayoutIdLst>
    <p:sldLayoutId id="214748370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98764" y="5729840"/>
            <a:ext cx="2184400" cy="1092200"/>
          </a:xfrm>
          <a:prstGeom prst="rect">
            <a:avLst/>
          </a:prstGeom>
        </p:spPr>
      </p:pic>
      <p:sp>
        <p:nvSpPr>
          <p:cNvPr id="2" name="Title Placeholder 1"/>
          <p:cNvSpPr>
            <a:spLocks noGrp="1"/>
          </p:cNvSpPr>
          <p:nvPr>
            <p:ph type="title"/>
          </p:nvPr>
        </p:nvSpPr>
        <p:spPr>
          <a:xfrm>
            <a:off x="609600" y="457200"/>
            <a:ext cx="10972800" cy="457200"/>
          </a:xfrm>
          <a:prstGeom prst="rect">
            <a:avLst/>
          </a:prstGeom>
        </p:spPr>
        <p:txBody>
          <a:bodyPr vert="horz" lIns="91440" tIns="45720" rIns="91440" bIns="45720" rtlCol="0" anchor="ctr">
            <a:noAutofit/>
          </a:bodyPr>
          <a:lstStyle/>
          <a:p>
            <a:r>
              <a:rPr lang="en-US" dirty="0"/>
              <a:t>CLICK TO EDIT MASTER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06436263"/>
      </p:ext>
    </p:extLst>
  </p:cSld>
  <p:clrMap bg1="lt1" tx1="dk1" bg2="lt2" tx2="dk2" accent1="accent1" accent2="accent2" accent3="accent3" accent4="accent4" accent5="accent5" accent6="accent6" hlink="hlink" folHlink="folHlink"/>
  <p:sldLayoutIdLst>
    <p:sldLayoutId id="2147483709" r:id="rId1"/>
  </p:sldLayoutIdLst>
  <p:transition spd="slow">
    <p:fade/>
  </p:transition>
  <p:txStyles>
    <p:titleStyle>
      <a:lvl1pPr algn="ctr" defTabSz="914400" rtl="0" eaLnBrk="1" latinLnBrk="0" hangingPunct="1">
        <a:spcBef>
          <a:spcPct val="0"/>
        </a:spcBef>
        <a:buNone/>
        <a:defRPr sz="2600" b="1" i="0" kern="1200">
          <a:solidFill>
            <a:srgbClr val="003366"/>
          </a:solidFill>
          <a:latin typeface="Tahoma"/>
          <a:ea typeface="+mj-ea"/>
          <a:cs typeface="Tahoma"/>
        </a:defRPr>
      </a:lvl1pPr>
    </p:titleStyle>
    <p:bodyStyle>
      <a:lvl1pPr marL="342900" indent="-342900" algn="l" defTabSz="914400" rtl="0" eaLnBrk="1" latinLnBrk="0" hangingPunct="1">
        <a:spcBef>
          <a:spcPct val="20000"/>
        </a:spcBef>
        <a:buSzPct val="100000"/>
        <a:buFontTx/>
        <a:buBlip>
          <a:blip r:embed="rId4"/>
        </a:buBlip>
        <a:defRPr sz="3200" b="0" i="0" kern="1200">
          <a:solidFill>
            <a:srgbClr val="003366"/>
          </a:solidFill>
          <a:latin typeface="Tahoma"/>
          <a:ea typeface="+mn-ea"/>
          <a:cs typeface="Tahoma"/>
        </a:defRPr>
      </a:lvl1pPr>
      <a:lvl2pPr marL="742950" indent="-285750" algn="l" defTabSz="914400" rtl="0" eaLnBrk="1" latinLnBrk="0" hangingPunct="1">
        <a:spcBef>
          <a:spcPct val="20000"/>
        </a:spcBef>
        <a:buFont typeface="Arial"/>
        <a:buChar char="•"/>
        <a:defRPr sz="2800" b="0" i="0" kern="1200">
          <a:solidFill>
            <a:srgbClr val="003366"/>
          </a:solidFill>
          <a:latin typeface="Tahoma"/>
          <a:ea typeface="+mn-ea"/>
          <a:cs typeface="Tahoma"/>
        </a:defRPr>
      </a:lvl2pPr>
      <a:lvl3pPr marL="1143000" indent="-228600" algn="l" defTabSz="914400" rtl="0" eaLnBrk="1" latinLnBrk="0" hangingPunct="1">
        <a:spcBef>
          <a:spcPct val="20000"/>
        </a:spcBef>
        <a:buFont typeface="Arial" pitchFamily="34" charset="0"/>
        <a:buChar char="•"/>
        <a:defRPr sz="2400" b="0" i="0" kern="1200">
          <a:solidFill>
            <a:srgbClr val="003366"/>
          </a:solidFill>
          <a:latin typeface="Tahoma"/>
          <a:ea typeface="+mn-ea"/>
          <a:cs typeface="Tahoma"/>
        </a:defRPr>
      </a:lvl3pPr>
      <a:lvl4pPr marL="1600200" indent="-228600" algn="l" defTabSz="914400" rtl="0" eaLnBrk="1" latinLnBrk="0" hangingPunct="1">
        <a:spcBef>
          <a:spcPct val="20000"/>
        </a:spcBef>
        <a:buFont typeface="Arial" pitchFamily="34" charset="0"/>
        <a:buChar char="–"/>
        <a:defRPr sz="2000" b="0" i="0" kern="1200">
          <a:solidFill>
            <a:srgbClr val="003366"/>
          </a:solidFill>
          <a:latin typeface="Tahoma"/>
          <a:ea typeface="+mn-ea"/>
          <a:cs typeface="Tahoma"/>
        </a:defRPr>
      </a:lvl4pPr>
      <a:lvl5pPr marL="2057400" indent="-228600" algn="l" defTabSz="914400" rtl="0" eaLnBrk="1" latinLnBrk="0" hangingPunct="1">
        <a:spcBef>
          <a:spcPct val="20000"/>
        </a:spcBef>
        <a:buFont typeface="Arial" pitchFamily="34" charset="0"/>
        <a:buChar char="»"/>
        <a:defRPr sz="2000" b="0" i="0" kern="1200">
          <a:solidFill>
            <a:srgbClr val="003366"/>
          </a:solidFill>
          <a:latin typeface="Tahoma"/>
          <a:ea typeface="+mn-ea"/>
          <a:cs typeface="Tahoma"/>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CDEB8E9-B85D-486D-BE64-76D7D598AD3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TT"/>
          </a:p>
        </p:txBody>
      </p:sp>
      <p:sp>
        <p:nvSpPr>
          <p:cNvPr id="3" name="Text Placeholder 2">
            <a:extLst>
              <a:ext uri="{FF2B5EF4-FFF2-40B4-BE49-F238E27FC236}">
                <a16:creationId xmlns:a16="http://schemas.microsoft.com/office/drawing/2014/main" id="{52211B33-05EA-45D7-B8A1-DE7E19F58BB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Date Placeholder 3">
            <a:extLst>
              <a:ext uri="{FF2B5EF4-FFF2-40B4-BE49-F238E27FC236}">
                <a16:creationId xmlns:a16="http://schemas.microsoft.com/office/drawing/2014/main" id="{EE10DF81-3DDD-48CB-A489-2D413B50424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803577-4020-4094-BDBC-5DA44FEBDCBC}" type="datetimeFigureOut">
              <a:rPr lang="en-TT" smtClean="0"/>
              <a:t>08/10/2026</a:t>
            </a:fld>
            <a:endParaRPr lang="en-TT"/>
          </a:p>
        </p:txBody>
      </p:sp>
      <p:sp>
        <p:nvSpPr>
          <p:cNvPr id="5" name="Footer Placeholder 4">
            <a:extLst>
              <a:ext uri="{FF2B5EF4-FFF2-40B4-BE49-F238E27FC236}">
                <a16:creationId xmlns:a16="http://schemas.microsoft.com/office/drawing/2014/main" id="{65600294-BE4A-4742-A63C-209D9149660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TT"/>
          </a:p>
        </p:txBody>
      </p:sp>
      <p:sp>
        <p:nvSpPr>
          <p:cNvPr id="6" name="Slide Number Placeholder 5">
            <a:extLst>
              <a:ext uri="{FF2B5EF4-FFF2-40B4-BE49-F238E27FC236}">
                <a16:creationId xmlns:a16="http://schemas.microsoft.com/office/drawing/2014/main" id="{E0485AAB-740D-4C8D-B4E2-C4B7BA96E0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3ED0C4-6DC6-48DD-82BF-3FD0CC4CEFBC}" type="slidenum">
              <a:rPr lang="en-TT" smtClean="0"/>
              <a:t>‹Nº›</a:t>
            </a:fld>
            <a:endParaRPr lang="en-TT"/>
          </a:p>
        </p:txBody>
      </p:sp>
    </p:spTree>
    <p:extLst>
      <p:ext uri="{BB962C8B-B14F-4D97-AF65-F5344CB8AC3E}">
        <p14:creationId xmlns:p14="http://schemas.microsoft.com/office/powerpoint/2010/main" val="1602475681"/>
      </p:ext>
    </p:extLst>
  </p:cSld>
  <p:clrMap bg1="lt1" tx1="dk1" bg2="lt2" tx2="dk2" accent1="accent1" accent2="accent2" accent3="accent3" accent4="accent4" accent5="accent5" accent6="accent6" hlink="hlink" folHlink="folHlink"/>
  <p:sldLayoutIdLst>
    <p:sldLayoutId id="214748371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General CANSO PPT Template_new.jpg"/>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p:cNvSpPr>
            <a:spLocks noGrp="1"/>
          </p:cNvSpPr>
          <p:nvPr>
            <p:ph type="title"/>
          </p:nvPr>
        </p:nvSpPr>
        <p:spPr>
          <a:xfrm>
            <a:off x="609600" y="457200"/>
            <a:ext cx="10972800" cy="457200"/>
          </a:xfrm>
          <a:prstGeom prst="rect">
            <a:avLst/>
          </a:prstGeom>
        </p:spPr>
        <p:txBody>
          <a:bodyPr vert="horz" lIns="91440" tIns="45720" rIns="91440" bIns="45720" rtlCol="0" anchor="ctr">
            <a:noAutofit/>
          </a:bodyPr>
          <a:lstStyle/>
          <a:p>
            <a:r>
              <a:rPr lang="en-US" dirty="0"/>
              <a:t>CLICK TO EDIT MASTER STYLE</a:t>
            </a:r>
          </a:p>
        </p:txBody>
      </p:sp>
      <p:sp>
        <p:nvSpPr>
          <p:cNvPr id="3" name="Text Placeholder 2"/>
          <p:cNvSpPr>
            <a:spLocks noGrp="1"/>
          </p:cNvSpPr>
          <p:nvPr>
            <p:ph type="body" idx="1"/>
          </p:nvPr>
        </p:nvSpPr>
        <p:spPr>
          <a:xfrm>
            <a:off x="609600" y="1600205"/>
            <a:ext cx="109728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053173363"/>
      </p:ext>
    </p:extLst>
  </p:cSld>
  <p:clrMap bg1="lt1" tx1="dk1" bg2="lt2" tx2="dk2" accent1="accent1" accent2="accent2" accent3="accent3" accent4="accent4" accent5="accent5" accent6="accent6" hlink="hlink" folHlink="folHlink"/>
  <p:sldLayoutIdLst>
    <p:sldLayoutId id="2147483713" r:id="rId1"/>
  </p:sldLayoutIdLst>
  <p:transition spd="slow">
    <p:fade/>
  </p:transition>
  <p:txStyles>
    <p:titleStyle>
      <a:lvl1pPr algn="ctr" defTabSz="914377" rtl="0" eaLnBrk="1" latinLnBrk="0" hangingPunct="1">
        <a:spcBef>
          <a:spcPct val="0"/>
        </a:spcBef>
        <a:buNone/>
        <a:defRPr sz="2600" b="1" i="0" kern="1200">
          <a:solidFill>
            <a:srgbClr val="003366"/>
          </a:solidFill>
          <a:latin typeface="Tahoma"/>
          <a:ea typeface="+mj-ea"/>
          <a:cs typeface="Tahoma"/>
        </a:defRPr>
      </a:lvl1pPr>
    </p:titleStyle>
    <p:bodyStyle>
      <a:lvl1pPr marL="342891" indent="-342891" algn="l" defTabSz="914377" rtl="0" eaLnBrk="1" latinLnBrk="0" hangingPunct="1">
        <a:spcBef>
          <a:spcPct val="20000"/>
        </a:spcBef>
        <a:buSzPct val="100000"/>
        <a:buFontTx/>
        <a:buBlip>
          <a:blip r:embed="rId4"/>
        </a:buBlip>
        <a:defRPr sz="3200" b="0" i="0" kern="1200">
          <a:solidFill>
            <a:srgbClr val="003366"/>
          </a:solidFill>
          <a:latin typeface="Tahoma"/>
          <a:ea typeface="+mn-ea"/>
          <a:cs typeface="Tahoma"/>
        </a:defRPr>
      </a:lvl1pPr>
      <a:lvl2pPr marL="742932" indent="-285744" algn="l" defTabSz="914377" rtl="0" eaLnBrk="1" latinLnBrk="0" hangingPunct="1">
        <a:spcBef>
          <a:spcPct val="20000"/>
        </a:spcBef>
        <a:buFont typeface="Arial"/>
        <a:buChar char="•"/>
        <a:defRPr sz="2800" b="0" i="0" kern="1200">
          <a:solidFill>
            <a:srgbClr val="003366"/>
          </a:solidFill>
          <a:latin typeface="Tahoma"/>
          <a:ea typeface="+mn-ea"/>
          <a:cs typeface="Tahoma"/>
        </a:defRPr>
      </a:lvl2pPr>
      <a:lvl3pPr marL="1142971" indent="-228594" algn="l" defTabSz="914377" rtl="0" eaLnBrk="1" latinLnBrk="0" hangingPunct="1">
        <a:spcBef>
          <a:spcPct val="20000"/>
        </a:spcBef>
        <a:buFont typeface="Arial" pitchFamily="34" charset="0"/>
        <a:buChar char="•"/>
        <a:defRPr sz="2400" b="0" i="0" kern="1200">
          <a:solidFill>
            <a:srgbClr val="003366"/>
          </a:solidFill>
          <a:latin typeface="Tahoma"/>
          <a:ea typeface="+mn-ea"/>
          <a:cs typeface="Tahoma"/>
        </a:defRPr>
      </a:lvl3pPr>
      <a:lvl4pPr marL="1600160" indent="-228594" algn="l" defTabSz="914377" rtl="0" eaLnBrk="1" latinLnBrk="0" hangingPunct="1">
        <a:spcBef>
          <a:spcPct val="20000"/>
        </a:spcBef>
        <a:buFont typeface="Arial" pitchFamily="34" charset="0"/>
        <a:buChar char="–"/>
        <a:defRPr sz="2000" b="0" i="0" kern="1200">
          <a:solidFill>
            <a:srgbClr val="003366"/>
          </a:solidFill>
          <a:latin typeface="Tahoma"/>
          <a:ea typeface="+mn-ea"/>
          <a:cs typeface="Tahoma"/>
        </a:defRPr>
      </a:lvl4pPr>
      <a:lvl5pPr marL="2057349" indent="-228594" algn="l" defTabSz="914377" rtl="0" eaLnBrk="1" latinLnBrk="0" hangingPunct="1">
        <a:spcBef>
          <a:spcPct val="20000"/>
        </a:spcBef>
        <a:buFont typeface="Arial" pitchFamily="34" charset="0"/>
        <a:buChar char="»"/>
        <a:defRPr sz="2000" b="0" i="0" kern="1200">
          <a:solidFill>
            <a:srgbClr val="003366"/>
          </a:solidFill>
          <a:latin typeface="Tahoma"/>
          <a:ea typeface="+mn-ea"/>
          <a:cs typeface="Tahoma"/>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o del título"/>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699" tIns="45699" rIns="45699" bIns="45699" anchor="ctr">
            <a:normAutofit/>
          </a:bodyPr>
          <a:lstStyle/>
          <a:p>
            <a:r>
              <a:t>Texto del título</a:t>
            </a:r>
          </a:p>
        </p:txBody>
      </p:sp>
      <p:sp>
        <p:nvSpPr>
          <p:cNvPr id="3" name="Nivel de texto 1…"/>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699" tIns="45699" rIns="45699" bIns="45699">
            <a:normAutofit/>
          </a:bodyPr>
          <a:lstStyle/>
          <a:p>
            <a:r>
              <a:t>Nivel de texto 1</a:t>
            </a:r>
          </a:p>
          <a:p>
            <a:pPr lvl="1"/>
            <a:r>
              <a:t>Nivel de texto 2</a:t>
            </a:r>
          </a:p>
          <a:p>
            <a:pPr lvl="2"/>
            <a:r>
              <a:t>Nivel de texto 3</a:t>
            </a:r>
          </a:p>
          <a:p>
            <a:pPr lvl="3"/>
            <a:r>
              <a:t>Nivel de texto 4</a:t>
            </a:r>
          </a:p>
          <a:p>
            <a:pPr lvl="4"/>
            <a:r>
              <a:t>Nivel de texto 5</a:t>
            </a:r>
          </a:p>
        </p:txBody>
      </p:sp>
      <p:sp>
        <p:nvSpPr>
          <p:cNvPr id="4" name="Número de diapositiva"/>
          <p:cNvSpPr txBox="1">
            <a:spLocks noGrp="1"/>
          </p:cNvSpPr>
          <p:nvPr>
            <p:ph type="sldNum" sz="quarter" idx="2"/>
          </p:nvPr>
        </p:nvSpPr>
        <p:spPr>
          <a:xfrm>
            <a:off x="11095219" y="6414781"/>
            <a:ext cx="258582" cy="248263"/>
          </a:xfrm>
          <a:prstGeom prst="rect">
            <a:avLst/>
          </a:prstGeom>
          <a:ln w="12700">
            <a:miter lim="400000"/>
          </a:ln>
        </p:spPr>
        <p:txBody>
          <a:bodyPr wrap="none" lIns="45699" tIns="45699" rIns="45699" bIns="45699" anchor="ctr">
            <a:spAutoFit/>
          </a:bodyPr>
          <a:lstStyle>
            <a:lvl1pPr algn="r">
              <a:defRPr sz="1200">
                <a:solidFill>
                  <a:srgbClr val="888888"/>
                </a:solidFill>
              </a:defRPr>
            </a:lvl1pPr>
          </a:lstStyle>
          <a:p>
            <a:fld id="{86CB4B4D-7CA3-9044-876B-883B54F8677D}" type="slidenum">
              <a:t>‹Nº›</a:t>
            </a:fld>
            <a:endParaRPr/>
          </a:p>
        </p:txBody>
      </p:sp>
    </p:spTree>
    <p:extLst>
      <p:ext uri="{BB962C8B-B14F-4D97-AF65-F5344CB8AC3E}">
        <p14:creationId xmlns:p14="http://schemas.microsoft.com/office/powerpoint/2010/main" val="1931689483"/>
      </p:ext>
    </p:extLst>
  </p:cSld>
  <p:clrMap bg1="lt1" tx1="dk1" bg2="lt2" tx2="dk2" accent1="accent1" accent2="accent2" accent3="accent3" accent4="accent4" accent5="accent5" accent6="accent6" hlink="hlink" folHlink="folHlink"/>
  <p:sldLayoutIdLst>
    <p:sldLayoutId id="2147483715" r:id="rId1"/>
    <p:sldLayoutId id="2147483716" r:id="rId2"/>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9pPr>
    </p:titleStyle>
    <p:bodyStyle>
      <a:lvl1pPr marL="457200" marR="0" indent="-3429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1pPr>
      <a:lvl2pPr marL="971550" marR="0" indent="-40005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2pPr>
      <a:lvl3pPr marL="1508760" marR="0" indent="-48006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3pPr>
      <a:lvl4pPr marL="20193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4pPr>
      <a:lvl5pPr marL="24765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5pPr>
      <a:lvl6pPr marL="29337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6pPr>
      <a:lvl7pPr marL="33909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7pPr>
      <a:lvl8pPr marL="38481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8pPr>
      <a:lvl9pPr marL="43053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2.png"/><Relationship Id="rId2" Type="http://schemas.openxmlformats.org/officeDocument/2006/relationships/diagramData" Target="../diagrams/data1.xml"/><Relationship Id="rId1" Type="http://schemas.openxmlformats.org/officeDocument/2006/relationships/slideLayout" Target="../slideLayouts/slideLayout1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7.xml"/><Relationship Id="rId4" Type="http://schemas.openxmlformats.org/officeDocument/2006/relationships/image" Target="../media/image25.png"/></Relationships>
</file>

<file path=ppt/slides/_rels/slide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7.xml"/><Relationship Id="rId4" Type="http://schemas.openxmlformats.org/officeDocument/2006/relationships/image" Target="../media/image28.png"/></Relationships>
</file>

<file path=ppt/slides/_rels/slide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hyperlink" Target="https://ais.anac.gob.ar/notam" TargetMode="External"/><Relationship Id="rId2" Type="http://schemas.openxmlformats.org/officeDocument/2006/relationships/image" Target="../media/image30.png"/><Relationship Id="rId1" Type="http://schemas.openxmlformats.org/officeDocument/2006/relationships/slideLayout" Target="../slideLayouts/slideLayout32.xml"/><Relationship Id="rId6" Type="http://schemas.openxmlformats.org/officeDocument/2006/relationships/image" Target="../media/image31.png"/><Relationship Id="rId5" Type="http://schemas.openxmlformats.org/officeDocument/2006/relationships/hyperlink" Target="https://www.eana.com.ar/servicios#mensaje-atfm" TargetMode="External"/><Relationship Id="rId4" Type="http://schemas.openxmlformats.org/officeDocument/2006/relationships/hyperlink" Target="https://www.smn.gob.ar/meteorologia-aeronautica"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g"/><Relationship Id="rId1" Type="http://schemas.openxmlformats.org/officeDocument/2006/relationships/slideLayout" Target="../slideLayouts/slideLayout17.xml"/><Relationship Id="rId4" Type="http://schemas.openxmlformats.org/officeDocument/2006/relationships/image" Target="../media/image34.png"/></Relationships>
</file>

<file path=ppt/slides/_rels/slide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xml"/><Relationship Id="rId1" Type="http://schemas.openxmlformats.org/officeDocument/2006/relationships/slideLayout" Target="../slideLayouts/slideLayout34.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hyperlink" Target="https://caa.gov.tt/notices-to-operators-notification/#elf_l1_Lw"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1.xml"/></Relationships>
</file>

<file path=ppt/slides/_rels/slide1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8" Type="http://schemas.openxmlformats.org/officeDocument/2006/relationships/image" Target="../media/image57.jpeg"/><Relationship Id="rId3" Type="http://schemas.openxmlformats.org/officeDocument/2006/relationships/image" Target="../media/image52.jpg"/><Relationship Id="rId7" Type="http://schemas.openxmlformats.org/officeDocument/2006/relationships/image" Target="../media/image56.jpeg"/><Relationship Id="rId2" Type="http://schemas.openxmlformats.org/officeDocument/2006/relationships/notesSlide" Target="../notesSlides/notesSlide5.xml"/><Relationship Id="rId1" Type="http://schemas.openxmlformats.org/officeDocument/2006/relationships/slideLayout" Target="../slideLayouts/slideLayout34.xml"/><Relationship Id="rId6" Type="http://schemas.openxmlformats.org/officeDocument/2006/relationships/image" Target="../media/image55.jpeg"/><Relationship Id="rId5" Type="http://schemas.microsoft.com/office/2007/relationships/hdphoto" Target="../media/hdphoto1.wdp"/><Relationship Id="rId4" Type="http://schemas.openxmlformats.org/officeDocument/2006/relationships/image" Target="../media/image54.png"/></Relationships>
</file>

<file path=ppt/slides/_rels/slide1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35.xml"/></Relationships>
</file>

<file path=ppt/slides/_rels/slide21.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9.png"/><Relationship Id="rId1" Type="http://schemas.openxmlformats.org/officeDocument/2006/relationships/slideLayout" Target="../slideLayouts/slideLayout35.xml"/><Relationship Id="rId4" Type="http://schemas.openxmlformats.org/officeDocument/2006/relationships/image" Target="../media/image60.png"/></Relationships>
</file>

<file path=ppt/slides/_rels/slide2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61.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62.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17.xml"/><Relationship Id="rId4" Type="http://schemas.openxmlformats.org/officeDocument/2006/relationships/image" Target="../media/image49.png"/></Relationships>
</file>

<file path=ppt/slides/_rels/slide25.xml.rels><?xml version="1.0" encoding="UTF-8" standalone="yes"?>
<Relationships xmlns="http://schemas.openxmlformats.org/package/2006/relationships"><Relationship Id="rId3" Type="http://schemas.openxmlformats.org/officeDocument/2006/relationships/hyperlink" Target="https://notams.aim.faa.gov/" TargetMode="External"/><Relationship Id="rId2" Type="http://schemas.openxmlformats.org/officeDocument/2006/relationships/notesSlide" Target="../notesSlides/notesSlide6.xml"/><Relationship Id="rId1" Type="http://schemas.openxmlformats.org/officeDocument/2006/relationships/slideLayout" Target="../slideLayouts/slideLayout33.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hyperlink" Target="https://www.fly.faa.gov/ois/"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7.xml"/><Relationship Id="rId1" Type="http://schemas.openxmlformats.org/officeDocument/2006/relationships/slideLayout" Target="../slideLayouts/slideLayout33.xml"/><Relationship Id="rId5" Type="http://schemas.openxmlformats.org/officeDocument/2006/relationships/image" Target="../media/image69.png"/><Relationship Id="rId4" Type="http://schemas.openxmlformats.org/officeDocument/2006/relationships/image" Target="../media/image68.png"/></Relationships>
</file>

<file path=ppt/slides/_rels/slide2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70.jpg"/><Relationship Id="rId1" Type="http://schemas.openxmlformats.org/officeDocument/2006/relationships/slideLayout" Target="../slideLayouts/slideLayout17.xml"/><Relationship Id="rId4" Type="http://schemas.openxmlformats.org/officeDocument/2006/relationships/image" Target="../media/image49.png"/></Relationships>
</file>

<file path=ppt/slides/_rels/slide28.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8.xml"/><Relationship Id="rId1" Type="http://schemas.openxmlformats.org/officeDocument/2006/relationships/slideLayout" Target="../slideLayouts/slideLayout33.xml"/></Relationships>
</file>

<file path=ppt/slides/_rels/slide29.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9.xml"/><Relationship Id="rId1" Type="http://schemas.openxmlformats.org/officeDocument/2006/relationships/slideLayout" Target="../slideLayouts/slideLayout33.xml"/></Relationships>
</file>

<file path=ppt/slides/_rels/slide30.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0.xml"/><Relationship Id="rId1" Type="http://schemas.openxmlformats.org/officeDocument/2006/relationships/slideLayout" Target="../slideLayouts/slideLayout33.xml"/></Relationships>
</file>

<file path=ppt/slides/_rels/slide31.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11.xml"/><Relationship Id="rId1" Type="http://schemas.openxmlformats.org/officeDocument/2006/relationships/slideLayout" Target="../slideLayouts/slideLayout33.xml"/></Relationships>
</file>

<file path=ppt/slides/_rels/slide32.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12.xml"/><Relationship Id="rId1" Type="http://schemas.openxmlformats.org/officeDocument/2006/relationships/slideLayout" Target="../slideLayouts/slideLayout33.xml"/></Relationships>
</file>

<file path=ppt/slides/_rels/slide33.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13.xml"/><Relationship Id="rId1" Type="http://schemas.openxmlformats.org/officeDocument/2006/relationships/slideLayout" Target="../slideLayouts/slideLayout33.xml"/></Relationships>
</file>

<file path=ppt/slides/_rels/slide34.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14.xml"/><Relationship Id="rId1" Type="http://schemas.openxmlformats.org/officeDocument/2006/relationships/slideLayout" Target="../slideLayouts/slideLayout33.xml"/></Relationships>
</file>

<file path=ppt/slides/_rels/slide35.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15.xml"/><Relationship Id="rId1" Type="http://schemas.openxmlformats.org/officeDocument/2006/relationships/slideLayout" Target="../slideLayouts/slideLayout33.xml"/></Relationships>
</file>

<file path=ppt/slides/_rels/slide36.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16.xml"/><Relationship Id="rId1" Type="http://schemas.openxmlformats.org/officeDocument/2006/relationships/slideLayout" Target="../slideLayouts/slideLayout33.xml"/></Relationships>
</file>

<file path=ppt/slides/_rels/slide37.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17.xml"/><Relationship Id="rId1" Type="http://schemas.openxmlformats.org/officeDocument/2006/relationships/slideLayout" Target="../slideLayouts/slideLayout33.xml"/></Relationships>
</file>

<file path=ppt/slides/_rels/slide38.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18.xml"/><Relationship Id="rId1" Type="http://schemas.openxmlformats.org/officeDocument/2006/relationships/slideLayout" Target="../slideLayouts/slideLayout33.xml"/></Relationships>
</file>

<file path=ppt/slides/_rels/slide39.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19.xml"/><Relationship Id="rId1" Type="http://schemas.openxmlformats.org/officeDocument/2006/relationships/slideLayout" Target="../slideLayouts/slideLayout33.xml"/></Relationships>
</file>

<file path=ppt/slides/_rels/slide40.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20.xml"/><Relationship Id="rId1" Type="http://schemas.openxmlformats.org/officeDocument/2006/relationships/slideLayout" Target="../slideLayouts/slideLayout33.xml"/></Relationships>
</file>

<file path=ppt/slides/_rels/slide41.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21.xml"/><Relationship Id="rId1" Type="http://schemas.openxmlformats.org/officeDocument/2006/relationships/slideLayout" Target="../slideLayouts/slideLayout33.xml"/></Relationships>
</file>

<file path=ppt/slides/_rels/slide42.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22.xml"/><Relationship Id="rId1" Type="http://schemas.openxmlformats.org/officeDocument/2006/relationships/slideLayout" Target="../slideLayouts/slideLayout33.xml"/></Relationships>
</file>

<file path=ppt/slides/_rels/slide43.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23.xml"/><Relationship Id="rId1" Type="http://schemas.openxmlformats.org/officeDocument/2006/relationships/slideLayout" Target="../slideLayouts/slideLayout33.xml"/></Relationships>
</file>

<file path=ppt/slides/_rels/slide44.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24.xml"/><Relationship Id="rId1" Type="http://schemas.openxmlformats.org/officeDocument/2006/relationships/slideLayout" Target="../slideLayouts/slideLayout33.xml"/></Relationships>
</file>

<file path=ppt/slides/_rels/slide45.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25.xml"/><Relationship Id="rId1" Type="http://schemas.openxmlformats.org/officeDocument/2006/relationships/slideLayout" Target="../slideLayouts/slideLayout33.xml"/></Relationships>
</file>

<file path=ppt/slides/_rels/slide46.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26.xml"/><Relationship Id="rId1" Type="http://schemas.openxmlformats.org/officeDocument/2006/relationships/slideLayout" Target="../slideLayouts/slideLayout33.xml"/></Relationships>
</file>

<file path=ppt/slides/_rels/slide47.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27.xml"/><Relationship Id="rId1" Type="http://schemas.openxmlformats.org/officeDocument/2006/relationships/slideLayout" Target="../slideLayouts/slideLayout33.xml"/></Relationships>
</file>

<file path=ppt/slides/_rels/slide48.xml.rels><?xml version="1.0" encoding="UTF-8" standalone="yes"?>
<Relationships xmlns="http://schemas.openxmlformats.org/package/2006/relationships"><Relationship Id="rId3" Type="http://schemas.openxmlformats.org/officeDocument/2006/relationships/image" Target="../media/image92.jpg"/><Relationship Id="rId2" Type="http://schemas.openxmlformats.org/officeDocument/2006/relationships/image" Target="../media/image91.png"/><Relationship Id="rId1" Type="http://schemas.openxmlformats.org/officeDocument/2006/relationships/slideLayout" Target="../slideLayouts/slideLayout17.xml"/></Relationships>
</file>

<file path=ppt/slides/_rels/slide49.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notesSlide" Target="../notesSlides/notesSlide28.xml"/><Relationship Id="rId1" Type="http://schemas.openxmlformats.org/officeDocument/2006/relationships/slideLayout" Target="../slideLayouts/slideLayout31.xml"/><Relationship Id="rId6" Type="http://schemas.openxmlformats.org/officeDocument/2006/relationships/image" Target="../media/image95.png"/><Relationship Id="rId5" Type="http://schemas.openxmlformats.org/officeDocument/2006/relationships/image" Target="../media/image94.png"/><Relationship Id="rId4" Type="http://schemas.openxmlformats.org/officeDocument/2006/relationships/image" Target="cid:image001.jpg@01D3482A.EE5DFE40" TargetMode="External"/></Relationships>
</file>

<file path=ppt/slides/_rels/slide50.xml.rels><?xml version="1.0" encoding="UTF-8" standalone="yes"?>
<Relationships xmlns="http://schemas.openxmlformats.org/package/2006/relationships"><Relationship Id="rId3" Type="http://schemas.openxmlformats.org/officeDocument/2006/relationships/image" Target="../media/image97.jpg"/><Relationship Id="rId2" Type="http://schemas.openxmlformats.org/officeDocument/2006/relationships/image" Target="../media/image96.png"/><Relationship Id="rId1" Type="http://schemas.openxmlformats.org/officeDocument/2006/relationships/slideLayout" Target="../slideLayouts/slideLayout17.xml"/></Relationships>
</file>

<file path=ppt/slides/_rels/slide51.xml.rels><?xml version="1.0" encoding="UTF-8" standalone="yes"?>
<Relationships xmlns="http://schemas.openxmlformats.org/package/2006/relationships"><Relationship Id="rId3" Type="http://schemas.openxmlformats.org/officeDocument/2006/relationships/image" Target="../media/image98.png"/><Relationship Id="rId7" Type="http://schemas.openxmlformats.org/officeDocument/2006/relationships/image" Target="../media/image102.png"/><Relationship Id="rId2" Type="http://schemas.openxmlformats.org/officeDocument/2006/relationships/notesSlide" Target="../notesSlides/notesSlide29.xml"/><Relationship Id="rId1" Type="http://schemas.openxmlformats.org/officeDocument/2006/relationships/slideLayout" Target="../slideLayouts/slideLayout31.xml"/><Relationship Id="rId6" Type="http://schemas.openxmlformats.org/officeDocument/2006/relationships/image" Target="../media/image101.png"/><Relationship Id="rId5" Type="http://schemas.openxmlformats.org/officeDocument/2006/relationships/image" Target="../media/image100.png"/><Relationship Id="rId4" Type="http://schemas.openxmlformats.org/officeDocument/2006/relationships/image" Target="../media/image99.png"/></Relationships>
</file>

<file path=ppt/slides/_rels/slide52.xml.rels><?xml version="1.0" encoding="UTF-8" standalone="yes"?>
<Relationships xmlns="http://schemas.openxmlformats.org/package/2006/relationships"><Relationship Id="rId3" Type="http://schemas.openxmlformats.org/officeDocument/2006/relationships/image" Target="../media/image104.jpg"/><Relationship Id="rId2" Type="http://schemas.openxmlformats.org/officeDocument/2006/relationships/image" Target="../media/image103.png"/><Relationship Id="rId1" Type="http://schemas.openxmlformats.org/officeDocument/2006/relationships/slideLayout" Target="../slideLayouts/slideLayout17.xml"/></Relationships>
</file>

<file path=ppt/slides/_rels/slide53.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05.png"/><Relationship Id="rId1" Type="http://schemas.openxmlformats.org/officeDocument/2006/relationships/slideLayout" Target="../slideLayouts/slideLayout36.xml"/></Relationships>
</file>

<file path=ppt/slides/_rels/slide54.xml.rels><?xml version="1.0" encoding="UTF-8" standalone="yes"?>
<Relationships xmlns="http://schemas.openxmlformats.org/package/2006/relationships"><Relationship Id="rId3" Type="http://schemas.openxmlformats.org/officeDocument/2006/relationships/image" Target="../media/image106.png"/><Relationship Id="rId7" Type="http://schemas.openxmlformats.org/officeDocument/2006/relationships/image" Target="../media/image110.png"/><Relationship Id="rId2" Type="http://schemas.openxmlformats.org/officeDocument/2006/relationships/image" Target="../media/image105.png"/><Relationship Id="rId1" Type="http://schemas.openxmlformats.org/officeDocument/2006/relationships/slideLayout" Target="../slideLayouts/slideLayout36.xml"/><Relationship Id="rId6" Type="http://schemas.openxmlformats.org/officeDocument/2006/relationships/image" Target="../media/image109.png"/><Relationship Id="rId5" Type="http://schemas.openxmlformats.org/officeDocument/2006/relationships/image" Target="../media/image108.png"/><Relationship Id="rId4" Type="http://schemas.openxmlformats.org/officeDocument/2006/relationships/image" Target="../media/image107.png"/></Relationships>
</file>

<file path=ppt/slides/_rels/slide55.xml.rels><?xml version="1.0" encoding="UTF-8" standalone="yes"?>
<Relationships xmlns="http://schemas.openxmlformats.org/package/2006/relationships"><Relationship Id="rId2" Type="http://schemas.openxmlformats.org/officeDocument/2006/relationships/image" Target="../media/image111.png"/><Relationship Id="rId1" Type="http://schemas.openxmlformats.org/officeDocument/2006/relationships/slideLayout" Target="../slideLayouts/slideLayout3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58.xml.rels><?xml version="1.0" encoding="UTF-8" standalone="yes"?>
<Relationships xmlns="http://schemas.openxmlformats.org/package/2006/relationships"><Relationship Id="rId3" Type="http://schemas.openxmlformats.org/officeDocument/2006/relationships/image" Target="../media/image106.png"/><Relationship Id="rId7" Type="http://schemas.openxmlformats.org/officeDocument/2006/relationships/image" Target="../media/image115.png"/><Relationship Id="rId2" Type="http://schemas.openxmlformats.org/officeDocument/2006/relationships/image" Target="../media/image105.png"/><Relationship Id="rId1" Type="http://schemas.openxmlformats.org/officeDocument/2006/relationships/slideLayout" Target="../slideLayouts/slideLayout36.xml"/><Relationship Id="rId6" Type="http://schemas.openxmlformats.org/officeDocument/2006/relationships/image" Target="../media/image114.png"/><Relationship Id="rId5" Type="http://schemas.openxmlformats.org/officeDocument/2006/relationships/image" Target="../media/image113.png"/><Relationship Id="rId4" Type="http://schemas.openxmlformats.org/officeDocument/2006/relationships/image" Target="../media/image112.png"/></Relationships>
</file>

<file path=ppt/slides/_rels/slide59.xml.rels><?xml version="1.0" encoding="UTF-8" standalone="yes"?>
<Relationships xmlns="http://schemas.openxmlformats.org/package/2006/relationships"><Relationship Id="rId3" Type="http://schemas.openxmlformats.org/officeDocument/2006/relationships/image" Target="../media/image117.jpg"/><Relationship Id="rId2" Type="http://schemas.openxmlformats.org/officeDocument/2006/relationships/image" Target="../media/image116.png"/><Relationship Id="rId1" Type="http://schemas.openxmlformats.org/officeDocument/2006/relationships/slideLayout" Target="../slideLayouts/slideLayout17.xml"/></Relationships>
</file>

<file path=ppt/slides/_rels/slide60.xml.rels><?xml version="1.0" encoding="UTF-8" standalone="yes"?>
<Relationships xmlns="http://schemas.openxmlformats.org/package/2006/relationships"><Relationship Id="rId3" Type="http://schemas.openxmlformats.org/officeDocument/2006/relationships/image" Target="../media/image119.emf"/><Relationship Id="rId2" Type="http://schemas.openxmlformats.org/officeDocument/2006/relationships/image" Target="../media/image118.png"/><Relationship Id="rId1" Type="http://schemas.openxmlformats.org/officeDocument/2006/relationships/slideLayout" Target="../slideLayouts/slideLayout1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 Placeholder 1"/>
          <p:cNvSpPr>
            <a:spLocks noGrp="1"/>
          </p:cNvSpPr>
          <p:nvPr>
            <p:ph type="body" sz="quarter" idx="10"/>
          </p:nvPr>
        </p:nvSpPr>
        <p:spPr bwMode="auto">
          <a:xfrm>
            <a:off x="558700" y="2707666"/>
            <a:ext cx="6722633" cy="2487775"/>
          </a:xfrm>
        </p:spPr>
        <p:txBody>
          <a:bodyPr/>
          <a:lstStyle/>
          <a:p>
            <a:pPr>
              <a:defRPr/>
            </a:pPr>
            <a:r>
              <a:rPr lang="en-GB" sz="5400"/>
              <a:t>CADENA Operations Planning Web Conference</a:t>
            </a:r>
            <a:endParaRPr/>
          </a:p>
          <a:p>
            <a:pPr>
              <a:defRPr/>
            </a:pPr>
            <a:endParaRPr lang="en-GB"/>
          </a:p>
        </p:txBody>
      </p:sp>
      <p:sp>
        <p:nvSpPr>
          <p:cNvPr id="10" name="Text Placeholder 4"/>
          <p:cNvSpPr txBox="1"/>
          <p:nvPr/>
        </p:nvSpPr>
        <p:spPr bwMode="auto">
          <a:xfrm>
            <a:off x="550679" y="5660571"/>
            <a:ext cx="8835557" cy="613229"/>
          </a:xfrm>
          <a:prstGeom prst="rect">
            <a:avLst/>
          </a:prstGeom>
        </p:spPr>
        <p:txBody>
          <a:bodyPr lIns="0" tIns="0" rIns="0" bIns="0" anchor="b" anchorCtr="0"/>
          <a:lstStyle>
            <a:lvl1pPr marL="0" indent="0" algn="l" defTabSz="914400">
              <a:lnSpc>
                <a:spcPct val="90000"/>
              </a:lnSpc>
              <a:spcBef>
                <a:spcPts val="1000"/>
              </a:spcBef>
              <a:buFont typeface="Arial"/>
              <a:buNone/>
              <a:defRPr lang="en-GB" sz="1800" b="1" i="0">
                <a:solidFill>
                  <a:schemeClr val="accent1"/>
                </a:solidFill>
                <a:latin typeface="Montserra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a:lstStyle>
          <a:p>
            <a:pPr>
              <a:defRPr/>
            </a:pPr>
            <a:r>
              <a:rPr lang="es-DO" sz="2400" b="0" dirty="0"/>
              <a:t>THURSDAY</a:t>
            </a:r>
            <a:r>
              <a:rPr lang="en-GB" sz="2400" b="0" dirty="0"/>
              <a:t>, October 8, 2026</a:t>
            </a:r>
            <a:endParaRPr dirty="0"/>
          </a:p>
          <a:p>
            <a:pPr>
              <a:defRPr/>
            </a:pPr>
            <a:r>
              <a:rPr lang="en-GB" sz="2400" b="0" dirty="0"/>
              <a:t>1400 UTC</a:t>
            </a: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graphicFrame>
        <p:nvGraphicFramePr>
          <p:cNvPr id="12" name="Diagram 11"/>
          <p:cNvGraphicFramePr>
            <a:graphicFrameLocks/>
          </p:cNvGraphicFramePr>
          <p:nvPr/>
        </p:nvGraphicFramePr>
        <p:xfrm>
          <a:off x="4114800" y="609600"/>
          <a:ext cx="4114799" cy="68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Rectángulo 1"/>
          <p:cNvSpPr/>
          <p:nvPr/>
        </p:nvSpPr>
        <p:spPr bwMode="auto">
          <a:xfrm>
            <a:off x="2590800" y="76200"/>
            <a:ext cx="7010399" cy="646331"/>
          </a:xfrm>
          <a:prstGeom prst="rect">
            <a:avLst/>
          </a:prstGeom>
        </p:spPr>
        <p:txBody>
          <a:bodyPr wrap="square">
            <a:spAutoFit/>
          </a:bodyPr>
          <a:lstStyle/>
          <a:p>
            <a:pPr marL="0" marR="0" lvl="0" indent="0" algn="ctr" defTabSz="914400">
              <a:lnSpc>
                <a:spcPct val="100000"/>
              </a:lnSpc>
              <a:spcBef>
                <a:spcPts val="0"/>
              </a:spcBef>
              <a:spcAft>
                <a:spcPts val="0"/>
              </a:spcAft>
              <a:buClrTx/>
              <a:buSzTx/>
              <a:buFontTx/>
              <a:buNone/>
              <a:defRPr/>
            </a:pPr>
            <a:r>
              <a:rPr lang="en-US" sz="3600" b="1" i="0" u="none" strike="noStrike" cap="none" spc="0">
                <a:ln>
                  <a:noFill/>
                </a:ln>
                <a:solidFill>
                  <a:srgbClr val="002060"/>
                </a:solidFill>
                <a:latin typeface="Calibri"/>
                <a:ea typeface="+mn-ea"/>
                <a:cs typeface="+mn-cs"/>
              </a:rPr>
              <a:t>CADENA</a:t>
            </a:r>
            <a:r>
              <a:rPr lang="en-US" sz="3200" b="1" i="0" u="none" strike="noStrike" cap="none" spc="0">
                <a:ln>
                  <a:noFill/>
                </a:ln>
                <a:solidFill>
                  <a:srgbClr val="002060"/>
                </a:solidFill>
                <a:latin typeface="Calibri"/>
                <a:ea typeface="+mn-ea"/>
                <a:cs typeface="+mn-cs"/>
              </a:rPr>
              <a:t> </a:t>
            </a:r>
            <a:endParaRPr/>
          </a:p>
        </p:txBody>
      </p:sp>
      <p:pic>
        <p:nvPicPr>
          <p:cNvPr id="4" name="Imagen 3">
            <a:extLst>
              <a:ext uri="{FF2B5EF4-FFF2-40B4-BE49-F238E27FC236}">
                <a16:creationId xmlns:a16="http://schemas.microsoft.com/office/drawing/2014/main" id="{47DE6B1B-2903-6DD1-6920-82225FDB9F21}"/>
              </a:ext>
            </a:extLst>
          </p:cNvPr>
          <p:cNvPicPr>
            <a:picLocks noChangeAspect="1"/>
          </p:cNvPicPr>
          <p:nvPr/>
        </p:nvPicPr>
        <p:blipFill>
          <a:blip r:embed="rId7"/>
          <a:stretch>
            <a:fillRect/>
          </a:stretch>
        </p:blipFill>
        <p:spPr>
          <a:xfrm>
            <a:off x="2993230" y="704850"/>
            <a:ext cx="6205537" cy="5858859"/>
          </a:xfrm>
          <a:prstGeom prst="rect">
            <a:avLst/>
          </a:prstGeom>
          <a:ln w="19050">
            <a:solidFill>
              <a:srgbClr val="162E53"/>
            </a:solid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1217BDFB-5073-6A4A-4F60-73914F4D31C9}"/>
            </a:ext>
          </a:extLst>
        </p:cNvPr>
        <p:cNvGrpSpPr/>
        <p:nvPr/>
      </p:nvGrpSpPr>
      <p:grpSpPr bwMode="auto">
        <a:xfrm>
          <a:off x="0" y="0"/>
          <a:ext cx="0" cy="0"/>
          <a:chOff x="0" y="0"/>
          <a:chExt cx="0" cy="0"/>
        </a:xfrm>
      </p:grpSpPr>
      <p:sp>
        <p:nvSpPr>
          <p:cNvPr id="2" name="Rectángulo 1">
            <a:extLst>
              <a:ext uri="{FF2B5EF4-FFF2-40B4-BE49-F238E27FC236}">
                <a16:creationId xmlns:a16="http://schemas.microsoft.com/office/drawing/2014/main" id="{9BD8F2D4-57CE-27FA-B029-E7FC5BAC092E}"/>
              </a:ext>
            </a:extLst>
          </p:cNvPr>
          <p:cNvSpPr/>
          <p:nvPr/>
        </p:nvSpPr>
        <p:spPr bwMode="auto">
          <a:xfrm>
            <a:off x="2590800" y="76200"/>
            <a:ext cx="7010399" cy="646331"/>
          </a:xfrm>
          <a:prstGeom prst="rect">
            <a:avLst/>
          </a:prstGeom>
        </p:spPr>
        <p:txBody>
          <a:bodyPr wrap="square">
            <a:spAutoFit/>
          </a:bodyPr>
          <a:lstStyle/>
          <a:p>
            <a:pPr marL="0" marR="0" lvl="0" indent="0" algn="ctr" defTabSz="914400">
              <a:lnSpc>
                <a:spcPct val="100000"/>
              </a:lnSpc>
              <a:spcBef>
                <a:spcPts val="0"/>
              </a:spcBef>
              <a:spcAft>
                <a:spcPts val="0"/>
              </a:spcAft>
              <a:buClrTx/>
              <a:buSzTx/>
              <a:buFontTx/>
              <a:buNone/>
              <a:defRPr/>
            </a:pPr>
            <a:r>
              <a:rPr lang="en-US" sz="3600" b="1" i="0" u="none" strike="noStrike" cap="none" spc="0">
                <a:ln>
                  <a:noFill/>
                </a:ln>
                <a:solidFill>
                  <a:srgbClr val="002060"/>
                </a:solidFill>
                <a:latin typeface="Calibri"/>
                <a:ea typeface="+mn-ea"/>
                <a:cs typeface="+mn-cs"/>
              </a:rPr>
              <a:t>CADENA</a:t>
            </a:r>
            <a:r>
              <a:rPr lang="en-US" sz="3200" b="1" i="0" u="none" strike="noStrike" cap="none" spc="0">
                <a:ln>
                  <a:noFill/>
                </a:ln>
                <a:solidFill>
                  <a:srgbClr val="002060"/>
                </a:solidFill>
                <a:latin typeface="Calibri"/>
                <a:ea typeface="+mn-ea"/>
                <a:cs typeface="+mn-cs"/>
              </a:rPr>
              <a:t> </a:t>
            </a:r>
            <a:endParaRPr/>
          </a:p>
        </p:txBody>
      </p:sp>
      <p:pic>
        <p:nvPicPr>
          <p:cNvPr id="4" name="Imagen 3">
            <a:extLst>
              <a:ext uri="{FF2B5EF4-FFF2-40B4-BE49-F238E27FC236}">
                <a16:creationId xmlns:a16="http://schemas.microsoft.com/office/drawing/2014/main" id="{D2ACC262-AC84-33F6-1E4A-4BDDFAAC47B6}"/>
              </a:ext>
            </a:extLst>
          </p:cNvPr>
          <p:cNvPicPr>
            <a:picLocks noChangeAspect="1"/>
          </p:cNvPicPr>
          <p:nvPr/>
        </p:nvPicPr>
        <p:blipFill>
          <a:blip r:embed="rId2"/>
          <a:stretch>
            <a:fillRect/>
          </a:stretch>
        </p:blipFill>
        <p:spPr>
          <a:xfrm>
            <a:off x="6781801" y="572081"/>
            <a:ext cx="3853345" cy="3161719"/>
          </a:xfrm>
          <a:prstGeom prst="rect">
            <a:avLst/>
          </a:prstGeom>
        </p:spPr>
      </p:pic>
      <p:pic>
        <p:nvPicPr>
          <p:cNvPr id="5" name="Imagen 4">
            <a:extLst>
              <a:ext uri="{FF2B5EF4-FFF2-40B4-BE49-F238E27FC236}">
                <a16:creationId xmlns:a16="http://schemas.microsoft.com/office/drawing/2014/main" id="{5ED2F9F1-E958-D634-91B2-408A0E3E9849}"/>
              </a:ext>
            </a:extLst>
          </p:cNvPr>
          <p:cNvPicPr>
            <a:picLocks noChangeAspect="1"/>
          </p:cNvPicPr>
          <p:nvPr/>
        </p:nvPicPr>
        <p:blipFill>
          <a:blip r:embed="rId3"/>
          <a:stretch>
            <a:fillRect/>
          </a:stretch>
        </p:blipFill>
        <p:spPr>
          <a:xfrm>
            <a:off x="6861162" y="3758067"/>
            <a:ext cx="3726359" cy="3057526"/>
          </a:xfrm>
          <a:prstGeom prst="rect">
            <a:avLst/>
          </a:prstGeom>
          <a:ln w="19050">
            <a:solidFill>
              <a:srgbClr val="000000"/>
            </a:solidFill>
          </a:ln>
        </p:spPr>
      </p:pic>
      <p:pic>
        <p:nvPicPr>
          <p:cNvPr id="9" name="Imagen 8">
            <a:extLst>
              <a:ext uri="{FF2B5EF4-FFF2-40B4-BE49-F238E27FC236}">
                <a16:creationId xmlns:a16="http://schemas.microsoft.com/office/drawing/2014/main" id="{5AE8A9E1-8545-606A-520E-F0E683057368}"/>
              </a:ext>
            </a:extLst>
          </p:cNvPr>
          <p:cNvPicPr>
            <a:picLocks noChangeAspect="1"/>
          </p:cNvPicPr>
          <p:nvPr/>
        </p:nvPicPr>
        <p:blipFill>
          <a:blip r:embed="rId4"/>
          <a:stretch>
            <a:fillRect/>
          </a:stretch>
        </p:blipFill>
        <p:spPr>
          <a:xfrm>
            <a:off x="525459" y="1157288"/>
            <a:ext cx="6017939" cy="4543424"/>
          </a:xfrm>
          <a:prstGeom prst="rect">
            <a:avLst/>
          </a:prstGeom>
          <a:ln w="19050">
            <a:solidFill>
              <a:srgbClr val="000000"/>
            </a:solidFill>
          </a:ln>
        </p:spPr>
      </p:pic>
    </p:spTree>
    <p:extLst>
      <p:ext uri="{BB962C8B-B14F-4D97-AF65-F5344CB8AC3E}">
        <p14:creationId xmlns:p14="http://schemas.microsoft.com/office/powerpoint/2010/main" val="4189165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DF10E2A1-D3B9-D73E-4D68-1BFE1B7D036B}"/>
            </a:ext>
          </a:extLst>
        </p:cNvPr>
        <p:cNvGrpSpPr/>
        <p:nvPr/>
      </p:nvGrpSpPr>
      <p:grpSpPr bwMode="auto">
        <a:xfrm>
          <a:off x="0" y="0"/>
          <a:ext cx="0" cy="0"/>
          <a:chOff x="0" y="0"/>
          <a:chExt cx="0" cy="0"/>
        </a:xfrm>
      </p:grpSpPr>
      <p:pic>
        <p:nvPicPr>
          <p:cNvPr id="13" name="Imagen 12">
            <a:extLst>
              <a:ext uri="{FF2B5EF4-FFF2-40B4-BE49-F238E27FC236}">
                <a16:creationId xmlns:a16="http://schemas.microsoft.com/office/drawing/2014/main" id="{A496D697-7EDA-15AE-C01F-81C130CACFC5}"/>
              </a:ext>
            </a:extLst>
          </p:cNvPr>
          <p:cNvPicPr>
            <a:picLocks noChangeAspect="1"/>
          </p:cNvPicPr>
          <p:nvPr/>
        </p:nvPicPr>
        <p:blipFill>
          <a:blip r:embed="rId2"/>
          <a:srcRect l="855" b="11272"/>
          <a:stretch>
            <a:fillRect/>
          </a:stretch>
        </p:blipFill>
        <p:spPr>
          <a:xfrm>
            <a:off x="6096000" y="3933825"/>
            <a:ext cx="4394583" cy="2886075"/>
          </a:xfrm>
          <a:prstGeom prst="rect">
            <a:avLst/>
          </a:prstGeom>
        </p:spPr>
      </p:pic>
      <p:pic>
        <p:nvPicPr>
          <p:cNvPr id="10" name="Imagen 9">
            <a:extLst>
              <a:ext uri="{FF2B5EF4-FFF2-40B4-BE49-F238E27FC236}">
                <a16:creationId xmlns:a16="http://schemas.microsoft.com/office/drawing/2014/main" id="{F474E1BB-45BC-5D4D-6B5D-9398DB06EFEF}"/>
              </a:ext>
            </a:extLst>
          </p:cNvPr>
          <p:cNvPicPr>
            <a:picLocks noChangeAspect="1"/>
          </p:cNvPicPr>
          <p:nvPr/>
        </p:nvPicPr>
        <p:blipFill>
          <a:blip r:embed="rId3"/>
          <a:srcRect b="11686"/>
          <a:stretch>
            <a:fillRect/>
          </a:stretch>
        </p:blipFill>
        <p:spPr>
          <a:xfrm>
            <a:off x="1642764" y="3933824"/>
            <a:ext cx="4453236" cy="2886075"/>
          </a:xfrm>
          <a:prstGeom prst="rect">
            <a:avLst/>
          </a:prstGeom>
        </p:spPr>
      </p:pic>
      <p:pic>
        <p:nvPicPr>
          <p:cNvPr id="6" name="Imagen 5">
            <a:extLst>
              <a:ext uri="{FF2B5EF4-FFF2-40B4-BE49-F238E27FC236}">
                <a16:creationId xmlns:a16="http://schemas.microsoft.com/office/drawing/2014/main" id="{5B2E7CBD-8F30-52C2-96F7-2BC80F8D7770}"/>
              </a:ext>
            </a:extLst>
          </p:cNvPr>
          <p:cNvPicPr>
            <a:picLocks noChangeAspect="1"/>
          </p:cNvPicPr>
          <p:nvPr/>
        </p:nvPicPr>
        <p:blipFill>
          <a:blip r:embed="rId4"/>
          <a:srcRect b="15244"/>
          <a:stretch>
            <a:fillRect/>
          </a:stretch>
        </p:blipFill>
        <p:spPr>
          <a:xfrm>
            <a:off x="1690389" y="664014"/>
            <a:ext cx="8749011" cy="3269810"/>
          </a:xfrm>
          <a:prstGeom prst="rect">
            <a:avLst/>
          </a:prstGeom>
          <a:ln w="12700">
            <a:solidFill>
              <a:srgbClr val="000000"/>
            </a:solidFill>
          </a:ln>
        </p:spPr>
      </p:pic>
      <p:sp>
        <p:nvSpPr>
          <p:cNvPr id="2" name="Rectángulo 1">
            <a:extLst>
              <a:ext uri="{FF2B5EF4-FFF2-40B4-BE49-F238E27FC236}">
                <a16:creationId xmlns:a16="http://schemas.microsoft.com/office/drawing/2014/main" id="{0BE0F6AD-8EED-D75F-CEB5-3AAC4ACDFBC2}"/>
              </a:ext>
            </a:extLst>
          </p:cNvPr>
          <p:cNvSpPr/>
          <p:nvPr/>
        </p:nvSpPr>
        <p:spPr bwMode="auto">
          <a:xfrm>
            <a:off x="2590800" y="76200"/>
            <a:ext cx="7010399" cy="646331"/>
          </a:xfrm>
          <a:prstGeom prst="rect">
            <a:avLst/>
          </a:prstGeom>
        </p:spPr>
        <p:txBody>
          <a:bodyPr wrap="square">
            <a:spAutoFit/>
          </a:bodyPr>
          <a:lstStyle/>
          <a:p>
            <a:pPr marL="0" marR="0" lvl="0" indent="0" algn="ctr" defTabSz="914400">
              <a:lnSpc>
                <a:spcPct val="100000"/>
              </a:lnSpc>
              <a:spcBef>
                <a:spcPts val="0"/>
              </a:spcBef>
              <a:spcAft>
                <a:spcPts val="0"/>
              </a:spcAft>
              <a:buClrTx/>
              <a:buSzTx/>
              <a:buFontTx/>
              <a:buNone/>
              <a:defRPr/>
            </a:pPr>
            <a:r>
              <a:rPr lang="en-US" sz="3600" b="1" i="0" u="none" strike="noStrike" cap="none" spc="0">
                <a:ln>
                  <a:noFill/>
                </a:ln>
                <a:solidFill>
                  <a:srgbClr val="002060"/>
                </a:solidFill>
                <a:latin typeface="Calibri"/>
                <a:ea typeface="+mn-ea"/>
                <a:cs typeface="+mn-cs"/>
              </a:rPr>
              <a:t>CADENA</a:t>
            </a:r>
            <a:r>
              <a:rPr lang="en-US" sz="3200" b="1" i="0" u="none" strike="noStrike" cap="none" spc="0">
                <a:ln>
                  <a:noFill/>
                </a:ln>
                <a:solidFill>
                  <a:srgbClr val="002060"/>
                </a:solidFill>
                <a:latin typeface="Calibri"/>
                <a:ea typeface="+mn-ea"/>
                <a:cs typeface="+mn-cs"/>
              </a:rPr>
              <a:t> </a:t>
            </a:r>
            <a:endParaRPr/>
          </a:p>
        </p:txBody>
      </p:sp>
    </p:spTree>
    <p:extLst>
      <p:ext uri="{BB962C8B-B14F-4D97-AF65-F5344CB8AC3E}">
        <p14:creationId xmlns:p14="http://schemas.microsoft.com/office/powerpoint/2010/main" val="33470433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C37AD51F-79E3-89ED-FD41-EF9E5EB156FD}"/>
              </a:ext>
            </a:extLst>
          </p:cNvPr>
          <p:cNvPicPr>
            <a:picLocks noChangeAspect="1"/>
          </p:cNvPicPr>
          <p:nvPr/>
        </p:nvPicPr>
        <p:blipFill>
          <a:blip r:embed="rId3"/>
          <a:stretch>
            <a:fillRect/>
          </a:stretch>
        </p:blipFill>
        <p:spPr>
          <a:xfrm>
            <a:off x="3620808" y="404445"/>
            <a:ext cx="4950381" cy="6596444"/>
          </a:xfrm>
          <a:prstGeom prst="rect">
            <a:avLst/>
          </a:prstGeom>
        </p:spPr>
      </p:pic>
      <p:sp>
        <p:nvSpPr>
          <p:cNvPr id="8" name="TextBox 3"/>
          <p:cNvSpPr txBox="1"/>
          <p:nvPr/>
        </p:nvSpPr>
        <p:spPr bwMode="auto">
          <a:xfrm>
            <a:off x="1904999" y="0"/>
            <a:ext cx="8382000" cy="646331"/>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002060"/>
                </a:solidFill>
                <a:effectLst/>
                <a:uLnTx/>
                <a:uFillTx/>
                <a:latin typeface="Calibri"/>
                <a:cs typeface="Arial"/>
              </a:rPr>
              <a:t>CADENA</a:t>
            </a:r>
            <a:endParaRPr kumimoji="0" lang="en-US" sz="3600" b="1" i="0" u="none" strike="noStrike" kern="0" cap="none" spc="0" normalizeH="0" baseline="0" noProof="0" dirty="0">
              <a:ln>
                <a:noFill/>
              </a:ln>
              <a:solidFill>
                <a:prstClr val="black"/>
              </a:solidFill>
              <a:effectLst/>
              <a:uLnTx/>
              <a:uFillTx/>
              <a:latin typeface="Calibri"/>
              <a:cs typeface="Arial"/>
            </a:endParaRPr>
          </a:p>
        </p:txBody>
      </p:sp>
    </p:spTree>
    <p:extLst>
      <p:ext uri="{BB962C8B-B14F-4D97-AF65-F5344CB8AC3E}">
        <p14:creationId xmlns:p14="http://schemas.microsoft.com/office/powerpoint/2010/main" val="23467897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7BE660B4-227F-56E9-A86C-4402A74A8137}"/>
              </a:ext>
            </a:extLst>
          </p:cNvPr>
          <p:cNvPicPr>
            <a:picLocks noChangeAspect="1"/>
          </p:cNvPicPr>
          <p:nvPr/>
        </p:nvPicPr>
        <p:blipFill>
          <a:blip r:embed="rId2"/>
          <a:stretch>
            <a:fillRect/>
          </a:stretch>
        </p:blipFill>
        <p:spPr>
          <a:xfrm>
            <a:off x="15433" y="179730"/>
            <a:ext cx="3616941" cy="588055"/>
          </a:xfrm>
          <a:prstGeom prst="rect">
            <a:avLst/>
          </a:prstGeom>
        </p:spPr>
      </p:pic>
      <p:sp>
        <p:nvSpPr>
          <p:cNvPr id="6" name="Rectángulo 10">
            <a:extLst>
              <a:ext uri="{FF2B5EF4-FFF2-40B4-BE49-F238E27FC236}">
                <a16:creationId xmlns:a16="http://schemas.microsoft.com/office/drawing/2014/main" id="{31F5E3B3-AF2C-8064-740E-E5B31FBA6CCC}"/>
              </a:ext>
            </a:extLst>
          </p:cNvPr>
          <p:cNvSpPr/>
          <p:nvPr/>
        </p:nvSpPr>
        <p:spPr>
          <a:xfrm>
            <a:off x="2838782" y="527427"/>
            <a:ext cx="7373199" cy="461665"/>
          </a:xfrm>
          <a:prstGeom prst="rect">
            <a:avLst/>
          </a:prstGeom>
        </p:spPr>
        <p:txBody>
          <a:bodyPr wrap="square" lIns="91440" tIns="45720" rIns="91440" bIns="45720" anchor="t">
            <a:spAutoFit/>
          </a:bodyPr>
          <a:lstStyle/>
          <a:p>
            <a:pPr marL="25400" marR="0" lvl="0" indent="0" algn="l" defTabSz="914400" rtl="0" eaLnBrk="1" fontAlgn="auto" latinLnBrk="0" hangingPunct="1">
              <a:lnSpc>
                <a:spcPct val="100000"/>
              </a:lnSpc>
              <a:spcBef>
                <a:spcPts val="100"/>
              </a:spcBef>
              <a:spcAft>
                <a:spcPts val="0"/>
              </a:spcAft>
              <a:buClrTx/>
              <a:buSzTx/>
              <a:buFontTx/>
              <a:buNone/>
              <a:tabLst>
                <a:tab pos="875665" algn="l"/>
              </a:tabLst>
              <a:defRPr/>
            </a:pPr>
            <a:r>
              <a:rPr kumimoji="0" lang="en-US" sz="2400" b="1" i="0" u="none" strike="noStrike" kern="1200" cap="none" spc="-5" normalizeH="0" baseline="0" noProof="0" dirty="0">
                <a:ln>
                  <a:noFill/>
                </a:ln>
                <a:solidFill>
                  <a:srgbClr val="FF0000"/>
                </a:solidFill>
                <a:effectLst/>
                <a:uLnTx/>
                <a:uFillTx/>
                <a:latin typeface="Calibri"/>
                <a:ea typeface="+mn-ea"/>
                <a:cs typeface="Calibri"/>
              </a:rPr>
              <a:t>EANA Argentina: </a:t>
            </a:r>
            <a:r>
              <a:rPr kumimoji="0" lang="en-US" sz="2400" b="1" i="1" u="none" strike="noStrike" kern="1200" cap="none" spc="-5" normalizeH="0" baseline="0" noProof="0" dirty="0">
                <a:ln>
                  <a:noFill/>
                </a:ln>
                <a:solidFill>
                  <a:srgbClr val="FF0000"/>
                </a:solidFill>
                <a:effectLst/>
                <a:uLnTx/>
                <a:uFillTx/>
                <a:latin typeface="Calibri"/>
                <a:ea typeface="+mn-ea"/>
                <a:cs typeface="Calibri"/>
              </a:rPr>
              <a:t>October 8</a:t>
            </a:r>
            <a:r>
              <a:rPr kumimoji="0" lang="en-US" sz="2400" b="1" i="1" u="none" strike="noStrike" kern="1200" cap="none" spc="-5" normalizeH="0" baseline="30000" noProof="0" dirty="0">
                <a:ln>
                  <a:noFill/>
                </a:ln>
                <a:solidFill>
                  <a:srgbClr val="FF0000"/>
                </a:solidFill>
                <a:effectLst/>
                <a:uLnTx/>
                <a:uFillTx/>
                <a:latin typeface="Calibri"/>
                <a:ea typeface="+mn-ea"/>
                <a:cs typeface="Calibri"/>
              </a:rPr>
              <a:t>th</a:t>
            </a:r>
            <a:r>
              <a:rPr kumimoji="0" lang="en-US" sz="2400" b="1" i="1" u="none" strike="noStrike" kern="1200" cap="none" spc="-5" normalizeH="0" baseline="0" noProof="0" dirty="0">
                <a:ln>
                  <a:noFill/>
                </a:ln>
                <a:solidFill>
                  <a:srgbClr val="FF0000"/>
                </a:solidFill>
                <a:effectLst/>
                <a:uLnTx/>
                <a:uFillTx/>
                <a:latin typeface="Calibri"/>
                <a:ea typeface="+mn-ea"/>
                <a:cs typeface="Calibri"/>
              </a:rPr>
              <a:t> – October 12</a:t>
            </a:r>
            <a:r>
              <a:rPr kumimoji="0" lang="en-US" sz="2400" b="1" i="1" u="none" strike="noStrike" kern="1200" cap="none" spc="-5" normalizeH="0" baseline="30000" noProof="0" dirty="0">
                <a:ln>
                  <a:noFill/>
                </a:ln>
                <a:solidFill>
                  <a:srgbClr val="FF0000"/>
                </a:solidFill>
                <a:effectLst/>
                <a:uLnTx/>
                <a:uFillTx/>
                <a:latin typeface="Calibri"/>
                <a:ea typeface="+mn-ea"/>
                <a:cs typeface="Calibri"/>
              </a:rPr>
              <a:t>th</a:t>
            </a:r>
            <a:r>
              <a:rPr kumimoji="0" lang="en-US" sz="2400" b="1" i="1" u="none" strike="noStrike" kern="1200" cap="none" spc="-5" normalizeH="0" baseline="0" noProof="0" dirty="0">
                <a:ln>
                  <a:noFill/>
                </a:ln>
                <a:solidFill>
                  <a:srgbClr val="FF0000"/>
                </a:solidFill>
                <a:effectLst/>
                <a:uLnTx/>
                <a:uFillTx/>
                <a:latin typeface="Calibri"/>
                <a:ea typeface="+mn-ea"/>
                <a:cs typeface="Calibri"/>
              </a:rPr>
              <a:t>, 2026</a:t>
            </a:r>
            <a:endParaRPr kumimoji="0" lang="en-US" sz="2400" b="0" i="1" u="none" strike="noStrike" kern="1200" cap="none" spc="0" normalizeH="0" baseline="0" noProof="0" dirty="0">
              <a:ln>
                <a:noFill/>
              </a:ln>
              <a:solidFill>
                <a:prstClr val="black"/>
              </a:solidFill>
              <a:effectLst/>
              <a:uLnTx/>
              <a:uFillTx/>
              <a:latin typeface="Calibri"/>
              <a:ea typeface="+mn-ea"/>
              <a:cs typeface="Calibri"/>
            </a:endParaRPr>
          </a:p>
        </p:txBody>
      </p:sp>
      <p:graphicFrame>
        <p:nvGraphicFramePr>
          <p:cNvPr id="35" name="Tabla 34">
            <a:extLst>
              <a:ext uri="{FF2B5EF4-FFF2-40B4-BE49-F238E27FC236}">
                <a16:creationId xmlns:a16="http://schemas.microsoft.com/office/drawing/2014/main" id="{14858758-8F92-A6AB-C7A6-4932BA29AD8C}"/>
              </a:ext>
            </a:extLst>
          </p:cNvPr>
          <p:cNvGraphicFramePr>
            <a:graphicFrameLocks noGrp="1"/>
          </p:cNvGraphicFramePr>
          <p:nvPr/>
        </p:nvGraphicFramePr>
        <p:xfrm>
          <a:off x="39697" y="942350"/>
          <a:ext cx="12110720" cy="5868276"/>
        </p:xfrm>
        <a:graphic>
          <a:graphicData uri="http://schemas.openxmlformats.org/drawingml/2006/table">
            <a:tbl>
              <a:tblPr firstRow="1" bandRow="1">
                <a:tableStyleId>{5C22544A-7EE6-4342-B048-85BDC9FD1C3A}</a:tableStyleId>
              </a:tblPr>
              <a:tblGrid>
                <a:gridCol w="2616200">
                  <a:extLst>
                    <a:ext uri="{9D8B030D-6E8A-4147-A177-3AD203B41FA5}">
                      <a16:colId xmlns:a16="http://schemas.microsoft.com/office/drawing/2014/main" val="3505724000"/>
                    </a:ext>
                  </a:extLst>
                </a:gridCol>
                <a:gridCol w="1751433">
                  <a:extLst>
                    <a:ext uri="{9D8B030D-6E8A-4147-A177-3AD203B41FA5}">
                      <a16:colId xmlns:a16="http://schemas.microsoft.com/office/drawing/2014/main" val="1820451916"/>
                    </a:ext>
                  </a:extLst>
                </a:gridCol>
                <a:gridCol w="4121042">
                  <a:extLst>
                    <a:ext uri="{9D8B030D-6E8A-4147-A177-3AD203B41FA5}">
                      <a16:colId xmlns:a16="http://schemas.microsoft.com/office/drawing/2014/main" val="197685727"/>
                    </a:ext>
                  </a:extLst>
                </a:gridCol>
                <a:gridCol w="3622045">
                  <a:extLst>
                    <a:ext uri="{9D8B030D-6E8A-4147-A177-3AD203B41FA5}">
                      <a16:colId xmlns:a16="http://schemas.microsoft.com/office/drawing/2014/main" val="665751223"/>
                    </a:ext>
                  </a:extLst>
                </a:gridCol>
              </a:tblGrid>
              <a:tr h="554403">
                <a:tc>
                  <a:txBody>
                    <a:bodyPr/>
                    <a:lstStyle/>
                    <a:p>
                      <a:pPr marL="0" indent="0" algn="ctr">
                        <a:lnSpc>
                          <a:spcPct val="100000"/>
                        </a:lnSpc>
                        <a:spcBef>
                          <a:spcPts val="0"/>
                        </a:spcBef>
                        <a:buFont typeface="Wingdings"/>
                        <a:buNone/>
                        <a:tabLst>
                          <a:tab pos="360363" algn="l"/>
                        </a:tabLst>
                      </a:pPr>
                      <a:r>
                        <a:rPr lang="en-GB" sz="1100" b="1" spc="-20" dirty="0">
                          <a:latin typeface="+mn-lt"/>
                          <a:ea typeface="Calibri" panose="020F0502020204030204" pitchFamily="34" charset="0"/>
                          <a:cs typeface="Arial" panose="020B0604020202020204" pitchFamily="34" charset="0"/>
                        </a:rPr>
                        <a:t>AIRPORT/AIRSPACE CONSTRAINTS </a:t>
                      </a:r>
                    </a:p>
                  </a:txBody>
                  <a:tcPr anchor="ct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rPr>
                        <a:t>SIGNIFICANT WEATHER</a:t>
                      </a:r>
                      <a:endParaRPr kumimoji="0" lang="en-US" sz="11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txBody>
                  <a:tcPr anchor="ct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rPr>
                        <a:t>ATFM MEASURES</a:t>
                      </a:r>
                    </a:p>
                    <a:p>
                      <a:pPr marL="0" marR="0" lvl="0" indent="0" algn="ctr" defTabSz="914400" rtl="0" eaLnBrk="1" fontAlgn="auto" latinLnBrk="0" hangingPunct="1">
                        <a:lnSpc>
                          <a:spcPct val="100000"/>
                        </a:lnSpc>
                        <a:spcBef>
                          <a:spcPts val="0"/>
                        </a:spcBef>
                        <a:spcAft>
                          <a:spcPts val="0"/>
                        </a:spcAft>
                        <a:buClrTx/>
                        <a:buSzTx/>
                        <a:buFontTx/>
                        <a:buNone/>
                        <a:tabLst/>
                        <a:defRPr/>
                      </a:pPr>
                      <a:r>
                        <a:rPr lang="es-AR" sz="1100" dirty="0">
                          <a:latin typeface="+mn-lt"/>
                          <a:cs typeface="Arial" panose="020B0604020202020204" pitchFamily="34" charset="0"/>
                        </a:rPr>
                        <a:t>ONGOING / RECURRENT  •  CNS + PASSBACK</a:t>
                      </a:r>
                    </a:p>
                  </a:txBody>
                  <a:tcPr anchor="ct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rPr>
                        <a:t>ATFM MEASURES</a:t>
                      </a:r>
                      <a:endParaRPr kumimoji="0" lang="es-AR"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rPr>
                        <a:t>DAILY / TACTICAL  •  DEMAND / WX</a:t>
                      </a:r>
                    </a:p>
                  </a:txBody>
                  <a:tcPr anchor="ct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0B2A55"/>
                    </a:solidFill>
                  </a:tcPr>
                </a:tc>
                <a:extLst>
                  <a:ext uri="{0D108BD9-81ED-4DB2-BD59-A6C34878D82A}">
                    <a16:rowId xmlns:a16="http://schemas.microsoft.com/office/drawing/2014/main" val="590492110"/>
                  </a:ext>
                </a:extLst>
              </a:tr>
              <a:tr h="5313873">
                <a:tc>
                  <a:txBody>
                    <a:bodyPr/>
                    <a:lstStyle/>
                    <a:p>
                      <a:pPr>
                        <a:lnSpc>
                          <a:spcPct val="100000"/>
                        </a:lnSpc>
                        <a:spcAft>
                          <a:spcPts val="100"/>
                        </a:spcAft>
                      </a:pPr>
                      <a:r>
                        <a:rPr sz="1000" b="1" i="0" dirty="0">
                          <a:solidFill>
                            <a:srgbClr val="DC0000"/>
                          </a:solidFill>
                          <a:latin typeface="+mn-lt"/>
                        </a:rPr>
                        <a:t>SAEZ – STAGE 2</a:t>
                      </a:r>
                      <a:endParaRPr lang="es-MX" sz="1000" b="1" i="0" dirty="0">
                        <a:solidFill>
                          <a:srgbClr val="DC0000"/>
                        </a:solidFill>
                        <a:latin typeface="+mn-lt"/>
                      </a:endParaRPr>
                    </a:p>
                    <a:p>
                      <a:pPr>
                        <a:lnSpc>
                          <a:spcPct val="100000"/>
                        </a:lnSpc>
                        <a:spcAft>
                          <a:spcPts val="100"/>
                        </a:spcAft>
                      </a:pPr>
                      <a:endParaRPr sz="300" b="1" i="0" dirty="0">
                        <a:solidFill>
                          <a:srgbClr val="DC0000"/>
                        </a:solidFill>
                        <a:latin typeface="+mn-lt"/>
                      </a:endParaRPr>
                    </a:p>
                    <a:p>
                      <a:pPr>
                        <a:lnSpc>
                          <a:spcPct val="100000"/>
                        </a:lnSpc>
                        <a:spcAft>
                          <a:spcPts val="50"/>
                        </a:spcAft>
                      </a:pPr>
                      <a:r>
                        <a:rPr lang="es-AR" sz="900" b="1" i="0" dirty="0">
                          <a:solidFill>
                            <a:srgbClr val="141414"/>
                          </a:solidFill>
                          <a:latin typeface="+mn-lt"/>
                        </a:rPr>
                        <a:t>AIP SUP A65/2026</a:t>
                      </a:r>
                    </a:p>
                    <a:p>
                      <a:pPr>
                        <a:lnSpc>
                          <a:spcPct val="100000"/>
                        </a:lnSpc>
                        <a:spcAft>
                          <a:spcPts val="50"/>
                        </a:spcAft>
                      </a:pPr>
                      <a:r>
                        <a:rPr sz="900" b="1" i="0" dirty="0">
                          <a:solidFill>
                            <a:srgbClr val="141414"/>
                          </a:solidFill>
                          <a:latin typeface="+mn-lt"/>
                        </a:rPr>
                        <a:t>AIP SUP A214/2026</a:t>
                      </a:r>
                    </a:p>
                    <a:p>
                      <a:pPr>
                        <a:lnSpc>
                          <a:spcPct val="100000"/>
                        </a:lnSpc>
                        <a:spcAft>
                          <a:spcPts val="50"/>
                        </a:spcAft>
                      </a:pPr>
                      <a:r>
                        <a:rPr sz="900" b="1" i="0" dirty="0">
                          <a:solidFill>
                            <a:srgbClr val="141414"/>
                          </a:solidFill>
                          <a:latin typeface="+mn-lt"/>
                        </a:rPr>
                        <a:t>RWY 17/35 CLSD – SINGLE RWY 11/29</a:t>
                      </a:r>
                    </a:p>
                    <a:p>
                      <a:pPr>
                        <a:lnSpc>
                          <a:spcPct val="100000"/>
                        </a:lnSpc>
                        <a:spcAft>
                          <a:spcPts val="50"/>
                        </a:spcAft>
                      </a:pPr>
                      <a:endParaRPr lang="es-AR" sz="200" b="1" i="0" dirty="0">
                        <a:solidFill>
                          <a:srgbClr val="141414"/>
                        </a:solidFill>
                        <a:latin typeface="+mn-lt"/>
                      </a:endParaRPr>
                    </a:p>
                    <a:p>
                      <a:pPr marL="0" marR="0" lvl="0" indent="0" algn="l" defTabSz="914400" eaLnBrk="1" fontAlgn="auto" latinLnBrk="0" hangingPunct="1">
                        <a:lnSpc>
                          <a:spcPct val="100000"/>
                        </a:lnSpc>
                        <a:spcBef>
                          <a:spcPts val="0"/>
                        </a:spcBef>
                        <a:spcAft>
                          <a:spcPts val="50"/>
                        </a:spcAft>
                        <a:buClrTx/>
                        <a:buSzTx/>
                        <a:buFontTx/>
                        <a:buNone/>
                        <a:tabLst/>
                        <a:defRPr/>
                      </a:pPr>
                      <a:r>
                        <a:rPr lang="es-AR" sz="900" b="1" i="0" u="sng" dirty="0" err="1">
                          <a:solidFill>
                            <a:srgbClr val="141414"/>
                          </a:solidFill>
                          <a:latin typeface="+mn-lt"/>
                        </a:rPr>
                        <a:t>NOTAMs</a:t>
                      </a:r>
                      <a:r>
                        <a:rPr lang="es-AR" sz="900" b="1" i="0" dirty="0">
                          <a:solidFill>
                            <a:srgbClr val="141414"/>
                          </a:solidFill>
                          <a:latin typeface="+mn-lt"/>
                        </a:rPr>
                        <a:t>:</a:t>
                      </a:r>
                    </a:p>
                    <a:p>
                      <a:pPr marL="0" marR="0" lvl="0" indent="0" algn="l" defTabSz="914400" eaLnBrk="1" fontAlgn="auto" latinLnBrk="0" hangingPunct="1">
                        <a:lnSpc>
                          <a:spcPct val="100000"/>
                        </a:lnSpc>
                        <a:spcBef>
                          <a:spcPts val="0"/>
                        </a:spcBef>
                        <a:spcAft>
                          <a:spcPts val="50"/>
                        </a:spcAft>
                        <a:buClrTx/>
                        <a:buSzTx/>
                        <a:buFontTx/>
                        <a:buNone/>
                        <a:tabLst/>
                        <a:defRPr/>
                      </a:pPr>
                      <a:r>
                        <a:rPr lang="en-US" sz="900" b="1" i="0" dirty="0">
                          <a:solidFill>
                            <a:srgbClr val="141414"/>
                          </a:solidFill>
                          <a:latin typeface="+mn-lt"/>
                        </a:rPr>
                        <a:t>NOTAM A3212/26 –</a:t>
                      </a:r>
                      <a:r>
                        <a:rPr lang="en-US" sz="900" b="0" i="0" dirty="0">
                          <a:solidFill>
                            <a:srgbClr val="141414"/>
                          </a:solidFill>
                          <a:latin typeface="+mn-lt"/>
                        </a:rPr>
                        <a:t> TWY H BTN G AND THR 29 CLSD</a:t>
                      </a:r>
                    </a:p>
                    <a:p>
                      <a:pPr>
                        <a:lnSpc>
                          <a:spcPct val="100000"/>
                        </a:lnSpc>
                        <a:spcAft>
                          <a:spcPts val="50"/>
                        </a:spcAft>
                      </a:pPr>
                      <a:r>
                        <a:rPr lang="es-AR" sz="900" b="1" i="0" dirty="0">
                          <a:solidFill>
                            <a:srgbClr val="141414"/>
                          </a:solidFill>
                          <a:latin typeface="+mn-lt"/>
                        </a:rPr>
                        <a:t>NOTAM A3503/26 – </a:t>
                      </a:r>
                      <a:r>
                        <a:rPr lang="en-US" sz="900" b="0" i="0" dirty="0">
                          <a:solidFill>
                            <a:srgbClr val="141414"/>
                          </a:solidFill>
                          <a:latin typeface="+mn-lt"/>
                        </a:rPr>
                        <a:t>TEMPO OPERATIONAL PROC WERE PUBLISHED IN SUP A214/26 DUE TO STAGE II WORKS AT THE MANEUVERING AREA TO OPTIMIZE THE FLUENCY OF AIR OPERATIONS</a:t>
                      </a:r>
                    </a:p>
                    <a:p>
                      <a:pPr>
                        <a:lnSpc>
                          <a:spcPct val="100000"/>
                        </a:lnSpc>
                        <a:spcAft>
                          <a:spcPts val="50"/>
                        </a:spcAft>
                      </a:pPr>
                      <a:r>
                        <a:rPr lang="en-US" sz="900" b="1" i="0" dirty="0">
                          <a:solidFill>
                            <a:srgbClr val="141414"/>
                          </a:solidFill>
                          <a:latin typeface="+mn-lt"/>
                        </a:rPr>
                        <a:t>NOTAM A3540/26 – </a:t>
                      </a:r>
                      <a:r>
                        <a:rPr lang="en-US" sz="900" b="0" i="0" dirty="0">
                          <a:solidFill>
                            <a:srgbClr val="141414"/>
                          </a:solidFill>
                          <a:latin typeface="+mn-lt"/>
                        </a:rPr>
                        <a:t>EXPECTED DLA TO ARR AND TKOF DUE TO WIP MAINT. FM 2026-08-28 03:00 TO 2026-10-24 02:59</a:t>
                      </a:r>
                    </a:p>
                    <a:p>
                      <a:pPr>
                        <a:lnSpc>
                          <a:spcPct val="100000"/>
                        </a:lnSpc>
                        <a:spcAft>
                          <a:spcPts val="50"/>
                        </a:spcAft>
                      </a:pPr>
                      <a:endParaRPr lang="es-MX" sz="500" b="1" i="0" dirty="0">
                        <a:solidFill>
                          <a:srgbClr val="141414"/>
                        </a:solidFill>
                        <a:latin typeface="+mn-lt"/>
                      </a:endParaRPr>
                    </a:p>
                    <a:p>
                      <a:pPr>
                        <a:lnSpc>
                          <a:spcPct val="100000"/>
                        </a:lnSpc>
                        <a:spcAft>
                          <a:spcPts val="50"/>
                        </a:spcAft>
                      </a:pPr>
                      <a:r>
                        <a:rPr lang="en-US" sz="900" b="1" i="0" dirty="0">
                          <a:solidFill>
                            <a:srgbClr val="141414"/>
                          </a:solidFill>
                          <a:latin typeface="+mn-lt"/>
                        </a:rPr>
                        <a:t>NOTAM </a:t>
                      </a:r>
                      <a:r>
                        <a:rPr lang="en-US" sz="900" b="1" i="0" kern="1200" dirty="0">
                          <a:solidFill>
                            <a:srgbClr val="141414"/>
                          </a:solidFill>
                          <a:latin typeface="+mn-lt"/>
                          <a:ea typeface="+mn-ea"/>
                          <a:cs typeface="+mn-cs"/>
                        </a:rPr>
                        <a:t>A3636/26</a:t>
                      </a:r>
                      <a:r>
                        <a:rPr lang="en-US" sz="900" b="1" i="0" dirty="0">
                          <a:solidFill>
                            <a:srgbClr val="141414"/>
                          </a:solidFill>
                          <a:latin typeface="+mn-lt"/>
                        </a:rPr>
                        <a:t> </a:t>
                      </a:r>
                      <a:r>
                        <a:rPr lang="en-US" sz="900" b="0" i="0" kern="1200" dirty="0">
                          <a:solidFill>
                            <a:srgbClr val="141414"/>
                          </a:solidFill>
                          <a:latin typeface="+mn-lt"/>
                          <a:ea typeface="+mn-ea"/>
                          <a:cs typeface="+mn-cs"/>
                        </a:rPr>
                        <a:t>RWY 11/29 CLSD WIP MAINT 05 0310-0540 AND </a:t>
                      </a:r>
                      <a:r>
                        <a:rPr lang="en-US" sz="900" b="0" i="0" kern="1200" dirty="0">
                          <a:solidFill>
                            <a:srgbClr val="141414"/>
                          </a:solidFill>
                          <a:highlight>
                            <a:srgbClr val="FFFF00"/>
                          </a:highlight>
                          <a:latin typeface="+mn-lt"/>
                          <a:ea typeface="+mn-ea"/>
                          <a:cs typeface="+mn-cs"/>
                        </a:rPr>
                        <a:t>19 1940-2210</a:t>
                      </a:r>
                    </a:p>
                    <a:p>
                      <a:pPr>
                        <a:lnSpc>
                          <a:spcPct val="100000"/>
                        </a:lnSpc>
                        <a:spcAft>
                          <a:spcPts val="50"/>
                        </a:spcAft>
                      </a:pPr>
                      <a:r>
                        <a:rPr lang="en-US" sz="900" b="1" i="0" kern="1200" dirty="0">
                          <a:solidFill>
                            <a:srgbClr val="141414"/>
                          </a:solidFill>
                          <a:latin typeface="+mn-lt"/>
                          <a:ea typeface="+mn-ea"/>
                          <a:cs typeface="+mn-cs"/>
                        </a:rPr>
                        <a:t>NOTAM A4110/2026 </a:t>
                      </a:r>
                      <a:r>
                        <a:rPr lang="en-US" sz="900" b="0" i="0" kern="1200" dirty="0">
                          <a:solidFill>
                            <a:srgbClr val="141414"/>
                          </a:solidFill>
                          <a:latin typeface="+mn-lt"/>
                          <a:ea typeface="+mn-ea"/>
                          <a:cs typeface="+mn-cs"/>
                        </a:rPr>
                        <a:t>COMMERCIAL APN INT TWY B WORK IN PROGRESS 05-09 AND 13 1200-2000</a:t>
                      </a:r>
                      <a:endParaRPr lang="es-AR" sz="900" b="0" i="0" kern="1200" dirty="0">
                        <a:solidFill>
                          <a:srgbClr val="141414"/>
                        </a:solidFill>
                        <a:highlight>
                          <a:srgbClr val="FFFF00"/>
                        </a:highlight>
                        <a:latin typeface="+mn-lt"/>
                        <a:ea typeface="+mn-ea"/>
                        <a:cs typeface="+mn-cs"/>
                      </a:endParaRPr>
                    </a:p>
                    <a:p>
                      <a:pPr marL="0" marR="0" lvl="0" indent="0" algn="l" defTabSz="914400" rtl="0" eaLnBrk="1" fontAlgn="auto" latinLnBrk="0" hangingPunct="1">
                        <a:lnSpc>
                          <a:spcPct val="100000"/>
                        </a:lnSpc>
                        <a:spcBef>
                          <a:spcPts val="0"/>
                        </a:spcBef>
                        <a:spcAft>
                          <a:spcPts val="100"/>
                        </a:spcAft>
                        <a:buClrTx/>
                        <a:buSzTx/>
                        <a:buFontTx/>
                        <a:buNone/>
                        <a:tabLst/>
                        <a:defRPr/>
                      </a:pPr>
                      <a:endParaRPr kumimoji="0" lang="es-MX" sz="1000" b="1" i="0" u="none" strike="noStrike" kern="1200" cap="none" spc="0" normalizeH="0" baseline="0" noProof="0" dirty="0">
                        <a:ln>
                          <a:noFill/>
                        </a:ln>
                        <a:solidFill>
                          <a:srgbClr val="DC0000"/>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100"/>
                        </a:spcAft>
                        <a:buClrTx/>
                        <a:buSzTx/>
                        <a:buFontTx/>
                        <a:buNone/>
                        <a:tabLst/>
                        <a:defRPr/>
                      </a:pPr>
                      <a:endParaRPr kumimoji="0" lang="es-AR" sz="1000" b="1" i="0" u="none" strike="noStrike" kern="1200" cap="none" spc="0" normalizeH="0" baseline="0" noProof="0" dirty="0">
                        <a:ln>
                          <a:noFill/>
                        </a:ln>
                        <a:solidFill>
                          <a:srgbClr val="DC0000"/>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100"/>
                        </a:spcAft>
                        <a:buClrTx/>
                        <a:buSzTx/>
                        <a:buFontTx/>
                        <a:buNone/>
                        <a:tabLst/>
                        <a:defRPr/>
                      </a:pPr>
                      <a:r>
                        <a:rPr kumimoji="0" lang="es-AR" sz="1000" b="1" i="0" u="none" strike="noStrike" kern="1200" cap="none" spc="0" normalizeH="0" baseline="0" noProof="0" dirty="0">
                          <a:ln>
                            <a:noFill/>
                          </a:ln>
                          <a:solidFill>
                            <a:srgbClr val="DC0000"/>
                          </a:solidFill>
                          <a:effectLst/>
                          <a:uLnTx/>
                          <a:uFillTx/>
                          <a:latin typeface="+mn-lt"/>
                          <a:ea typeface="+mn-ea"/>
                          <a:cs typeface="+mn-cs"/>
                        </a:rPr>
                        <a:t>SACO </a:t>
                      </a:r>
                    </a:p>
                    <a:p>
                      <a:pPr marL="0" marR="0" lvl="0" indent="0" algn="l" defTabSz="914400" rtl="0" eaLnBrk="1" fontAlgn="auto" latinLnBrk="0" hangingPunct="1">
                        <a:lnSpc>
                          <a:spcPct val="100000"/>
                        </a:lnSpc>
                        <a:spcBef>
                          <a:spcPts val="0"/>
                        </a:spcBef>
                        <a:spcAft>
                          <a:spcPts val="50"/>
                        </a:spcAft>
                        <a:buClrTx/>
                        <a:buSzTx/>
                        <a:buFontTx/>
                        <a:buNone/>
                        <a:tabLst/>
                        <a:defRPr/>
                      </a:pPr>
                      <a:endParaRPr kumimoji="0" lang="en-US" sz="300" b="1" i="0" u="none" strike="noStrike" kern="1200" cap="none" spc="0" normalizeH="0" baseline="0" noProof="0" dirty="0">
                        <a:ln>
                          <a:noFill/>
                        </a:ln>
                        <a:solidFill>
                          <a:srgbClr val="141414"/>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50"/>
                        </a:spcAft>
                        <a:buClrTx/>
                        <a:buSzTx/>
                        <a:buFontTx/>
                        <a:buNone/>
                        <a:tabLst/>
                        <a:defRPr/>
                      </a:pPr>
                      <a:r>
                        <a:rPr kumimoji="0" lang="en-US" sz="900" b="1" i="0" u="none" strike="noStrike" kern="1200" cap="none" spc="0" normalizeH="0" baseline="0" noProof="0" dirty="0">
                          <a:ln>
                            <a:noFill/>
                          </a:ln>
                          <a:solidFill>
                            <a:srgbClr val="141414"/>
                          </a:solidFill>
                          <a:effectLst/>
                          <a:uLnTx/>
                          <a:uFillTx/>
                          <a:latin typeface="+mn-lt"/>
                          <a:ea typeface="+mn-ea"/>
                          <a:cs typeface="+mn-cs"/>
                        </a:rPr>
                        <a:t>NOTAM A4018/26 </a:t>
                      </a:r>
                      <a:r>
                        <a:rPr lang="en-US" sz="900" b="0" i="0" kern="1200" dirty="0">
                          <a:solidFill>
                            <a:srgbClr val="111111"/>
                          </a:solidFill>
                          <a:effectLst/>
                          <a:latin typeface="+mn-lt"/>
                          <a:ea typeface="+mn-ea"/>
                          <a:cs typeface="+mn-cs"/>
                        </a:rPr>
                        <a:t>RWY 05/23 CLSD WIP MAINT 05, </a:t>
                      </a:r>
                      <a:r>
                        <a:rPr lang="en-US" sz="900" b="0" i="0" kern="1200" dirty="0">
                          <a:solidFill>
                            <a:srgbClr val="111111"/>
                          </a:solidFill>
                          <a:effectLst/>
                          <a:highlight>
                            <a:srgbClr val="FFFF00"/>
                          </a:highlight>
                          <a:latin typeface="+mn-lt"/>
                          <a:ea typeface="+mn-ea"/>
                          <a:cs typeface="+mn-cs"/>
                        </a:rPr>
                        <a:t>08 AND 10 1100-1500</a:t>
                      </a:r>
                      <a:endParaRPr lang="es-MX" sz="900" b="0" i="0" kern="1200" dirty="0">
                        <a:solidFill>
                          <a:srgbClr val="111111"/>
                        </a:solidFill>
                        <a:effectLst/>
                        <a:highlight>
                          <a:srgbClr val="FFFF00"/>
                        </a:highlight>
                        <a:latin typeface="+mn-lt"/>
                        <a:ea typeface="+mn-ea"/>
                        <a:cs typeface="+mn-cs"/>
                      </a:endParaRPr>
                    </a:p>
                    <a:p>
                      <a:pPr marL="0" marR="0" lvl="0" indent="0" algn="l" defTabSz="914400" rtl="0" eaLnBrk="1" fontAlgn="auto" latinLnBrk="0" hangingPunct="1">
                        <a:lnSpc>
                          <a:spcPct val="100000"/>
                        </a:lnSpc>
                        <a:spcBef>
                          <a:spcPts val="0"/>
                        </a:spcBef>
                        <a:spcAft>
                          <a:spcPts val="50"/>
                        </a:spcAft>
                        <a:buClrTx/>
                        <a:buSzTx/>
                        <a:buFontTx/>
                        <a:buNone/>
                        <a:tabLst/>
                        <a:defRPr/>
                      </a:pPr>
                      <a:endParaRPr lang="es-MX" sz="500" b="1" i="0" dirty="0">
                        <a:solidFill>
                          <a:srgbClr val="141414"/>
                        </a:solidFill>
                        <a:latin typeface="+mn-lt"/>
                      </a:endParaRPr>
                    </a:p>
                    <a:p>
                      <a:pPr marL="0" marR="0" lvl="0" indent="0" algn="l" defTabSz="914400" rtl="0" eaLnBrk="1" fontAlgn="auto" latinLnBrk="0" hangingPunct="1">
                        <a:lnSpc>
                          <a:spcPct val="100000"/>
                        </a:lnSpc>
                        <a:spcBef>
                          <a:spcPts val="0"/>
                        </a:spcBef>
                        <a:spcAft>
                          <a:spcPts val="50"/>
                        </a:spcAft>
                        <a:buClrTx/>
                        <a:buSzTx/>
                        <a:buFontTx/>
                        <a:buNone/>
                        <a:tabLst/>
                        <a:defRPr/>
                      </a:pPr>
                      <a:endParaRPr lang="es-MX" sz="500" b="1" i="0" dirty="0">
                        <a:solidFill>
                          <a:srgbClr val="141414"/>
                        </a:solidFill>
                        <a:latin typeface="+mn-lt"/>
                      </a:endParaRPr>
                    </a:p>
                    <a:p>
                      <a:pPr marL="0" marR="0" lvl="0" indent="0" algn="l" defTabSz="914400" rtl="0" eaLnBrk="1" fontAlgn="auto" latinLnBrk="0" hangingPunct="1">
                        <a:lnSpc>
                          <a:spcPct val="100000"/>
                        </a:lnSpc>
                        <a:spcBef>
                          <a:spcPts val="0"/>
                        </a:spcBef>
                        <a:spcAft>
                          <a:spcPts val="50"/>
                        </a:spcAft>
                        <a:buClrTx/>
                        <a:buSzTx/>
                        <a:buFontTx/>
                        <a:buNone/>
                        <a:tabLst/>
                        <a:defRPr/>
                      </a:pPr>
                      <a:endParaRPr lang="es-MX" sz="500" b="1" i="0" dirty="0">
                        <a:solidFill>
                          <a:srgbClr val="141414"/>
                        </a:solidFill>
                        <a:latin typeface="+mn-lt"/>
                      </a:endParaRPr>
                    </a:p>
                    <a:p>
                      <a:pPr marL="0" marR="0" lvl="0" indent="0" algn="l" defTabSz="914400" rtl="0" eaLnBrk="1" fontAlgn="auto" latinLnBrk="0" hangingPunct="1">
                        <a:lnSpc>
                          <a:spcPct val="100000"/>
                        </a:lnSpc>
                        <a:spcBef>
                          <a:spcPts val="0"/>
                        </a:spcBef>
                        <a:spcAft>
                          <a:spcPts val="50"/>
                        </a:spcAft>
                        <a:buClrTx/>
                        <a:buSzTx/>
                        <a:buFontTx/>
                        <a:buNone/>
                        <a:tabLst/>
                        <a:defRPr/>
                      </a:pPr>
                      <a:endParaRPr lang="es-AR" sz="500" b="1" i="0" dirty="0">
                        <a:solidFill>
                          <a:srgbClr val="141414"/>
                        </a:solidFill>
                        <a:latin typeface="+mn-lt"/>
                      </a:endParaRPr>
                    </a:p>
                  </a:txBody>
                  <a:tcP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D9F2F7"/>
                    </a:solidFill>
                  </a:tcPr>
                </a:tc>
                <a:tc>
                  <a:txBody>
                    <a:bodyPr/>
                    <a:lstStyle/>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AR" sz="1100" b="0" i="0" u="none" strike="noStrike" kern="1200" cap="none" spc="0" normalizeH="0" baseline="0" noProof="0" dirty="0">
                        <a:ln>
                          <a:noFill/>
                        </a:ln>
                        <a:solidFill>
                          <a:schemeClr val="dk1"/>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srgbClr val="14213D"/>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 b="1" i="0" u="none" strike="noStrike" kern="1200" cap="none" spc="0" normalizeH="0" baseline="0" noProof="0" dirty="0">
                        <a:ln>
                          <a:noFill/>
                        </a:ln>
                        <a:solidFill>
                          <a:srgbClr val="14213D"/>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srgbClr val="14213D"/>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srgbClr val="14213D"/>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srgbClr val="14213D"/>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dirty="0">
                          <a:ln>
                            <a:noFill/>
                          </a:ln>
                          <a:solidFill>
                            <a:srgbClr val="14213D"/>
                          </a:solidFill>
                          <a:effectLst/>
                          <a:uLnTx/>
                          <a:uFillTx/>
                          <a:latin typeface="+mn-lt"/>
                          <a:ea typeface="+mn-ea"/>
                          <a:cs typeface="+mn-cs"/>
                        </a:rPr>
                        <a:t>THURSDAY</a:t>
                      </a:r>
                      <a:endParaRPr kumimoji="0" lang="en-US" sz="800" b="0" i="0" u="none" strike="noStrike" kern="1200" cap="none" spc="0" normalizeH="0" baseline="0" noProof="0" dirty="0">
                        <a:ln>
                          <a:noFill/>
                        </a:ln>
                        <a:solidFill>
                          <a:srgbClr val="14213D"/>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14213D"/>
                          </a:solidFill>
                          <a:effectLst/>
                          <a:uLnTx/>
                          <a:uFillTx/>
                          <a:latin typeface="+mn-lt"/>
                          <a:ea typeface="+mn-ea"/>
                          <a:cs typeface="+mn-cs"/>
                        </a:rPr>
                        <a:t>• ST over northeastern Argentina, with stronger storms extending southward into the eastern region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14213D"/>
                          </a:solidFill>
                          <a:effectLst/>
                          <a:uLnTx/>
                          <a:uFillTx/>
                          <a:latin typeface="+mn-lt"/>
                          <a:ea typeface="+mn-ea"/>
                          <a:cs typeface="+mn-cs"/>
                        </a:rPr>
                        <a:t>• RA over central-western Argentina.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14213D"/>
                          </a:solidFill>
                          <a:effectLst/>
                          <a:uLnTx/>
                          <a:uFillTx/>
                          <a:latin typeface="+mn-lt"/>
                          <a:ea typeface="+mn-ea"/>
                          <a:cs typeface="+mn-cs"/>
                        </a:rPr>
                        <a:t>• TURB over northwestern Argentina • ICE over central-eastern Argentina and offshore over the South Atlantic.</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dirty="0">
                          <a:ln>
                            <a:noFill/>
                          </a:ln>
                          <a:solidFill>
                            <a:srgbClr val="14213D"/>
                          </a:solidFill>
                          <a:effectLst/>
                          <a:uLnTx/>
                          <a:uFillTx/>
                          <a:latin typeface="+mn-lt"/>
                          <a:ea typeface="+mn-ea"/>
                          <a:cs typeface="+mn-cs"/>
                        </a:rPr>
                        <a:t>FRIDAY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14213D"/>
                          </a:solidFill>
                          <a:effectLst/>
                          <a:uLnTx/>
                          <a:uFillTx/>
                          <a:latin typeface="+mn-lt"/>
                          <a:ea typeface="+mn-ea"/>
                          <a:cs typeface="+mn-cs"/>
                        </a:rPr>
                        <a:t>• ST over northeastern Argentina, with stronger activity near the Brazilian border.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14213D"/>
                          </a:solidFill>
                          <a:effectLst/>
                          <a:uLnTx/>
                          <a:uFillTx/>
                          <a:latin typeface="+mn-lt"/>
                          <a:ea typeface="+mn-ea"/>
                          <a:cs typeface="+mn-cs"/>
                        </a:rPr>
                        <a:t>• RA over central-western region.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AR" sz="800" b="1" i="0" u="none" strike="noStrike" kern="1200" cap="none" spc="0" normalizeH="0" baseline="0" dirty="0">
                          <a:ln>
                            <a:noFill/>
                          </a:ln>
                          <a:solidFill>
                            <a:srgbClr val="14213D"/>
                          </a:solidFill>
                          <a:effectLst/>
                          <a:uLnTx/>
                          <a:uFillTx/>
                          <a:latin typeface="+mn-lt"/>
                        </a:rPr>
                        <a:t>SAT/SUN:</a:t>
                      </a:r>
                      <a:br>
                        <a:rPr lang="es-AR" sz="800" dirty="0"/>
                      </a:br>
                      <a:r>
                        <a:rPr lang="es-AR" sz="800" dirty="0"/>
                        <a:t>• </a:t>
                      </a:r>
                      <a:r>
                        <a:rPr kumimoji="0" lang="es-AR" sz="800" b="0" i="0" u="none" strike="noStrike" kern="1200" cap="none" spc="0" normalizeH="0" baseline="0" dirty="0">
                          <a:ln>
                            <a:noFill/>
                          </a:ln>
                          <a:solidFill>
                            <a:srgbClr val="14213D"/>
                          </a:solidFill>
                          <a:effectLst/>
                          <a:uLnTx/>
                          <a:uFillTx/>
                          <a:latin typeface="+mn-lt"/>
                        </a:rPr>
                        <a:t>NOSIG </a:t>
                      </a:r>
                      <a:r>
                        <a:rPr kumimoji="0" lang="es-AR" sz="800" b="0" i="0" u="none" strike="noStrike" kern="1200" cap="none" spc="0" normalizeH="0" baseline="0" dirty="0" err="1">
                          <a:ln>
                            <a:noFill/>
                          </a:ln>
                          <a:solidFill>
                            <a:srgbClr val="14213D"/>
                          </a:solidFill>
                          <a:effectLst/>
                          <a:uLnTx/>
                          <a:uFillTx/>
                          <a:latin typeface="+mn-lt"/>
                        </a:rPr>
                        <a:t>Wx</a:t>
                      </a:r>
                      <a:endParaRPr kumimoji="0" lang="es-AR" sz="800" b="0" i="0" u="none" strike="noStrike" kern="1200" cap="none" spc="0" normalizeH="0" baseline="0" dirty="0">
                        <a:ln>
                          <a:noFill/>
                        </a:ln>
                        <a:solidFill>
                          <a:srgbClr val="14213D"/>
                        </a:solidFill>
                        <a:effectLst/>
                        <a:uLnTx/>
                        <a:uFillTx/>
                        <a:latin typeface="+mn-lt"/>
                        <a:ea typeface="+mn-ea"/>
                        <a:cs typeface="+mn-cs"/>
                      </a:endParaRPr>
                    </a:p>
                  </a:txBody>
                  <a:tcP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D9F2F7"/>
                    </a:solidFill>
                  </a:tcPr>
                </a:tc>
                <a:tc>
                  <a:txBody>
                    <a:bodyPr/>
                    <a:lstStyle/>
                    <a:p>
                      <a:endParaRPr lang="es-AR" sz="1100" dirty="0">
                        <a:latin typeface="+mn-lt"/>
                        <a:cs typeface="Arial" panose="020B0604020202020204" pitchFamily="34" charset="0"/>
                      </a:endParaRPr>
                    </a:p>
                  </a:txBody>
                  <a:tcP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D9F2F7"/>
                    </a:solidFill>
                  </a:tcPr>
                </a:tc>
                <a:tc>
                  <a:txBody>
                    <a:bodyPr/>
                    <a:lstStyle/>
                    <a:p>
                      <a:endParaRPr lang="es-AR" sz="1100" dirty="0">
                        <a:latin typeface="+mn-lt"/>
                        <a:cs typeface="Arial" panose="020B0604020202020204" pitchFamily="34" charset="0"/>
                      </a:endParaRPr>
                    </a:p>
                  </a:txBody>
                  <a:tcP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D9F2F7"/>
                    </a:solidFill>
                  </a:tcPr>
                </a:tc>
                <a:extLst>
                  <a:ext uri="{0D108BD9-81ED-4DB2-BD59-A6C34878D82A}">
                    <a16:rowId xmlns:a16="http://schemas.microsoft.com/office/drawing/2014/main" val="2077348808"/>
                  </a:ext>
                </a:extLst>
              </a:tr>
            </a:tbl>
          </a:graphicData>
        </a:graphic>
      </p:graphicFrame>
      <p:sp>
        <p:nvSpPr>
          <p:cNvPr id="8" name="TextBox 3">
            <a:extLst>
              <a:ext uri="{FF2B5EF4-FFF2-40B4-BE49-F238E27FC236}">
                <a16:creationId xmlns:a16="http://schemas.microsoft.com/office/drawing/2014/main" id="{D9F251DD-A113-7A2E-AFFA-7CAB54A046FE}"/>
              </a:ext>
            </a:extLst>
          </p:cNvPr>
          <p:cNvSpPr txBox="1"/>
          <p:nvPr/>
        </p:nvSpPr>
        <p:spPr>
          <a:xfrm>
            <a:off x="5526854" y="-3798"/>
            <a:ext cx="1685752" cy="5078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00" b="1" i="0" u="none" strike="noStrike" kern="1200" cap="none" spc="0" normalizeH="0" baseline="0" noProof="0" dirty="0">
                <a:ln>
                  <a:noFill/>
                </a:ln>
                <a:solidFill>
                  <a:srgbClr val="002060"/>
                </a:solidFill>
                <a:effectLst/>
                <a:uLnTx/>
                <a:uFillTx/>
                <a:latin typeface="Helvetica"/>
                <a:ea typeface="+mn-ea"/>
                <a:cs typeface="Arial"/>
              </a:rPr>
              <a:t>CADENA</a:t>
            </a:r>
            <a:endParaRPr kumimoji="0" lang="en-US" sz="2700" b="1" i="0" u="none" strike="noStrike" kern="1200" cap="none" spc="0" normalizeH="0" baseline="0" noProof="0" dirty="0">
              <a:ln>
                <a:noFill/>
              </a:ln>
              <a:solidFill>
                <a:prstClr val="black"/>
              </a:solidFill>
              <a:effectLst/>
              <a:uLnTx/>
              <a:uFillTx/>
              <a:latin typeface="Helvetica"/>
              <a:ea typeface="+mn-ea"/>
              <a:cs typeface="Arial"/>
            </a:endParaRPr>
          </a:p>
        </p:txBody>
      </p:sp>
      <p:sp>
        <p:nvSpPr>
          <p:cNvPr id="26" name="Text 44">
            <a:extLst>
              <a:ext uri="{FF2B5EF4-FFF2-40B4-BE49-F238E27FC236}">
                <a16:creationId xmlns:a16="http://schemas.microsoft.com/office/drawing/2014/main" id="{EB883CE4-05E9-8E5D-8101-EC87BDFE1D3F}"/>
              </a:ext>
            </a:extLst>
          </p:cNvPr>
          <p:cNvSpPr/>
          <p:nvPr/>
        </p:nvSpPr>
        <p:spPr>
          <a:xfrm>
            <a:off x="429768" y="4849290"/>
            <a:ext cx="182880" cy="201168"/>
          </a:xfrm>
          <a:prstGeom prst="rect">
            <a:avLst/>
          </a:prstGeom>
          <a:noFill/>
          <a:ln/>
        </p:spPr>
        <p:txBody>
          <a:bodyPr wrap="square" lIns="254" tIns="254" rIns="254" bIns="254"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0" cap="none" spc="0" normalizeH="0" baseline="0" noProof="0" dirty="0">
              <a:ln>
                <a:noFill/>
              </a:ln>
              <a:solidFill>
                <a:prstClr val="black"/>
              </a:solidFill>
              <a:effectLst/>
              <a:uLnTx/>
              <a:uFillTx/>
              <a:latin typeface="Calibri"/>
              <a:ea typeface="+mn-ea"/>
              <a:cs typeface="Arial"/>
            </a:endParaRPr>
          </a:p>
        </p:txBody>
      </p:sp>
      <p:sp>
        <p:nvSpPr>
          <p:cNvPr id="31" name="Shape 29">
            <a:extLst>
              <a:ext uri="{FF2B5EF4-FFF2-40B4-BE49-F238E27FC236}">
                <a16:creationId xmlns:a16="http://schemas.microsoft.com/office/drawing/2014/main" id="{3A43363A-2CA5-D4AE-F28F-D3AABF1E6644}"/>
              </a:ext>
            </a:extLst>
          </p:cNvPr>
          <p:cNvSpPr/>
          <p:nvPr/>
        </p:nvSpPr>
        <p:spPr>
          <a:xfrm>
            <a:off x="415184" y="6347747"/>
            <a:ext cx="1804416" cy="256034"/>
          </a:xfrm>
          <a:prstGeom prst="roundRect">
            <a:avLst/>
          </a:prstGeom>
          <a:solidFill>
            <a:srgbClr val="224F83"/>
          </a:solidFill>
          <a:ln w="8890">
            <a:solidFill>
              <a:srgbClr val="224F83"/>
            </a:solidFill>
            <a:prstDash val="soli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white"/>
                </a:solidFill>
                <a:effectLst/>
                <a:uLnTx/>
                <a:uFillTx/>
                <a:latin typeface="Calibri"/>
                <a:ea typeface="Aptos" pitchFamily="34" charset="-122"/>
                <a:cs typeface="Aptos" pitchFamily="34" charset="-120"/>
                <a:hlinkClick r:id="rId3" tooltip="ANAC – NOTAM ARGENTINA">
                  <a:extLst>
                    <a:ext uri="{A12FA001-AC4F-418D-AE19-62706E023703}">
                      <ahyp:hlinkClr xmlns:ahyp="http://schemas.microsoft.com/office/drawing/2018/hyperlinkcolor" val="tx"/>
                    </a:ext>
                  </a:extLst>
                </a:hlinkClick>
              </a:rPr>
              <a:t>ANAC – NOTAM ARGENTINA</a:t>
            </a:r>
            <a:endParaRPr kumimoji="0" lang="en-US" sz="1050" b="0" i="0" u="none" strike="noStrike" kern="1200" cap="none" spc="0" normalizeH="0" baseline="0" noProof="0" dirty="0">
              <a:ln>
                <a:noFill/>
              </a:ln>
              <a:solidFill>
                <a:prstClr val="white"/>
              </a:solidFill>
              <a:effectLst/>
              <a:uLnTx/>
              <a:uFillTx/>
              <a:latin typeface="Calibri"/>
              <a:ea typeface="+mn-ea"/>
              <a:cs typeface="Arial"/>
            </a:endParaRPr>
          </a:p>
        </p:txBody>
      </p:sp>
      <p:sp>
        <p:nvSpPr>
          <p:cNvPr id="43" name="Shape 37">
            <a:extLst>
              <a:ext uri="{FF2B5EF4-FFF2-40B4-BE49-F238E27FC236}">
                <a16:creationId xmlns:a16="http://schemas.microsoft.com/office/drawing/2014/main" id="{60B3D865-E5C8-B7BA-BD73-1768B10FDD02}"/>
              </a:ext>
            </a:extLst>
          </p:cNvPr>
          <p:cNvSpPr/>
          <p:nvPr/>
        </p:nvSpPr>
        <p:spPr>
          <a:xfrm>
            <a:off x="2995710" y="6347749"/>
            <a:ext cx="1045638" cy="256032"/>
          </a:xfrm>
          <a:prstGeom prst="roundRect">
            <a:avLst/>
          </a:prstGeom>
          <a:solidFill>
            <a:srgbClr val="224F83"/>
          </a:solidFill>
          <a:ln w="8890">
            <a:solidFill>
              <a:srgbClr val="224F83"/>
            </a:solidFill>
            <a:prstDash val="soli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white"/>
                </a:solidFill>
                <a:effectLst/>
                <a:uLnTx/>
                <a:uFillTx/>
                <a:latin typeface="Calibri"/>
                <a:ea typeface="+mn-ea"/>
                <a:cs typeface="Arial"/>
                <a:hlinkClick r:id="rId4" tooltip="SMN source">
                  <a:extLst>
                    <a:ext uri="{A12FA001-AC4F-418D-AE19-62706E023703}">
                      <ahyp:hlinkClr xmlns:ahyp="http://schemas.microsoft.com/office/drawing/2018/hyperlinkcolor" val="tx"/>
                    </a:ext>
                  </a:extLst>
                </a:hlinkClick>
              </a:rPr>
              <a:t>SMN source</a:t>
            </a:r>
            <a:endParaRPr kumimoji="0" lang="en-US" sz="1050" b="1" i="0" u="none" strike="noStrike" kern="1200" cap="none" spc="0" normalizeH="0" baseline="0" noProof="0" dirty="0">
              <a:ln>
                <a:noFill/>
              </a:ln>
              <a:solidFill>
                <a:prstClr val="white"/>
              </a:solidFill>
              <a:effectLst/>
              <a:uLnTx/>
              <a:uFillTx/>
              <a:latin typeface="Calibri"/>
              <a:ea typeface="+mn-ea"/>
              <a:cs typeface="Arial"/>
            </a:endParaRPr>
          </a:p>
        </p:txBody>
      </p:sp>
      <p:sp>
        <p:nvSpPr>
          <p:cNvPr id="98" name="Text 40">
            <a:extLst>
              <a:ext uri="{FF2B5EF4-FFF2-40B4-BE49-F238E27FC236}">
                <a16:creationId xmlns:a16="http://schemas.microsoft.com/office/drawing/2014/main" id="{EA8F01D2-927B-E95F-C000-533258F77199}"/>
              </a:ext>
            </a:extLst>
          </p:cNvPr>
          <p:cNvSpPr/>
          <p:nvPr/>
        </p:nvSpPr>
        <p:spPr>
          <a:xfrm>
            <a:off x="4828032" y="1749552"/>
            <a:ext cx="1371600" cy="201168"/>
          </a:xfrm>
          <a:prstGeom prst="rect">
            <a:avLst/>
          </a:prstGeom>
          <a:noFill/>
          <a:ln/>
        </p:spPr>
        <p:txBody>
          <a:bodyPr wrap="square" lIns="508" tIns="508" rIns="508" bIns="508"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50" b="0" i="0" u="none" strike="noStrike" kern="1200" cap="none" spc="0" normalizeH="0" baseline="0" noProof="0" dirty="0">
              <a:ln>
                <a:noFill/>
              </a:ln>
              <a:solidFill>
                <a:prstClr val="black"/>
              </a:solidFill>
              <a:effectLst/>
              <a:uLnTx/>
              <a:uFillTx/>
              <a:latin typeface="Aptos"/>
              <a:ea typeface="+mn-ea"/>
              <a:cs typeface="Arial"/>
            </a:endParaRPr>
          </a:p>
        </p:txBody>
      </p:sp>
      <p:sp>
        <p:nvSpPr>
          <p:cNvPr id="137" name="Text 43">
            <a:extLst>
              <a:ext uri="{FF2B5EF4-FFF2-40B4-BE49-F238E27FC236}">
                <a16:creationId xmlns:a16="http://schemas.microsoft.com/office/drawing/2014/main" id="{AB0F3A00-2373-DDCD-C7A9-5C69CBCA3F6C}"/>
              </a:ext>
            </a:extLst>
          </p:cNvPr>
          <p:cNvSpPr/>
          <p:nvPr/>
        </p:nvSpPr>
        <p:spPr>
          <a:xfrm>
            <a:off x="6371845" y="1950720"/>
            <a:ext cx="1005840" cy="329184"/>
          </a:xfrm>
          <a:prstGeom prst="rect">
            <a:avLst/>
          </a:prstGeom>
          <a:noFill/>
          <a:ln/>
        </p:spPr>
        <p:txBody>
          <a:bodyPr wrap="square" lIns="508" tIns="508" rIns="508" bIns="508"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dirty="0">
              <a:ln>
                <a:noFill/>
              </a:ln>
              <a:solidFill>
                <a:prstClr val="black"/>
              </a:solidFill>
              <a:effectLst/>
              <a:uLnTx/>
              <a:uFillTx/>
              <a:latin typeface="Aptos"/>
              <a:ea typeface="+mn-ea"/>
              <a:cs typeface="Arial"/>
            </a:endParaRPr>
          </a:p>
        </p:txBody>
      </p:sp>
      <p:sp>
        <p:nvSpPr>
          <p:cNvPr id="159" name="Text 62">
            <a:extLst>
              <a:ext uri="{FF2B5EF4-FFF2-40B4-BE49-F238E27FC236}">
                <a16:creationId xmlns:a16="http://schemas.microsoft.com/office/drawing/2014/main" id="{C41C6A80-9AE2-D968-5B94-96462975C9C9}"/>
              </a:ext>
            </a:extLst>
          </p:cNvPr>
          <p:cNvSpPr/>
          <p:nvPr/>
        </p:nvSpPr>
        <p:spPr>
          <a:xfrm>
            <a:off x="4908418" y="4172575"/>
            <a:ext cx="3233928" cy="466372"/>
          </a:xfrm>
          <a:prstGeom prst="rect">
            <a:avLst/>
          </a:prstGeom>
          <a:noFill/>
          <a:ln/>
        </p:spPr>
        <p:txBody>
          <a:bodyPr wrap="square" lIns="508" tIns="508" rIns="508" bIns="508"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40" b="0" i="1" u="none" strike="noStrike" kern="1200" cap="none" spc="0" normalizeH="0" baseline="0" noProof="0" dirty="0">
                <a:ln>
                  <a:noFill/>
                </a:ln>
                <a:solidFill>
                  <a:srgbClr val="071C3A"/>
                </a:solidFill>
                <a:effectLst/>
                <a:uLnTx/>
                <a:uFillTx/>
                <a:latin typeface="Arial" pitchFamily="34" charset="0"/>
                <a:ea typeface="+mn-ea"/>
                <a:cs typeface="Arial"/>
              </a:rPr>
              <a:t>Full route/time details available in ATFM Measures link</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40" b="0" i="1" u="none" strike="noStrike" kern="1200" cap="none" spc="0" normalizeH="0" baseline="0" noProof="0" dirty="0">
                <a:ln>
                  <a:noFill/>
                </a:ln>
                <a:solidFill>
                  <a:srgbClr val="071C3A"/>
                </a:solidFill>
                <a:effectLst/>
                <a:uLnTx/>
                <a:uFillTx/>
                <a:latin typeface="Arial" pitchFamily="34" charset="0"/>
                <a:ea typeface="+mn-ea"/>
                <a:cs typeface="Arial"/>
              </a:rPr>
              <a:t>Exceptions: SAR, humanitarian and state flights</a:t>
            </a:r>
          </a:p>
        </p:txBody>
      </p:sp>
      <p:graphicFrame>
        <p:nvGraphicFramePr>
          <p:cNvPr id="162" name="Tabla 161">
            <a:extLst>
              <a:ext uri="{FF2B5EF4-FFF2-40B4-BE49-F238E27FC236}">
                <a16:creationId xmlns:a16="http://schemas.microsoft.com/office/drawing/2014/main" id="{543BE59F-6AF5-482F-CB8D-2266CEB4AD68}"/>
              </a:ext>
            </a:extLst>
          </p:cNvPr>
          <p:cNvGraphicFramePr>
            <a:graphicFrameLocks noGrp="1"/>
          </p:cNvGraphicFramePr>
          <p:nvPr/>
        </p:nvGraphicFramePr>
        <p:xfrm>
          <a:off x="4458420" y="1561851"/>
          <a:ext cx="4042900" cy="400245"/>
        </p:xfrm>
        <a:graphic>
          <a:graphicData uri="http://schemas.openxmlformats.org/drawingml/2006/table">
            <a:tbl>
              <a:tblPr firstRow="1" bandRow="1">
                <a:tableStyleId>{5C22544A-7EE6-4342-B048-85BDC9FD1C3A}</a:tableStyleId>
              </a:tblPr>
              <a:tblGrid>
                <a:gridCol w="1116822">
                  <a:extLst>
                    <a:ext uri="{9D8B030D-6E8A-4147-A177-3AD203B41FA5}">
                      <a16:colId xmlns:a16="http://schemas.microsoft.com/office/drawing/2014/main" val="1466288893"/>
                    </a:ext>
                  </a:extLst>
                </a:gridCol>
                <a:gridCol w="960120">
                  <a:extLst>
                    <a:ext uri="{9D8B030D-6E8A-4147-A177-3AD203B41FA5}">
                      <a16:colId xmlns:a16="http://schemas.microsoft.com/office/drawing/2014/main" val="2292436552"/>
                    </a:ext>
                  </a:extLst>
                </a:gridCol>
                <a:gridCol w="1231900">
                  <a:extLst>
                    <a:ext uri="{9D8B030D-6E8A-4147-A177-3AD203B41FA5}">
                      <a16:colId xmlns:a16="http://schemas.microsoft.com/office/drawing/2014/main" val="2341122711"/>
                    </a:ext>
                  </a:extLst>
                </a:gridCol>
                <a:gridCol w="734058">
                  <a:extLst>
                    <a:ext uri="{9D8B030D-6E8A-4147-A177-3AD203B41FA5}">
                      <a16:colId xmlns:a16="http://schemas.microsoft.com/office/drawing/2014/main" val="2245040392"/>
                    </a:ext>
                  </a:extLst>
                </a:gridCol>
              </a:tblGrid>
              <a:tr h="400245">
                <a:tc>
                  <a:txBody>
                    <a:bodyPr/>
                    <a:lstStyle/>
                    <a:p>
                      <a:pPr algn="ctr"/>
                      <a:r>
                        <a:rPr lang="es-AR" sz="1050" dirty="0"/>
                        <a:t>CAUSE</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algn="ctr"/>
                      <a:r>
                        <a:rPr kumimoji="0" lang="es-AR" sz="1050" b="1" i="0" u="none" strike="noStrike" kern="0" cap="none" spc="0" normalizeH="0" baseline="0" noProof="0" dirty="0">
                          <a:ln>
                            <a:noFill/>
                          </a:ln>
                          <a:solidFill>
                            <a:prstClr val="white"/>
                          </a:solidFill>
                          <a:effectLst/>
                          <a:uLnTx/>
                          <a:uFillTx/>
                          <a:latin typeface="Calibri"/>
                          <a:cs typeface="Arial"/>
                        </a:rPr>
                        <a:t>FLOW</a:t>
                      </a:r>
                      <a:endParaRPr lang="es-AR" dirty="0"/>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algn="ctr"/>
                      <a:r>
                        <a:rPr kumimoji="0" lang="es-AR" sz="1050" b="1" i="0" u="none" strike="noStrike" kern="0" cap="none" spc="0" normalizeH="0" baseline="0" noProof="0" dirty="0">
                          <a:ln>
                            <a:noFill/>
                          </a:ln>
                          <a:solidFill>
                            <a:prstClr val="white"/>
                          </a:solidFill>
                          <a:effectLst/>
                          <a:uLnTx/>
                          <a:uFillTx/>
                          <a:latin typeface="Calibri"/>
                          <a:cs typeface="Arial"/>
                        </a:rPr>
                        <a:t>SPACING</a:t>
                      </a:r>
                      <a:endParaRPr lang="es-AR" dirty="0"/>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algn="ctr"/>
                      <a:r>
                        <a:rPr kumimoji="0" lang="es-AR" sz="1050" b="1" i="0" u="none" strike="noStrike" kern="0" cap="none" spc="0" normalizeH="0" baseline="0" noProof="0" dirty="0">
                          <a:ln>
                            <a:noFill/>
                          </a:ln>
                          <a:solidFill>
                            <a:prstClr val="white"/>
                          </a:solidFill>
                          <a:effectLst/>
                          <a:uLnTx/>
                          <a:uFillTx/>
                          <a:latin typeface="Calibri"/>
                          <a:cs typeface="Arial"/>
                        </a:rPr>
                        <a:t>VALIDITY</a:t>
                      </a:r>
                      <a:endParaRPr lang="es-AR" dirty="0"/>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2A55"/>
                    </a:solidFill>
                  </a:tcPr>
                </a:tc>
                <a:extLst>
                  <a:ext uri="{0D108BD9-81ED-4DB2-BD59-A6C34878D82A}">
                    <a16:rowId xmlns:a16="http://schemas.microsoft.com/office/drawing/2014/main" val="2437393457"/>
                  </a:ext>
                </a:extLst>
              </a:tr>
            </a:tbl>
          </a:graphicData>
        </a:graphic>
      </p:graphicFrame>
      <p:sp>
        <p:nvSpPr>
          <p:cNvPr id="164" name="Shape 39">
            <a:extLst>
              <a:ext uri="{FF2B5EF4-FFF2-40B4-BE49-F238E27FC236}">
                <a16:creationId xmlns:a16="http://schemas.microsoft.com/office/drawing/2014/main" id="{98572869-4E5C-36EF-60D2-07340DA3B6E9}"/>
              </a:ext>
            </a:extLst>
          </p:cNvPr>
          <p:cNvSpPr/>
          <p:nvPr/>
        </p:nvSpPr>
        <p:spPr>
          <a:xfrm>
            <a:off x="4458428" y="2145399"/>
            <a:ext cx="4042902" cy="557800"/>
          </a:xfrm>
          <a:prstGeom prst="roundRect">
            <a:avLst/>
          </a:prstGeom>
          <a:solidFill>
            <a:srgbClr val="FFFFFF"/>
          </a:solidFill>
          <a:ln w="8890">
            <a:solidFill>
              <a:srgbClr val="92CDDD"/>
            </a:solidFill>
            <a:prstDash val="solid"/>
          </a:ln>
        </p:spPr>
        <p:txBody>
          <a:bodyPr anchor="ctr"/>
          <a:lstStyle/>
          <a:p>
            <a:pPr marL="803275" marR="0" lvl="0" indent="-803275" algn="l" defTabSz="657225" rtl="0" eaLnBrk="1" fontAlgn="auto" latinLnBrk="0" hangingPunct="1">
              <a:lnSpc>
                <a:spcPct val="100000"/>
              </a:lnSpc>
              <a:spcBef>
                <a:spcPts val="0"/>
              </a:spcBef>
              <a:spcAft>
                <a:spcPts val="0"/>
              </a:spcAft>
              <a:buClrTx/>
              <a:buSzTx/>
              <a:buFontTx/>
              <a:buNone/>
              <a:tabLst>
                <a:tab pos="720725" algn="l"/>
                <a:tab pos="803275" algn="l"/>
                <a:tab pos="1076325" algn="l"/>
                <a:tab pos="2065338" algn="l"/>
                <a:tab pos="3406775" algn="l"/>
              </a:tabLst>
              <a:defRPr/>
            </a:pPr>
            <a:r>
              <a:rPr kumimoji="0" lang="en-US" sz="1100" b="1" i="0" u="none" strike="noStrike" kern="1200" cap="none" spc="0" normalizeH="0" baseline="0" noProof="0" dirty="0">
                <a:ln>
                  <a:noFill/>
                </a:ln>
                <a:solidFill>
                  <a:srgbClr val="E20000"/>
                </a:solidFill>
                <a:effectLst/>
                <a:uLnTx/>
                <a:uFillTx/>
                <a:latin typeface="Calibri"/>
                <a:ea typeface="Aptos" pitchFamily="34" charset="-122"/>
                <a:cs typeface="Aptos" pitchFamily="34" charset="-120"/>
              </a:rPr>
              <a:t>SCEL PASSBACK	</a:t>
            </a:r>
            <a:r>
              <a:rPr kumimoji="0" lang="en-US" sz="11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Flows to SCEL	</a:t>
            </a:r>
            <a:r>
              <a:rPr kumimoji="0" lang="en-US" sz="1100" b="1" i="0" u="none" strike="noStrike" kern="1200" cap="none" spc="0" normalizeH="0" baseline="0" noProof="0" dirty="0">
                <a:ln>
                  <a:noFill/>
                </a:ln>
                <a:solidFill>
                  <a:srgbClr val="1FAA59"/>
                </a:solidFill>
                <a:effectLst/>
                <a:uLnTx/>
                <a:uFillTx/>
                <a:latin typeface="Calibri"/>
                <a:ea typeface="+mn-ea"/>
                <a:cs typeface="Arial"/>
              </a:rPr>
              <a:t>3–7 MIN / 15 NM         </a:t>
            </a:r>
            <a:r>
              <a:rPr kumimoji="0" lang="en-US" sz="1100" b="0" i="0" u="none" strike="noStrike" kern="1200" cap="none" spc="0" normalizeH="0" baseline="0" noProof="0" dirty="0">
                <a:ln>
                  <a:noFill/>
                </a:ln>
                <a:solidFill>
                  <a:srgbClr val="6A7485"/>
                </a:solidFill>
                <a:effectLst/>
                <a:uLnTx/>
                <a:uFillTx/>
                <a:latin typeface="Calibri"/>
                <a:ea typeface="Aptos" pitchFamily="34" charset="-122"/>
                <a:cs typeface="Arial"/>
              </a:rPr>
              <a:t>OCT</a:t>
            </a:r>
            <a:r>
              <a:rPr kumimoji="0" lang="en-US" sz="1100" b="0" i="0" u="none" strike="noStrike" kern="1200" cap="none" spc="0" normalizeH="0" baseline="0" noProof="0" dirty="0">
                <a:ln>
                  <a:noFill/>
                </a:ln>
                <a:solidFill>
                  <a:srgbClr val="6A7485"/>
                </a:solidFill>
                <a:effectLst/>
                <a:uLnTx/>
                <a:uFillTx/>
                <a:latin typeface="Calibri"/>
                <a:ea typeface="Aptos" pitchFamily="34" charset="-122"/>
                <a:cs typeface="Aptos" pitchFamily="34" charset="-120"/>
              </a:rPr>
              <a:t> 13</a:t>
            </a:r>
          </a:p>
          <a:p>
            <a:pPr marL="803275" marR="0" lvl="0" indent="-803275" algn="l" defTabSz="657225" rtl="0" eaLnBrk="1" fontAlgn="auto" latinLnBrk="0" hangingPunct="1">
              <a:lnSpc>
                <a:spcPct val="100000"/>
              </a:lnSpc>
              <a:spcBef>
                <a:spcPts val="0"/>
              </a:spcBef>
              <a:spcAft>
                <a:spcPts val="0"/>
              </a:spcAft>
              <a:buClrTx/>
              <a:buSzTx/>
              <a:buFontTx/>
              <a:buNone/>
              <a:tabLst>
                <a:tab pos="720725" algn="l"/>
                <a:tab pos="803275" algn="l"/>
                <a:tab pos="1076325" algn="l"/>
                <a:tab pos="2065338" algn="l"/>
                <a:tab pos="3406775" algn="l"/>
              </a:tabLst>
              <a:defRPr/>
            </a:pPr>
            <a:r>
              <a:rPr kumimoji="0" lang="en-US" sz="1100" b="0" i="0" u="none" strike="noStrike" kern="1200" cap="none" spc="0" normalizeH="0" baseline="0" noProof="0" dirty="0">
                <a:ln>
                  <a:noFill/>
                </a:ln>
                <a:solidFill>
                  <a:srgbClr val="6A7485"/>
                </a:solidFill>
                <a:effectLst/>
                <a:uLnTx/>
                <a:uFillTx/>
                <a:latin typeface="Calibri"/>
                <a:ea typeface="Aptos" pitchFamily="34" charset="-122"/>
                <a:cs typeface="Aptos" pitchFamily="34" charset="-120"/>
              </a:rPr>
              <a:t>				   </a:t>
            </a:r>
            <a:r>
              <a:rPr kumimoji="0" lang="en-US" sz="1000" b="1" i="0" u="none" strike="noStrike" kern="1200" cap="none" spc="0" normalizeH="0" baseline="0" noProof="0" dirty="0">
                <a:ln>
                  <a:noFill/>
                </a:ln>
                <a:solidFill>
                  <a:srgbClr val="1FAA59"/>
                </a:solidFill>
                <a:effectLst/>
                <a:uLnTx/>
                <a:uFillTx/>
                <a:latin typeface="Calibri"/>
                <a:ea typeface="+mn-ea"/>
                <a:cs typeface="Arial"/>
              </a:rPr>
              <a:t>DLY 2230-0130 </a:t>
            </a:r>
          </a:p>
        </p:txBody>
      </p:sp>
      <p:sp>
        <p:nvSpPr>
          <p:cNvPr id="48" name="Shape 61">
            <a:extLst>
              <a:ext uri="{FF2B5EF4-FFF2-40B4-BE49-F238E27FC236}">
                <a16:creationId xmlns:a16="http://schemas.microsoft.com/office/drawing/2014/main" id="{AB62B6F5-4DB7-286B-4589-C7452934E623}"/>
              </a:ext>
            </a:extLst>
          </p:cNvPr>
          <p:cNvSpPr/>
          <p:nvPr/>
        </p:nvSpPr>
        <p:spPr>
          <a:xfrm>
            <a:off x="5086409" y="3683028"/>
            <a:ext cx="2877947" cy="350257"/>
          </a:xfrm>
          <a:prstGeom prst="roundRect">
            <a:avLst>
              <a:gd name="adj" fmla="val 9231"/>
            </a:avLst>
          </a:prstGeom>
          <a:solidFill>
            <a:srgbClr val="E6F5F7"/>
          </a:solidFill>
          <a:ln w="12700">
            <a:solidFill>
              <a:srgbClr val="65BBD0"/>
            </a:solidFill>
            <a:prstDash val="soli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40" b="0" i="1" u="none" strike="noStrike" kern="1200" cap="none" spc="0" normalizeH="0" baseline="0" noProof="0" dirty="0">
                <a:ln>
                  <a:noFill/>
                </a:ln>
                <a:solidFill>
                  <a:srgbClr val="071C3A"/>
                </a:solidFill>
                <a:effectLst/>
                <a:uLnTx/>
                <a:uFillTx/>
                <a:latin typeface="Arial" pitchFamily="34" charset="0"/>
                <a:ea typeface="+mn-ea"/>
                <a:cs typeface="Arial"/>
              </a:rPr>
              <a:t>Check affected flow.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40" b="0" i="1" u="none" strike="noStrike" kern="1200" cap="none" spc="0" normalizeH="0" baseline="0" noProof="0" dirty="0">
                <a:ln>
                  <a:noFill/>
                </a:ln>
                <a:solidFill>
                  <a:srgbClr val="071C3A"/>
                </a:solidFill>
                <a:effectLst/>
                <a:uLnTx/>
                <a:uFillTx/>
                <a:latin typeface="Arial" pitchFamily="34" charset="0"/>
                <a:ea typeface="+mn-ea"/>
                <a:cs typeface="Arial"/>
              </a:rPr>
              <a:t>Details remain in published ATFM measures.</a:t>
            </a:r>
            <a:endParaRPr kumimoji="0" lang="es-AR" sz="1800" b="0" i="0" u="none" strike="noStrike" kern="0" cap="none" spc="0" normalizeH="0" baseline="0" noProof="0" dirty="0">
              <a:ln>
                <a:noFill/>
              </a:ln>
              <a:solidFill>
                <a:prstClr val="black"/>
              </a:solidFill>
              <a:effectLst/>
              <a:uLnTx/>
              <a:uFillTx/>
              <a:latin typeface="Calibri"/>
              <a:ea typeface="+mn-ea"/>
              <a:cs typeface="Arial"/>
            </a:endParaRPr>
          </a:p>
        </p:txBody>
      </p:sp>
      <p:sp>
        <p:nvSpPr>
          <p:cNvPr id="58" name="Shape 37">
            <a:extLst>
              <a:ext uri="{FF2B5EF4-FFF2-40B4-BE49-F238E27FC236}">
                <a16:creationId xmlns:a16="http://schemas.microsoft.com/office/drawing/2014/main" id="{4154671B-CF8F-3C3E-4455-23A4B23FE552}"/>
              </a:ext>
            </a:extLst>
          </p:cNvPr>
          <p:cNvSpPr/>
          <p:nvPr/>
        </p:nvSpPr>
        <p:spPr>
          <a:xfrm>
            <a:off x="9804361" y="6492240"/>
            <a:ext cx="1381760" cy="219456"/>
          </a:xfrm>
          <a:prstGeom prst="roundRect">
            <a:avLst/>
          </a:prstGeom>
          <a:solidFill>
            <a:srgbClr val="224F83"/>
          </a:solidFill>
          <a:ln w="8890">
            <a:solidFill>
              <a:srgbClr val="224F83"/>
            </a:solidFill>
            <a:prstDash val="soli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white"/>
                </a:solidFill>
                <a:effectLst/>
                <a:uLnTx/>
                <a:uFillTx/>
                <a:latin typeface="Calibri"/>
                <a:ea typeface="+mn-ea"/>
                <a:cs typeface="Arial"/>
                <a:hlinkClick r:id="rId5" tooltip="ATFM Measures link">
                  <a:extLst>
                    <a:ext uri="{A12FA001-AC4F-418D-AE19-62706E023703}">
                      <ahyp:hlinkClr xmlns:ahyp="http://schemas.microsoft.com/office/drawing/2018/hyperlinkcolor" val="tx"/>
                    </a:ext>
                  </a:extLst>
                </a:hlinkClick>
              </a:rPr>
              <a:t>ATFM Measures link</a:t>
            </a:r>
            <a:r>
              <a:rPr kumimoji="0" lang="en-US" sz="1050" b="1" i="0" u="none" strike="noStrike" kern="1200" cap="none" spc="0" normalizeH="0" baseline="0" noProof="0" dirty="0">
                <a:ln>
                  <a:noFill/>
                </a:ln>
                <a:solidFill>
                  <a:prstClr val="white"/>
                </a:solidFill>
                <a:effectLst/>
                <a:uLnTx/>
                <a:uFillTx/>
                <a:latin typeface="Calibri"/>
                <a:ea typeface="+mn-ea"/>
                <a:cs typeface="Arial"/>
              </a:rPr>
              <a:t> </a:t>
            </a:r>
          </a:p>
        </p:txBody>
      </p:sp>
      <p:sp>
        <p:nvSpPr>
          <p:cNvPr id="5" name="Shape 39">
            <a:extLst>
              <a:ext uri="{FF2B5EF4-FFF2-40B4-BE49-F238E27FC236}">
                <a16:creationId xmlns:a16="http://schemas.microsoft.com/office/drawing/2014/main" id="{3B12E46F-C1C6-605C-EBDC-003BF75CCD86}"/>
              </a:ext>
            </a:extLst>
          </p:cNvPr>
          <p:cNvSpPr/>
          <p:nvPr/>
        </p:nvSpPr>
        <p:spPr>
          <a:xfrm>
            <a:off x="4458423" y="2817274"/>
            <a:ext cx="4042902" cy="557800"/>
          </a:xfrm>
          <a:prstGeom prst="roundRect">
            <a:avLst/>
          </a:prstGeom>
          <a:solidFill>
            <a:srgbClr val="FFFFFF"/>
          </a:solidFill>
          <a:ln w="8890">
            <a:solidFill>
              <a:srgbClr val="92CDDD"/>
            </a:solidFill>
            <a:prstDash val="solid"/>
          </a:ln>
        </p:spPr>
        <p:txBody>
          <a:bodyPr anchor="ctr"/>
          <a:lstStyle/>
          <a:p>
            <a:pPr marL="803275" marR="0" lvl="0" indent="-803275" algn="ctr" defTabSz="657225" rtl="0" eaLnBrk="1" fontAlgn="auto" latinLnBrk="0" hangingPunct="1">
              <a:lnSpc>
                <a:spcPct val="100000"/>
              </a:lnSpc>
              <a:spcBef>
                <a:spcPts val="0"/>
              </a:spcBef>
              <a:spcAft>
                <a:spcPts val="0"/>
              </a:spcAft>
              <a:buClrTx/>
              <a:buSzTx/>
              <a:buFontTx/>
              <a:buNone/>
              <a:tabLst>
                <a:tab pos="720725" algn="l"/>
                <a:tab pos="803275" algn="l"/>
                <a:tab pos="1076325" algn="l"/>
                <a:tab pos="2065338" algn="l"/>
                <a:tab pos="3406775" algn="l"/>
              </a:tabLst>
              <a:defRPr/>
            </a:pPr>
            <a:r>
              <a:rPr kumimoji="0" lang="en-US" sz="1050" b="1" i="0" u="none" strike="noStrike" kern="1200" cap="none" spc="0" normalizeH="0" baseline="0" noProof="0" dirty="0">
                <a:ln>
                  <a:noFill/>
                </a:ln>
                <a:solidFill>
                  <a:srgbClr val="E20000"/>
                </a:solidFill>
                <a:effectLst/>
                <a:uLnTx/>
                <a:uFillTx/>
                <a:latin typeface="Calibri"/>
                <a:ea typeface="Aptos" pitchFamily="34" charset="-122"/>
                <a:cs typeface="Aptos" pitchFamily="34" charset="-120"/>
              </a:rPr>
              <a:t>DEP SAEZ: NO LOCAL ATFM DEPARTURE MEASURE FOR STAGE 2</a:t>
            </a:r>
          </a:p>
          <a:p>
            <a:pPr marL="803275" marR="0" lvl="0" indent="-803275" algn="ctr" defTabSz="657225" rtl="0" eaLnBrk="1" fontAlgn="auto" latinLnBrk="0" hangingPunct="1">
              <a:lnSpc>
                <a:spcPct val="100000"/>
              </a:lnSpc>
              <a:spcBef>
                <a:spcPts val="0"/>
              </a:spcBef>
              <a:spcAft>
                <a:spcPts val="0"/>
              </a:spcAft>
              <a:buClrTx/>
              <a:buSzTx/>
              <a:buFontTx/>
              <a:buNone/>
              <a:tabLst>
                <a:tab pos="720725" algn="l"/>
                <a:tab pos="803275" algn="l"/>
                <a:tab pos="1076325" algn="l"/>
                <a:tab pos="2065338" algn="l"/>
                <a:tab pos="3406775" algn="l"/>
              </a:tabLst>
              <a:defRPr/>
            </a:pPr>
            <a:r>
              <a:rPr kumimoji="0" lang="en-US" sz="1000" b="0" i="1" u="none" strike="noStrike" kern="1200" cap="none" spc="0" normalizeH="0" baseline="0" noProof="0" dirty="0">
                <a:ln>
                  <a:noFill/>
                </a:ln>
                <a:solidFill>
                  <a:srgbClr val="6A7485"/>
                </a:solidFill>
                <a:effectLst/>
                <a:uLnTx/>
                <a:uFillTx/>
                <a:latin typeface="Calibri"/>
                <a:ea typeface="Aptos" pitchFamily="34" charset="-122"/>
                <a:cs typeface="Aptos" pitchFamily="34" charset="-120"/>
              </a:rPr>
              <a:t>Network/route /destination measures remain applicable to affected flows.</a:t>
            </a:r>
            <a:endParaRPr kumimoji="0" lang="en-US" sz="800" b="1" i="1" u="none" strike="noStrike" kern="1200" cap="none" spc="0" normalizeH="0" baseline="0" noProof="0" dirty="0">
              <a:ln>
                <a:noFill/>
              </a:ln>
              <a:solidFill>
                <a:srgbClr val="1FAA59"/>
              </a:solidFill>
              <a:effectLst/>
              <a:uLnTx/>
              <a:uFillTx/>
              <a:latin typeface="Calibri"/>
              <a:ea typeface="+mn-ea"/>
              <a:cs typeface="Arial"/>
            </a:endParaRPr>
          </a:p>
        </p:txBody>
      </p:sp>
      <p:sp>
        <p:nvSpPr>
          <p:cNvPr id="10" name="Rounded Rectangle 164">
            <a:extLst>
              <a:ext uri="{FF2B5EF4-FFF2-40B4-BE49-F238E27FC236}">
                <a16:creationId xmlns:a16="http://schemas.microsoft.com/office/drawing/2014/main" id="{CE5C02AA-19FC-377A-2DF3-69CE3ABA85C0}"/>
              </a:ext>
            </a:extLst>
          </p:cNvPr>
          <p:cNvSpPr/>
          <p:nvPr/>
        </p:nvSpPr>
        <p:spPr>
          <a:xfrm>
            <a:off x="8577072" y="1570161"/>
            <a:ext cx="3557016" cy="521207"/>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SABE</a:t>
            </a:r>
            <a:r>
              <a:rPr kumimoji="0" sz="1000" b="1" i="0" u="none" strike="noStrike" kern="0" cap="none" spc="0" normalizeH="0" baseline="0" noProof="0" dirty="0">
                <a:ln>
                  <a:noFill/>
                </a:ln>
                <a:solidFill>
                  <a:srgbClr val="14213D"/>
                </a:solidFill>
                <a:effectLst/>
                <a:uLnTx/>
                <a:uFillTx/>
                <a:latin typeface="Calibri" panose="020F0502020204030204"/>
                <a:ea typeface="+mn-ea"/>
                <a:cs typeface="Arial"/>
              </a:rPr>
              <a:t>  </a:t>
            </a:r>
            <a:endParaRPr kumimoji="0" lang="es-MX" sz="1000" b="1" i="0" u="none" strike="noStrike" kern="0" cap="none" spc="0" normalizeH="0" baseline="0" noProof="0" dirty="0">
              <a:ln>
                <a:noFill/>
              </a:ln>
              <a:solidFill>
                <a:srgbClr val="14213D"/>
              </a:solidFill>
              <a:effectLst/>
              <a:uLnTx/>
              <a:uFillTx/>
              <a:latin typeface="Calibri" panose="020F0502020204030204"/>
              <a:ea typeface="+mn-ea"/>
              <a:cs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sz="1000" b="0" i="0" u="none" strike="noStrike" kern="0" cap="none" spc="0" normalizeH="0" baseline="0" noProof="0" dirty="0">
                <a:ln>
                  <a:noFill/>
                </a:ln>
                <a:solidFill>
                  <a:prstClr val="black"/>
                </a:solidFill>
                <a:effectLst/>
                <a:uLnTx/>
                <a:uFillTx/>
                <a:latin typeface="Calibri" panose="020F0502020204030204"/>
                <a:ea typeface="+mn-ea"/>
                <a:cs typeface="Arial"/>
              </a:rPr>
              <a:t>MDI 3 MIN → TMA Baires</a:t>
            </a:r>
            <a:r>
              <a:rPr kumimoji="0" lang="es-MX" sz="1000" b="0" i="0" u="none" strike="noStrike" kern="0" cap="none" spc="0" normalizeH="0" baseline="0" noProof="0" dirty="0">
                <a:ln>
                  <a:noFill/>
                </a:ln>
                <a:solidFill>
                  <a:prstClr val="black"/>
                </a:solidFill>
                <a:effectLst/>
                <a:uLnTx/>
                <a:uFillTx/>
                <a:latin typeface="Calibri" panose="020F0502020204030204"/>
                <a:ea typeface="+mn-ea"/>
                <a:cs typeface="Arial"/>
              </a:rPr>
              <a:t>		</a:t>
            </a:r>
            <a:r>
              <a:rPr kumimoji="0" lang="es-AR" sz="1000" b="0" i="0" u="none" strike="noStrike" kern="0" cap="none" spc="0" normalizeH="0" baseline="0" noProof="0" dirty="0">
                <a:ln>
                  <a:noFill/>
                </a:ln>
                <a:solidFill>
                  <a:prstClr val="black"/>
                </a:solidFill>
                <a:effectLst/>
                <a:uLnTx/>
                <a:uFillTx/>
                <a:latin typeface="Calibri" panose="020F0502020204030204"/>
                <a:ea typeface="+mn-ea"/>
                <a:cs typeface="Arial"/>
              </a:rPr>
              <a:t>1400–2300 </a:t>
            </a:r>
            <a:endParaRPr kumimoji="0" sz="1000" b="0" i="0" u="none" strike="noStrike" kern="0" cap="none" spc="0" normalizeH="0" baseline="0" noProof="0" dirty="0">
              <a:ln>
                <a:noFill/>
              </a:ln>
              <a:solidFill>
                <a:prstClr val="black"/>
              </a:solidFill>
              <a:effectLst/>
              <a:uLnTx/>
              <a:uFillTx/>
              <a:latin typeface="Calibri" panose="020F0502020204030204"/>
              <a:ea typeface="+mn-ea"/>
              <a:cs typeface="Arial"/>
            </a:endParaRPr>
          </a:p>
        </p:txBody>
      </p:sp>
      <p:sp>
        <p:nvSpPr>
          <p:cNvPr id="14" name="Rounded Rectangle 166">
            <a:extLst>
              <a:ext uri="{FF2B5EF4-FFF2-40B4-BE49-F238E27FC236}">
                <a16:creationId xmlns:a16="http://schemas.microsoft.com/office/drawing/2014/main" id="{1E76F714-99AA-8244-F068-5AA472984B1A}"/>
              </a:ext>
            </a:extLst>
          </p:cNvPr>
          <p:cNvSpPr/>
          <p:nvPr/>
        </p:nvSpPr>
        <p:spPr>
          <a:xfrm>
            <a:off x="8577072" y="2703199"/>
            <a:ext cx="3557016" cy="713232"/>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SACF → SAE</a:t>
            </a:r>
            <a:r>
              <a:rPr kumimoji="0" lang="es-MX" sz="1000" b="1" i="0" u="none" strike="noStrike" kern="0" cap="none" spc="0" normalizeH="0" baseline="0" noProof="0" dirty="0">
                <a:ln>
                  <a:noFill/>
                </a:ln>
                <a:solidFill>
                  <a:srgbClr val="E20000"/>
                </a:solidFill>
                <a:effectLst/>
                <a:uLnTx/>
                <a:uFillTx/>
                <a:latin typeface="Calibri" panose="020F0502020204030204"/>
                <a:ea typeface="+mn-ea"/>
                <a:cs typeface="Arial"/>
              </a:rPr>
              <a:t>F</a:t>
            </a:r>
            <a:endParaRPr kumimoji="0" lang="pt-BR" sz="1000" b="1" i="0" u="none" strike="noStrike" kern="0" cap="none" spc="0" normalizeH="0" baseline="0" noProof="0" dirty="0">
              <a:ln>
                <a:noFill/>
              </a:ln>
              <a:solidFill>
                <a:srgbClr val="E20000"/>
              </a:solidFill>
              <a:effectLst/>
              <a:uLnTx/>
              <a:uFillTx/>
              <a:latin typeface="Calibri" panose="020F0502020204030204"/>
              <a:ea typeface="+mn-ea"/>
              <a:cs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lang="pt-BR" sz="1000" b="0" i="0" u="none" strike="noStrike" kern="0" cap="none" spc="0" normalizeH="0" baseline="0" noProof="0" dirty="0">
                <a:ln>
                  <a:noFill/>
                </a:ln>
                <a:solidFill>
                  <a:srgbClr val="14213D"/>
                </a:solidFill>
                <a:effectLst/>
                <a:uLnTx/>
                <a:uFillTx/>
                <a:latin typeface="Calibri" panose="020F0502020204030204"/>
                <a:ea typeface="+mn-ea"/>
                <a:cs typeface="Arial"/>
              </a:rPr>
              <a:t>via ROS: 40 NM NTL / 15 NM INT</a:t>
            </a:r>
          </a:p>
          <a:p>
            <a:pPr marL="0" marR="0" lvl="0" indent="0" algn="l" defTabSz="1344613" rtl="0" eaLnBrk="1" fontAlgn="auto" latinLnBrk="0" hangingPunct="1">
              <a:lnSpc>
                <a:spcPct val="90000"/>
              </a:lnSpc>
              <a:spcBef>
                <a:spcPts val="0"/>
              </a:spcBef>
              <a:spcAft>
                <a:spcPts val="0"/>
              </a:spcAft>
              <a:buClrTx/>
              <a:buSzTx/>
              <a:buFontTx/>
              <a:buNone/>
              <a:tabLst>
                <a:tab pos="1882775" algn="l"/>
                <a:tab pos="2689225" algn="l"/>
              </a:tabLst>
              <a:defRPr/>
            </a:pPr>
            <a:r>
              <a:rPr kumimoji="0" lang="pt-BR" sz="1000" b="0" i="0" u="none" strike="noStrike" kern="0" cap="none" spc="0" normalizeH="0" baseline="0" noProof="0" dirty="0">
                <a:ln>
                  <a:noFill/>
                </a:ln>
                <a:solidFill>
                  <a:srgbClr val="14213D"/>
                </a:solidFill>
                <a:effectLst/>
                <a:uLnTx/>
                <a:uFillTx/>
                <a:latin typeface="Calibri" panose="020F0502020204030204"/>
                <a:ea typeface="+mn-ea"/>
                <a:cs typeface="Arial"/>
              </a:rPr>
              <a:t>via MJZ: 25 NM		1500</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–0200</a:t>
            </a:r>
            <a:endParaRPr kumimoji="0" lang="pt-BR" sz="1000" b="0" i="0" u="none" strike="noStrike" kern="0" cap="none" spc="0" normalizeH="0" baseline="0" noProof="0" dirty="0">
              <a:ln>
                <a:noFill/>
              </a:ln>
              <a:solidFill>
                <a:srgbClr val="14213D"/>
              </a:solidFill>
              <a:effectLst/>
              <a:uLnTx/>
              <a:uFillTx/>
              <a:latin typeface="Calibri" panose="020F0502020204030204"/>
              <a:ea typeface="+mn-ea"/>
              <a:cs typeface="Arial"/>
            </a:endParaRPr>
          </a:p>
        </p:txBody>
      </p:sp>
      <p:sp>
        <p:nvSpPr>
          <p:cNvPr id="21" name="Rounded Rectangle 169">
            <a:extLst>
              <a:ext uri="{FF2B5EF4-FFF2-40B4-BE49-F238E27FC236}">
                <a16:creationId xmlns:a16="http://schemas.microsoft.com/office/drawing/2014/main" id="{C2C4E8D3-C02A-4409-7AB6-D73B4C73179D}"/>
              </a:ext>
            </a:extLst>
          </p:cNvPr>
          <p:cNvSpPr/>
          <p:nvPr/>
        </p:nvSpPr>
        <p:spPr>
          <a:xfrm>
            <a:off x="8577072" y="4068059"/>
            <a:ext cx="3557016" cy="621792"/>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INTL FLOWS → SAEZ</a:t>
            </a:r>
          </a:p>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14213D"/>
                </a:solidFill>
                <a:effectLst/>
                <a:uLnTx/>
                <a:uFillTx/>
                <a:latin typeface="Calibri" panose="020F0502020204030204"/>
                <a:ea typeface="+mn-ea"/>
                <a:cs typeface="Arial"/>
              </a:rPr>
              <a:t>SCFZ </a:t>
            </a:r>
            <a:r>
              <a:rPr kumimoji="0" lang="es-MX" sz="1000" b="1" i="0" u="none" strike="noStrike" kern="0" cap="none" spc="0" normalizeH="0" baseline="0" noProof="0" dirty="0">
                <a:ln>
                  <a:noFill/>
                </a:ln>
                <a:solidFill>
                  <a:srgbClr val="14213D"/>
                </a:solidFill>
                <a:effectLst/>
                <a:uLnTx/>
                <a:uFillTx/>
                <a:latin typeface="Calibri" panose="020F0502020204030204"/>
                <a:ea typeface="+mn-ea"/>
                <a:cs typeface="Arial"/>
              </a:rPr>
              <a:t>10</a:t>
            </a:r>
            <a:r>
              <a:rPr kumimoji="0" sz="1000" b="1" i="0" u="none" strike="noStrike" kern="0" cap="none" spc="0" normalizeH="0" baseline="0" noProof="0" dirty="0">
                <a:ln>
                  <a:noFill/>
                </a:ln>
                <a:solidFill>
                  <a:srgbClr val="14213D"/>
                </a:solidFill>
                <a:effectLst/>
                <a:uLnTx/>
                <a:uFillTx/>
                <a:latin typeface="Calibri" panose="020F0502020204030204"/>
                <a:ea typeface="+mn-ea"/>
                <a:cs typeface="Arial"/>
              </a:rPr>
              <a:t> MIN  |  SLLF </a:t>
            </a:r>
            <a:r>
              <a:rPr kumimoji="0" lang="es-MX" sz="1000" b="1" i="0" u="none" strike="noStrike" kern="0" cap="none" spc="0" normalizeH="0" baseline="0" noProof="0" dirty="0">
                <a:ln>
                  <a:noFill/>
                </a:ln>
                <a:solidFill>
                  <a:srgbClr val="14213D"/>
                </a:solidFill>
                <a:effectLst/>
                <a:uLnTx/>
                <a:uFillTx/>
                <a:latin typeface="Calibri" panose="020F0502020204030204"/>
                <a:ea typeface="+mn-ea"/>
                <a:cs typeface="Arial"/>
              </a:rPr>
              <a:t>10</a:t>
            </a:r>
            <a:r>
              <a:rPr kumimoji="0" sz="1000" b="1" i="0" u="none" strike="noStrike" kern="0" cap="none" spc="0" normalizeH="0" baseline="0" noProof="0" dirty="0">
                <a:ln>
                  <a:noFill/>
                </a:ln>
                <a:solidFill>
                  <a:srgbClr val="14213D"/>
                </a:solidFill>
                <a:effectLst/>
                <a:uLnTx/>
                <a:uFillTx/>
                <a:latin typeface="Calibri" panose="020F0502020204030204"/>
                <a:ea typeface="+mn-ea"/>
                <a:cs typeface="Arial"/>
              </a:rPr>
              <a:t> MIN  |  SCEZ </a:t>
            </a:r>
            <a:r>
              <a:rPr kumimoji="0" lang="es-MX" sz="1000" b="1" i="0" u="none" strike="noStrike" kern="0" cap="none" spc="0" normalizeH="0" baseline="0" noProof="0" dirty="0">
                <a:ln>
                  <a:noFill/>
                </a:ln>
                <a:solidFill>
                  <a:srgbClr val="14213D"/>
                </a:solidFill>
                <a:effectLst/>
                <a:uLnTx/>
                <a:uFillTx/>
                <a:latin typeface="Calibri" panose="020F0502020204030204"/>
                <a:ea typeface="+mn-ea"/>
                <a:cs typeface="Arial"/>
              </a:rPr>
              <a:t>10</a:t>
            </a:r>
            <a:r>
              <a:rPr kumimoji="0" sz="1000" b="1" i="0" u="none" strike="noStrike" kern="0" cap="none" spc="0" normalizeH="0" baseline="0" noProof="0" dirty="0">
                <a:ln>
                  <a:noFill/>
                </a:ln>
                <a:solidFill>
                  <a:srgbClr val="14213D"/>
                </a:solidFill>
                <a:effectLst/>
                <a:uLnTx/>
                <a:uFillTx/>
                <a:latin typeface="Calibri" panose="020F0502020204030204"/>
                <a:ea typeface="+mn-ea"/>
                <a:cs typeface="Arial"/>
              </a:rPr>
              <a:t> MIN  |  SGFA </a:t>
            </a:r>
            <a:r>
              <a:rPr kumimoji="0" lang="es-MX" sz="1000" b="1" i="0" u="none" strike="noStrike" kern="0" cap="none" spc="0" normalizeH="0" baseline="0" noProof="0" dirty="0">
                <a:ln>
                  <a:noFill/>
                </a:ln>
                <a:solidFill>
                  <a:srgbClr val="14213D"/>
                </a:solidFill>
                <a:effectLst/>
                <a:uLnTx/>
                <a:uFillTx/>
                <a:latin typeface="Calibri" panose="020F0502020204030204"/>
                <a:ea typeface="+mn-ea"/>
                <a:cs typeface="Arial"/>
              </a:rPr>
              <a:t>10</a:t>
            </a:r>
            <a:r>
              <a:rPr kumimoji="0" sz="1000" b="1" i="0" u="none" strike="noStrike" kern="0" cap="none" spc="0" normalizeH="0" baseline="0" noProof="0" dirty="0">
                <a:ln>
                  <a:noFill/>
                </a:ln>
                <a:solidFill>
                  <a:srgbClr val="14213D"/>
                </a:solidFill>
                <a:effectLst/>
                <a:uLnTx/>
                <a:uFillTx/>
                <a:latin typeface="Calibri" panose="020F0502020204030204"/>
                <a:ea typeface="+mn-ea"/>
                <a:cs typeface="Arial"/>
              </a:rPr>
              <a:t> MIN</a:t>
            </a:r>
          </a:p>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00AA55"/>
                </a:solidFill>
                <a:effectLst/>
                <a:uLnTx/>
                <a:uFillTx/>
                <a:latin typeface="Calibri" panose="020F0502020204030204"/>
                <a:ea typeface="+mn-ea"/>
                <a:cs typeface="Arial"/>
              </a:rPr>
              <a:t>Valid until 2</a:t>
            </a:r>
            <a:r>
              <a:rPr kumimoji="0" lang="es-MX" sz="1000" b="1" i="0" u="none" strike="noStrike" kern="0" cap="none" spc="0" normalizeH="0" baseline="0" noProof="0" dirty="0">
                <a:ln>
                  <a:noFill/>
                </a:ln>
                <a:solidFill>
                  <a:srgbClr val="00AA55"/>
                </a:solidFill>
                <a:effectLst/>
                <a:uLnTx/>
                <a:uFillTx/>
                <a:latin typeface="Calibri" panose="020F0502020204030204"/>
                <a:ea typeface="+mn-ea"/>
                <a:cs typeface="Arial"/>
              </a:rPr>
              <a:t>5 OCT</a:t>
            </a:r>
            <a:r>
              <a:rPr kumimoji="0" sz="1000" b="1" i="0" u="none" strike="noStrike" kern="0" cap="none" spc="0" normalizeH="0" baseline="0" noProof="0" dirty="0">
                <a:ln>
                  <a:noFill/>
                </a:ln>
                <a:solidFill>
                  <a:srgbClr val="00AA55"/>
                </a:solidFill>
                <a:effectLst/>
                <a:uLnTx/>
                <a:uFillTx/>
                <a:latin typeface="Calibri" panose="020F0502020204030204"/>
                <a:ea typeface="+mn-ea"/>
                <a:cs typeface="Arial"/>
              </a:rPr>
              <a:t> </a:t>
            </a:r>
            <a:r>
              <a:rPr kumimoji="0" lang="es-MX" sz="1000" b="1" i="0" u="none" strike="noStrike" kern="0" cap="none" spc="0" normalizeH="0" baseline="0" noProof="0" dirty="0">
                <a:ln>
                  <a:noFill/>
                </a:ln>
                <a:solidFill>
                  <a:srgbClr val="00AA55"/>
                </a:solidFill>
                <a:effectLst/>
                <a:uLnTx/>
                <a:uFillTx/>
                <a:latin typeface="Calibri" panose="020F0502020204030204"/>
                <a:ea typeface="+mn-ea"/>
                <a:cs typeface="Arial"/>
              </a:rPr>
              <a:t>0300</a:t>
            </a:r>
            <a:r>
              <a:rPr kumimoji="0" sz="1000" b="1" i="0" u="none" strike="noStrike" kern="0" cap="none" spc="0" normalizeH="0" baseline="0" noProof="0" dirty="0">
                <a:ln>
                  <a:noFill/>
                </a:ln>
                <a:solidFill>
                  <a:srgbClr val="00AA55"/>
                </a:solidFill>
                <a:effectLst/>
                <a:uLnTx/>
                <a:uFillTx/>
                <a:latin typeface="Calibri" panose="020F0502020204030204"/>
                <a:ea typeface="+mn-ea"/>
                <a:cs typeface="Arial"/>
              </a:rPr>
              <a:t> UTC</a:t>
            </a:r>
          </a:p>
        </p:txBody>
      </p:sp>
      <p:sp>
        <p:nvSpPr>
          <p:cNvPr id="23" name="Rounded Rectangle 168">
            <a:extLst>
              <a:ext uri="{FF2B5EF4-FFF2-40B4-BE49-F238E27FC236}">
                <a16:creationId xmlns:a16="http://schemas.microsoft.com/office/drawing/2014/main" id="{B3934908-E3C6-C9D3-E830-DB40E7B4A8AD}"/>
              </a:ext>
            </a:extLst>
          </p:cNvPr>
          <p:cNvSpPr/>
          <p:nvPr/>
        </p:nvSpPr>
        <p:spPr>
          <a:xfrm>
            <a:off x="8577072" y="3479944"/>
            <a:ext cx="3557016" cy="521207"/>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SUEO → SAE</a:t>
            </a:r>
            <a:r>
              <a:rPr kumimoji="0" lang="es-MX" sz="1000" b="1" i="0" u="none" strike="noStrike" kern="0" cap="none" spc="0" normalizeH="0" baseline="0" noProof="0" dirty="0">
                <a:ln>
                  <a:noFill/>
                </a:ln>
                <a:solidFill>
                  <a:srgbClr val="E20000"/>
                </a:solidFill>
                <a:effectLst/>
                <a:uLnTx/>
                <a:uFillTx/>
                <a:latin typeface="Calibri" panose="020F0502020204030204"/>
                <a:ea typeface="+mn-ea"/>
                <a:cs typeface="Arial"/>
              </a:rPr>
              <a:t>F</a:t>
            </a:r>
            <a:endParaRPr kumimoji="0" sz="1000" b="1" i="0" u="none" strike="noStrike" kern="0" cap="none" spc="0" normalizeH="0" baseline="0" noProof="0" dirty="0">
              <a:ln>
                <a:noFill/>
              </a:ln>
              <a:solidFill>
                <a:srgbClr val="E20000"/>
              </a:solidFill>
              <a:effectLst/>
              <a:uLnTx/>
              <a:uFillTx/>
              <a:latin typeface="Calibri" panose="020F0502020204030204"/>
              <a:ea typeface="+mn-ea"/>
              <a:cs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via </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PAPIX/KUKEN: </a:t>
            </a:r>
            <a:r>
              <a:rPr kumimoji="0" lang="es-AR" sz="1000" b="0" i="0" u="none" strike="noStrike" kern="0" cap="none" spc="0" normalizeH="0" baseline="0" noProof="0" dirty="0">
                <a:ln>
                  <a:noFill/>
                </a:ln>
                <a:solidFill>
                  <a:srgbClr val="14213D"/>
                </a:solidFill>
                <a:effectLst/>
                <a:uLnTx/>
                <a:uFillTx/>
                <a:latin typeface="Calibri" panose="020F0502020204030204"/>
                <a:ea typeface="+mn-ea"/>
                <a:cs typeface="Arial"/>
              </a:rPr>
              <a:t>30</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 NM </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		180</a:t>
            </a:r>
            <a:r>
              <a:rPr kumimoji="0" lang="es-AR" sz="1000" b="0" i="0" u="none" strike="noStrike" kern="0" cap="none" spc="0" normalizeH="0" baseline="0" noProof="0" dirty="0">
                <a:ln>
                  <a:noFill/>
                </a:ln>
                <a:solidFill>
                  <a:srgbClr val="14213D"/>
                </a:solidFill>
                <a:effectLst/>
                <a:uLnTx/>
                <a:uFillTx/>
                <a:latin typeface="Calibri" panose="020F0502020204030204"/>
                <a:ea typeface="+mn-ea"/>
                <a:cs typeface="Arial"/>
              </a:rPr>
              <a:t>0</a:t>
            </a:r>
            <a:r>
              <a:rPr kumimoji="0" lang="es-AR" sz="1000" b="0" i="0" u="none" strike="noStrike" kern="0" cap="none" spc="0" normalizeH="0" baseline="0" noProof="0" dirty="0">
                <a:ln>
                  <a:noFill/>
                </a:ln>
                <a:solidFill>
                  <a:prstClr val="black"/>
                </a:solidFill>
                <a:effectLst/>
                <a:uLnTx/>
                <a:uFillTx/>
                <a:latin typeface="Calibri" panose="020F0502020204030204"/>
                <a:ea typeface="+mn-ea"/>
                <a:cs typeface="Arial"/>
              </a:rPr>
              <a:t>–2300</a:t>
            </a:r>
            <a:endParaRPr kumimoji="0" sz="1000" b="0" i="0" u="none" strike="noStrike" kern="0" cap="none" spc="0" normalizeH="0" baseline="0" noProof="0" dirty="0">
              <a:ln>
                <a:noFill/>
              </a:ln>
              <a:solidFill>
                <a:srgbClr val="14213D"/>
              </a:solidFill>
              <a:effectLst/>
              <a:uLnTx/>
              <a:uFillTx/>
              <a:latin typeface="Calibri" panose="020F0502020204030204"/>
              <a:ea typeface="+mn-ea"/>
              <a:cs typeface="Arial"/>
            </a:endParaRPr>
          </a:p>
        </p:txBody>
      </p:sp>
      <p:sp>
        <p:nvSpPr>
          <p:cNvPr id="15" name="Shape 23">
            <a:extLst>
              <a:ext uri="{FF2B5EF4-FFF2-40B4-BE49-F238E27FC236}">
                <a16:creationId xmlns:a16="http://schemas.microsoft.com/office/drawing/2014/main" id="{8343036A-8B93-2690-B441-645596CB7016}"/>
              </a:ext>
            </a:extLst>
          </p:cNvPr>
          <p:cNvSpPr/>
          <p:nvPr/>
        </p:nvSpPr>
        <p:spPr>
          <a:xfrm>
            <a:off x="415184" y="4485016"/>
            <a:ext cx="1691640" cy="9144"/>
          </a:xfrm>
          <a:prstGeom prst="rect">
            <a:avLst/>
          </a:prstGeom>
          <a:solidFill>
            <a:srgbClr val="FFFFFF"/>
          </a:solidFill>
          <a:ln w="8890">
            <a:solidFill>
              <a:srgbClr val="FFFFFF"/>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AR" sz="1800" b="0" i="0" u="none" strike="noStrike" kern="1200" cap="none" spc="0" normalizeH="0" baseline="0" noProof="0" dirty="0">
              <a:ln>
                <a:noFill/>
              </a:ln>
              <a:solidFill>
                <a:prstClr val="black"/>
              </a:solidFill>
              <a:effectLst/>
              <a:uLnTx/>
              <a:uFillTx/>
              <a:latin typeface="Aptos"/>
              <a:ea typeface="+mn-ea"/>
              <a:cs typeface="Arial"/>
            </a:endParaRPr>
          </a:p>
        </p:txBody>
      </p:sp>
      <p:pic>
        <p:nvPicPr>
          <p:cNvPr id="3" name="Imagen 2">
            <a:extLst>
              <a:ext uri="{FF2B5EF4-FFF2-40B4-BE49-F238E27FC236}">
                <a16:creationId xmlns:a16="http://schemas.microsoft.com/office/drawing/2014/main" id="{113456B7-384D-A160-B569-A4E95BFBFF4B}"/>
              </a:ext>
            </a:extLst>
          </p:cNvPr>
          <p:cNvPicPr>
            <a:picLocks noChangeAspect="1"/>
          </p:cNvPicPr>
          <p:nvPr/>
        </p:nvPicPr>
        <p:blipFill>
          <a:blip r:embed="rId6"/>
          <a:srcRect b="37423"/>
          <a:stretch>
            <a:fillRect/>
          </a:stretch>
        </p:blipFill>
        <p:spPr>
          <a:xfrm>
            <a:off x="2703415" y="1734701"/>
            <a:ext cx="1656393" cy="2148352"/>
          </a:xfrm>
          <a:prstGeom prst="rect">
            <a:avLst/>
          </a:prstGeom>
        </p:spPr>
      </p:pic>
      <p:sp>
        <p:nvSpPr>
          <p:cNvPr id="11" name="Rounded Rectangle 165">
            <a:extLst>
              <a:ext uri="{FF2B5EF4-FFF2-40B4-BE49-F238E27FC236}">
                <a16:creationId xmlns:a16="http://schemas.microsoft.com/office/drawing/2014/main" id="{92A9D788-D908-7D1A-35A1-D233BEA53C3B}"/>
              </a:ext>
            </a:extLst>
          </p:cNvPr>
          <p:cNvSpPr/>
          <p:nvPr/>
        </p:nvSpPr>
        <p:spPr>
          <a:xfrm>
            <a:off x="8577072" y="2154629"/>
            <a:ext cx="3557016" cy="493775"/>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AR" sz="1000" b="1" i="0" u="none" strike="noStrike" kern="0" cap="none" spc="0" normalizeH="0" baseline="0" noProof="0" dirty="0">
                <a:ln>
                  <a:noFill/>
                </a:ln>
                <a:solidFill>
                  <a:srgbClr val="E20000"/>
                </a:solidFill>
                <a:effectLst/>
                <a:uLnTx/>
                <a:uFillTx/>
                <a:latin typeface="Calibri" panose="020F0502020204030204"/>
                <a:ea typeface="+mn-ea"/>
                <a:cs typeface="Arial"/>
              </a:rPr>
              <a:t>EZE RDR CTA IV → SAEF</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AR" sz="1000" b="0" i="0" u="none" strike="noStrike" kern="0" cap="none" spc="0" normalizeH="0" baseline="0" noProof="0" dirty="0">
                <a:ln>
                  <a:noFill/>
                </a:ln>
                <a:solidFill>
                  <a:srgbClr val="14213D"/>
                </a:solidFill>
                <a:effectLst/>
                <a:uLnTx/>
                <a:uFillTx/>
                <a:latin typeface="Calibri" panose="020F0502020204030204"/>
                <a:ea typeface="+mn-ea"/>
                <a:cs typeface="Arial"/>
              </a:rPr>
              <a:t>VIA ASADA</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 </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4</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0 NM </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         	 	230</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0–</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02</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00</a:t>
            </a:r>
          </a:p>
        </p:txBody>
      </p:sp>
    </p:spTree>
    <p:extLst>
      <p:ext uri="{BB962C8B-B14F-4D97-AF65-F5344CB8AC3E}">
        <p14:creationId xmlns:p14="http://schemas.microsoft.com/office/powerpoint/2010/main" val="25936081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dirty="0">
                <a:solidFill>
                  <a:srgbClr val="002060"/>
                </a:solidFill>
              </a:rPr>
              <a:t>CADENA</a:t>
            </a:r>
            <a:endParaRPr lang="en-US" sz="3600" b="1" dirty="0"/>
          </a:p>
        </p:txBody>
      </p:sp>
      <p:pic>
        <p:nvPicPr>
          <p:cNvPr id="6" name="Picture 5"/>
          <p:cNvPicPr>
            <a:picLocks noChangeAspect="1"/>
          </p:cNvPicPr>
          <p:nvPr/>
        </p:nvPicPr>
        <p:blipFill>
          <a:blip r:embed="rId2"/>
          <a:stretch/>
        </p:blipFill>
        <p:spPr bwMode="auto">
          <a:xfrm>
            <a:off x="1504551" y="1447800"/>
            <a:ext cx="1733550" cy="1066800"/>
          </a:xfrm>
          <a:prstGeom prst="rect">
            <a:avLst/>
          </a:prstGeom>
        </p:spPr>
      </p:pic>
      <p:pic>
        <p:nvPicPr>
          <p:cNvPr id="8" name="Picture 7"/>
          <p:cNvPicPr>
            <a:picLocks noChangeAspect="1"/>
          </p:cNvPicPr>
          <p:nvPr/>
        </p:nvPicPr>
        <p:blipFill>
          <a:blip r:embed="rId3"/>
          <a:stretch/>
        </p:blipFill>
        <p:spPr bwMode="auto">
          <a:xfrm>
            <a:off x="3238101" y="1981200"/>
            <a:ext cx="5715798" cy="4286848"/>
          </a:xfrm>
          <a:prstGeom prst="rect">
            <a:avLst/>
          </a:prstGeom>
        </p:spPr>
      </p:pic>
      <p:pic>
        <p:nvPicPr>
          <p:cNvPr id="7" name="Picture 6"/>
          <p:cNvPicPr>
            <a:picLocks noChangeAspect="1"/>
          </p:cNvPicPr>
          <p:nvPr/>
        </p:nvPicPr>
        <p:blipFill>
          <a:blip r:embed="rId4"/>
          <a:stretch/>
        </p:blipFill>
        <p:spPr bwMode="auto">
          <a:xfrm>
            <a:off x="1380582" y="3171825"/>
            <a:ext cx="1990725" cy="51435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7" name="Picture 6"/>
          <p:cNvPicPr>
            <a:picLocks noChangeAspect="1"/>
          </p:cNvPicPr>
          <p:nvPr/>
        </p:nvPicPr>
        <p:blipFill>
          <a:blip r:embed="rId2"/>
          <a:stretch/>
        </p:blipFill>
        <p:spPr bwMode="auto">
          <a:xfrm>
            <a:off x="2538398" y="1685925"/>
            <a:ext cx="7115205" cy="3810000"/>
          </a:xfrm>
          <a:prstGeom prst="rect">
            <a:avLst/>
          </a:prstGeom>
        </p:spPr>
      </p:pic>
      <p:pic>
        <p:nvPicPr>
          <p:cNvPr id="3" name="Picture 2"/>
          <p:cNvPicPr>
            <a:picLocks noChangeAspect="1"/>
          </p:cNvPicPr>
          <p:nvPr/>
        </p:nvPicPr>
        <p:blipFill>
          <a:blip r:embed="rId3"/>
          <a:stretch/>
        </p:blipFill>
        <p:spPr bwMode="auto">
          <a:xfrm>
            <a:off x="1905001" y="1676400"/>
            <a:ext cx="1530191" cy="16002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5" name="Picture 4"/>
          <p:cNvPicPr>
            <a:picLocks noChangeAspect="1"/>
          </p:cNvPicPr>
          <p:nvPr/>
        </p:nvPicPr>
        <p:blipFill>
          <a:blip r:embed="rId2"/>
          <a:srcRect r="825"/>
          <a:stretch/>
        </p:blipFill>
        <p:spPr bwMode="auto">
          <a:xfrm>
            <a:off x="3352800" y="2364028"/>
            <a:ext cx="6493590" cy="3583008"/>
          </a:xfrm>
          <a:prstGeom prst="rect">
            <a:avLst/>
          </a:prstGeom>
        </p:spPr>
      </p:pic>
      <p:pic>
        <p:nvPicPr>
          <p:cNvPr id="2" name="Picture 1"/>
          <p:cNvPicPr>
            <a:picLocks noChangeAspect="1"/>
          </p:cNvPicPr>
          <p:nvPr/>
        </p:nvPicPr>
        <p:blipFill>
          <a:blip r:embed="rId3"/>
          <a:stretch/>
        </p:blipFill>
        <p:spPr bwMode="auto">
          <a:xfrm>
            <a:off x="1807369" y="1217232"/>
            <a:ext cx="2276475" cy="1146796"/>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6" name="Imagen 2"/>
          <p:cNvPicPr>
            <a:picLocks noChangeAspect="1"/>
          </p:cNvPicPr>
          <p:nvPr/>
        </p:nvPicPr>
        <p:blipFill>
          <a:blip r:embed="rId2"/>
          <a:srcRect r="1248"/>
          <a:stretch/>
        </p:blipFill>
        <p:spPr bwMode="auto">
          <a:xfrm>
            <a:off x="2442817" y="1447800"/>
            <a:ext cx="7306365" cy="5230644"/>
          </a:xfrm>
          <a:prstGeom prst="rect">
            <a:avLst/>
          </a:prstGeom>
          <a:ln w="3175">
            <a:solidFill>
              <a:schemeClr val="tx1"/>
            </a:solidFill>
          </a:ln>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7" name="Picture 2" descr="CNES launches a space investment fund to be managed by CapDecisif  Management - Cosmicapital"/>
          <p:cNvPicPr>
            <a:picLocks noChangeAspect="1" noChangeArrowheads="1"/>
          </p:cNvPicPr>
          <p:nvPr/>
        </p:nvPicPr>
        <p:blipFill>
          <a:blip r:embed="rId3"/>
          <a:stretch/>
        </p:blipFill>
        <p:spPr bwMode="auto">
          <a:xfrm>
            <a:off x="2442817" y="1020160"/>
            <a:ext cx="2661353" cy="17525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4" name="Picture 3"/>
          <p:cNvPicPr>
            <a:picLocks noChangeAspect="1"/>
          </p:cNvPicPr>
          <p:nvPr/>
        </p:nvPicPr>
        <p:blipFill>
          <a:blip r:embed="rId2"/>
          <a:srcRect l="11230" t="16644" r="10959" b="-7397"/>
          <a:stretch/>
        </p:blipFill>
        <p:spPr bwMode="auto">
          <a:xfrm>
            <a:off x="3246495" y="1676400"/>
            <a:ext cx="5699010" cy="4267200"/>
          </a:xfrm>
          <a:prstGeom prst="rect">
            <a:avLst/>
          </a:prstGeom>
        </p:spPr>
      </p:pic>
      <p:sp>
        <p:nvSpPr>
          <p:cNvPr id="5" name="TextBox 4"/>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2" name="Picture 1"/>
          <p:cNvPicPr>
            <a:picLocks noChangeAspect="1"/>
          </p:cNvPicPr>
          <p:nvPr/>
        </p:nvPicPr>
        <p:blipFill>
          <a:blip r:embed="rId3"/>
          <a:stretch/>
        </p:blipFill>
        <p:spPr bwMode="auto">
          <a:xfrm>
            <a:off x="990600" y="1219200"/>
            <a:ext cx="2057400" cy="619125"/>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2" name="Picture 1"/>
          <p:cNvPicPr>
            <a:picLocks noChangeAspect="1"/>
          </p:cNvPicPr>
          <p:nvPr/>
        </p:nvPicPr>
        <p:blipFill>
          <a:blip r:embed="rId2"/>
          <a:stretch/>
        </p:blipFill>
        <p:spPr bwMode="auto">
          <a:xfrm>
            <a:off x="3733801" y="1447800"/>
            <a:ext cx="6044431" cy="4572000"/>
          </a:xfrm>
          <a:prstGeom prst="rect">
            <a:avLst/>
          </a:prstGeom>
        </p:spPr>
      </p:pic>
      <p:sp>
        <p:nvSpPr>
          <p:cNvPr id="5" name="TextBox 4"/>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3" name="Picture 2"/>
          <p:cNvPicPr>
            <a:picLocks noChangeAspect="1"/>
          </p:cNvPicPr>
          <p:nvPr/>
        </p:nvPicPr>
        <p:blipFill>
          <a:blip r:embed="rId3"/>
          <a:stretch/>
        </p:blipFill>
        <p:spPr bwMode="auto">
          <a:xfrm>
            <a:off x="2057401" y="1447801"/>
            <a:ext cx="1514333" cy="151433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20325" y="-23405"/>
            <a:ext cx="504313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Arial"/>
              </a:rPr>
              <a:t>CADENA</a:t>
            </a:r>
            <a:endParaRPr kumimoji="0" lang="en-US" sz="2400" b="1" i="0" u="none" strike="noStrike" kern="1200" cap="none" spc="0" normalizeH="0" baseline="0" noProof="0" dirty="0">
              <a:ln>
                <a:noFill/>
              </a:ln>
              <a:solidFill>
                <a:prstClr val="black"/>
              </a:solidFill>
              <a:effectLst/>
              <a:uLnTx/>
              <a:uFillTx/>
              <a:latin typeface="Helvetica"/>
              <a:ea typeface="+mn-ea"/>
              <a:cs typeface="Arial"/>
            </a:endParaRPr>
          </a:p>
        </p:txBody>
      </p:sp>
      <p:sp>
        <p:nvSpPr>
          <p:cNvPr id="3" name="Rectángulo 10"/>
          <p:cNvSpPr/>
          <p:nvPr/>
        </p:nvSpPr>
        <p:spPr>
          <a:xfrm>
            <a:off x="2134764" y="438260"/>
            <a:ext cx="7519800" cy="369332"/>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Arial" panose="020B0604020202020204"/>
                <a:ea typeface="+mn-ea"/>
                <a:cs typeface="Arial"/>
              </a:rPr>
              <a:t> </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nvGraphicFramePr>
        <p:xfrm>
          <a:off x="54031" y="719271"/>
          <a:ext cx="12057531" cy="5952462"/>
        </p:xfrm>
        <a:graphic>
          <a:graphicData uri="http://schemas.openxmlformats.org/drawingml/2006/table">
            <a:tbl>
              <a:tblPr firstRow="1" bandRow="1"/>
              <a:tblGrid>
                <a:gridCol w="8753907">
                  <a:extLst>
                    <a:ext uri="{9D8B030D-6E8A-4147-A177-3AD203B41FA5}">
                      <a16:colId xmlns:a16="http://schemas.microsoft.com/office/drawing/2014/main" val="20000"/>
                    </a:ext>
                  </a:extLst>
                </a:gridCol>
                <a:gridCol w="2117293">
                  <a:extLst>
                    <a:ext uri="{9D8B030D-6E8A-4147-A177-3AD203B41FA5}">
                      <a16:colId xmlns:a16="http://schemas.microsoft.com/office/drawing/2014/main" val="414455015"/>
                    </a:ext>
                  </a:extLst>
                </a:gridCol>
                <a:gridCol w="1186331">
                  <a:extLst>
                    <a:ext uri="{9D8B030D-6E8A-4147-A177-3AD203B41FA5}">
                      <a16:colId xmlns:a16="http://schemas.microsoft.com/office/drawing/2014/main" val="2846535691"/>
                    </a:ext>
                  </a:extLst>
                </a:gridCol>
              </a:tblGrid>
              <a:tr h="426325">
                <a:tc>
                  <a:txBody>
                    <a:bodyPr/>
                    <a:lstStyle/>
                    <a:p>
                      <a:pPr marL="85725" indent="0" algn="ctr" defTabSz="914400" rtl="0" eaLnBrk="1" latinLnBrk="0" hangingPunct="1">
                        <a:lnSpc>
                          <a:spcPct val="100000"/>
                        </a:lnSpc>
                        <a:spcBef>
                          <a:spcPts val="5"/>
                        </a:spcBef>
                        <a:buFont typeface="Wingdings"/>
                        <a:buNone/>
                      </a:pPr>
                      <a:r>
                        <a:rPr lang="en-US" sz="1300" b="1" kern="1200" spc="-20" noProof="0" dirty="0">
                          <a:solidFill>
                            <a:schemeClr val="tx1"/>
                          </a:solidFill>
                          <a:latin typeface="Calibri"/>
                          <a:ea typeface="+mn-ea"/>
                          <a:cs typeface="Calibri"/>
                        </a:rPr>
                        <a:t>CONSTRAINTS AND SIGNIFICANT NOTAMS</a:t>
                      </a: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85725" indent="0" algn="ctr" defTabSz="914400" rtl="0" eaLnBrk="1" latinLnBrk="0" hangingPunct="1">
                        <a:lnSpc>
                          <a:spcPct val="100000"/>
                        </a:lnSpc>
                        <a:spcBef>
                          <a:spcPts val="5"/>
                        </a:spcBef>
                        <a:buFont typeface="Wingdings"/>
                        <a:buNone/>
                      </a:pPr>
                      <a:r>
                        <a:rPr lang="en-US" sz="1300" b="1" kern="1200" spc="-20" dirty="0">
                          <a:solidFill>
                            <a:schemeClr val="tx1"/>
                          </a:solidFill>
                          <a:latin typeface="Calibri"/>
                          <a:ea typeface="+mn-ea"/>
                          <a:cs typeface="Calibri"/>
                        </a:rPr>
                        <a:t>SIGNIFICANT WEATHER</a:t>
                      </a:r>
                      <a:endParaRPr lang="en-TT" sz="1300" b="1" kern="1200" spc="-2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algn="ctr"/>
                      <a:r>
                        <a:rPr lang="en-US" sz="1300" b="1" kern="1200" spc="-20" dirty="0">
                          <a:solidFill>
                            <a:schemeClr val="tx1"/>
                          </a:solidFill>
                          <a:latin typeface="Calibri"/>
                          <a:ea typeface="+mn-ea"/>
                          <a:cs typeface="Calibri"/>
                        </a:rPr>
                        <a:t>OTHER</a:t>
                      </a:r>
                      <a:endParaRPr lang="en-TT" sz="1300" b="1" kern="1200" spc="-2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551783838"/>
                  </a:ext>
                </a:extLst>
              </a:tr>
              <a:tr h="552613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200" b="1" i="0" kern="1200" spc="-5" baseline="0" dirty="0">
                          <a:solidFill>
                            <a:srgbClr val="FF0000"/>
                          </a:solidFill>
                          <a:latin typeface="Calibri"/>
                          <a:ea typeface="+mn-ea"/>
                          <a:cs typeface="Calibri"/>
                        </a:rPr>
                        <a:t>TAPA</a:t>
                      </a:r>
                    </a:p>
                    <a:p>
                      <a:pPr marL="290830" marR="0" lvl="0" indent="-285750" algn="l"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lang="en-US" sz="1200" b="1" i="0" kern="1200" spc="-5" baseline="0" dirty="0">
                          <a:solidFill>
                            <a:schemeClr val="tx1"/>
                          </a:solidFill>
                          <a:latin typeface="Calibri"/>
                          <a:ea typeface="+mn-ea"/>
                          <a:cs typeface="Calibri"/>
                        </a:rPr>
                        <a:t>A1411/26 &amp; A1402/26 </a:t>
                      </a:r>
                      <a:r>
                        <a:rPr lang="en-US" sz="1200" b="0" i="0" kern="1200" spc="-5" baseline="0" dirty="0">
                          <a:solidFill>
                            <a:schemeClr val="tx1"/>
                          </a:solidFill>
                          <a:latin typeface="Calibri"/>
                          <a:ea typeface="+mn-ea"/>
                          <a:cs typeface="Calibri"/>
                        </a:rPr>
                        <a:t> V.C. BIRD APP CONTROL SERVICE UNAVAILABLE AND AD CLSD  DUE STAFF SHORTAGE </a:t>
                      </a:r>
                      <a:r>
                        <a:rPr lang="en-US" sz="1200" b="1" i="0" kern="1200" spc="-5" baseline="0" dirty="0">
                          <a:solidFill>
                            <a:schemeClr val="tx1"/>
                          </a:solidFill>
                          <a:latin typeface="Calibri"/>
                          <a:ea typeface="+mn-ea"/>
                          <a:cs typeface="Calibri"/>
                        </a:rPr>
                        <a:t>0200 -1000 </a:t>
                      </a:r>
                      <a:r>
                        <a:rPr lang="en-US" sz="1200" b="0" i="0" kern="1200" spc="-5" baseline="0" dirty="0">
                          <a:solidFill>
                            <a:schemeClr val="tx1"/>
                          </a:solidFill>
                          <a:latin typeface="Calibri"/>
                          <a:ea typeface="+mn-ea"/>
                          <a:cs typeface="Calibri"/>
                        </a:rPr>
                        <a:t>UTC </a:t>
                      </a:r>
                      <a:r>
                        <a:rPr lang="en-US" sz="1200" b="1" i="0" kern="1200" spc="-5" baseline="0" dirty="0">
                          <a:solidFill>
                            <a:schemeClr val="tx1"/>
                          </a:solidFill>
                          <a:latin typeface="Calibri"/>
                          <a:ea typeface="+mn-ea"/>
                          <a:cs typeface="Calibri"/>
                        </a:rPr>
                        <a:t>DAILY</a:t>
                      </a:r>
                      <a:r>
                        <a:rPr lang="en-US" sz="1200" b="0" i="0" kern="1200" spc="-5" baseline="0" dirty="0">
                          <a:solidFill>
                            <a:schemeClr val="tx1"/>
                          </a:solidFill>
                          <a:latin typeface="Calibri"/>
                          <a:ea typeface="+mn-ea"/>
                          <a:cs typeface="Calibri"/>
                        </a:rPr>
                        <a:t> UNTIL </a:t>
                      </a:r>
                      <a:r>
                        <a:rPr lang="en-US" sz="1200" b="1" i="0" kern="1200" spc="-5" baseline="0" dirty="0">
                          <a:solidFill>
                            <a:schemeClr val="tx1"/>
                          </a:solidFill>
                          <a:latin typeface="Calibri"/>
                          <a:ea typeface="+mn-ea"/>
                          <a:cs typeface="Calibri"/>
                        </a:rPr>
                        <a:t>07 DEC</a:t>
                      </a:r>
                      <a:r>
                        <a:rPr lang="en-US" sz="1200" b="0" i="0" kern="1200" spc="-5" baseline="0" dirty="0">
                          <a:solidFill>
                            <a:schemeClr val="tx1"/>
                          </a:solidFill>
                          <a:latin typeface="Calibri"/>
                          <a:ea typeface="+mn-ea"/>
                          <a:cs typeface="Calibri"/>
                        </a:rPr>
                        <a:t>.</a:t>
                      </a: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200" b="0" i="0" kern="1200" spc="-5" baseline="0" dirty="0">
                        <a:solidFill>
                          <a:schemeClr val="tx1"/>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200" b="1" i="0" kern="1200" spc="-5" baseline="0" dirty="0">
                          <a:solidFill>
                            <a:srgbClr val="FF0000"/>
                          </a:solidFill>
                          <a:latin typeface="Calibri"/>
                          <a:ea typeface="+mn-ea"/>
                          <a:cs typeface="Calibri"/>
                        </a:rPr>
                        <a:t>TFFF </a:t>
                      </a:r>
                    </a:p>
                    <a:p>
                      <a:pPr marL="176530" marR="0" lvl="0" indent="-171450" algn="l"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lang="en-US" sz="1200" b="1" i="0" kern="1200" spc="-5" baseline="0">
                          <a:solidFill>
                            <a:schemeClr val="tx1"/>
                          </a:solidFill>
                          <a:latin typeface="Calibri"/>
                          <a:ea typeface="+mn-ea"/>
                          <a:cs typeface="Calibri"/>
                        </a:rPr>
                        <a:t> </a:t>
                      </a:r>
                      <a:r>
                        <a:rPr lang="en-US" sz="1200" b="1" i="0" kern="1200" spc="-5" baseline="0" dirty="0">
                          <a:solidFill>
                            <a:schemeClr val="tx1"/>
                          </a:solidFill>
                          <a:latin typeface="Calibri"/>
                          <a:ea typeface="+mn-ea"/>
                          <a:cs typeface="Calibri"/>
                        </a:rPr>
                        <a:t>A1529/26 </a:t>
                      </a:r>
                      <a:r>
                        <a:rPr lang="en-US" sz="1200" b="0" i="0" kern="1200" spc="-5" baseline="0" dirty="0">
                          <a:solidFill>
                            <a:schemeClr val="tx1"/>
                          </a:solidFill>
                          <a:latin typeface="Calibri"/>
                          <a:ea typeface="+mn-ea"/>
                          <a:cs typeface="Calibri"/>
                        </a:rPr>
                        <a:t>SSR U/S DUE TO MAINTENANCE FROM </a:t>
                      </a:r>
                      <a:r>
                        <a:rPr lang="en-US" sz="1200" b="1" i="0" kern="1200" spc="-5" baseline="0" dirty="0">
                          <a:solidFill>
                            <a:schemeClr val="tx1"/>
                          </a:solidFill>
                          <a:latin typeface="Calibri"/>
                          <a:ea typeface="+mn-ea"/>
                          <a:cs typeface="Calibri"/>
                        </a:rPr>
                        <a:t>1200-1700UTC</a:t>
                      </a:r>
                      <a:r>
                        <a:rPr lang="en-US" sz="1200" b="0" i="0" kern="1200" spc="-5" baseline="0" dirty="0">
                          <a:solidFill>
                            <a:schemeClr val="tx1"/>
                          </a:solidFill>
                          <a:latin typeface="Calibri"/>
                          <a:ea typeface="+mn-ea"/>
                          <a:cs typeface="Calibri"/>
                        </a:rPr>
                        <a:t> ON </a:t>
                      </a:r>
                      <a:r>
                        <a:rPr lang="en-US" sz="1200" b="1" i="0" kern="1200" spc="-5" baseline="0" dirty="0">
                          <a:solidFill>
                            <a:schemeClr val="tx1"/>
                          </a:solidFill>
                          <a:latin typeface="Calibri"/>
                          <a:ea typeface="+mn-ea"/>
                          <a:cs typeface="Calibri"/>
                        </a:rPr>
                        <a:t>14 OCT.</a:t>
                      </a:r>
                    </a:p>
                    <a:p>
                      <a:pPr marL="176530" marR="0" lvl="0" indent="-171450" algn="l"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lang="en-US" sz="1200" b="1" i="0" kern="1200" spc="-5" baseline="0" dirty="0">
                          <a:solidFill>
                            <a:schemeClr val="tx1"/>
                          </a:solidFill>
                          <a:latin typeface="Calibri"/>
                          <a:ea typeface="+mn-ea"/>
                          <a:cs typeface="Calibri"/>
                        </a:rPr>
                        <a:t> A1530/26 </a:t>
                      </a:r>
                      <a:r>
                        <a:rPr lang="en-US" sz="1200" b="0" i="0" kern="1200" spc="-5" baseline="0" dirty="0">
                          <a:solidFill>
                            <a:schemeClr val="tx1"/>
                          </a:solidFill>
                          <a:latin typeface="Calibri"/>
                          <a:ea typeface="+mn-ea"/>
                          <a:cs typeface="Calibri"/>
                        </a:rPr>
                        <a:t>FLOW CONTROL AND ATFM TO BE IMPLEMENTED DUE TO RADAR MAINETANCE FROM </a:t>
                      </a:r>
                      <a:r>
                        <a:rPr lang="en-US" sz="1200" b="1" i="0" kern="1200" spc="-5" baseline="0" dirty="0">
                          <a:solidFill>
                            <a:schemeClr val="tx1"/>
                          </a:solidFill>
                          <a:latin typeface="Calibri"/>
                          <a:ea typeface="+mn-ea"/>
                          <a:cs typeface="Calibri"/>
                        </a:rPr>
                        <a:t>1200-1700UTC</a:t>
                      </a:r>
                      <a:r>
                        <a:rPr lang="en-US" sz="1200" b="0" i="0" kern="1200" spc="-5" baseline="0" dirty="0">
                          <a:solidFill>
                            <a:schemeClr val="tx1"/>
                          </a:solidFill>
                          <a:latin typeface="Calibri"/>
                          <a:ea typeface="+mn-ea"/>
                          <a:cs typeface="Calibri"/>
                        </a:rPr>
                        <a:t> ON </a:t>
                      </a:r>
                      <a:r>
                        <a:rPr lang="en-US" sz="1200" b="1" i="0" kern="1200" spc="-5" baseline="0" dirty="0">
                          <a:solidFill>
                            <a:schemeClr val="tx1"/>
                          </a:solidFill>
                          <a:latin typeface="Calibri"/>
                          <a:ea typeface="+mn-ea"/>
                          <a:cs typeface="Calibri"/>
                        </a:rPr>
                        <a:t>14 OCT.</a:t>
                      </a:r>
                    </a:p>
                    <a:p>
                      <a:pPr marL="176530" marR="0" lvl="0" indent="-171450" algn="l"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lang="en-US" sz="1200" b="1" i="0" kern="1200" spc="-5" baseline="0" dirty="0">
                          <a:solidFill>
                            <a:schemeClr val="tx1"/>
                          </a:solidFill>
                          <a:latin typeface="Calibri"/>
                          <a:ea typeface="+mn-ea"/>
                          <a:cs typeface="Calibri"/>
                        </a:rPr>
                        <a:t> A1560/26 </a:t>
                      </a:r>
                      <a:r>
                        <a:rPr lang="en-US" sz="1200" dirty="0"/>
                        <a:t>FLOW CONTROL IMPLEMENTED DUE TO STAFF SHORTAGE ON VARIOUS DAYS BETWEEN </a:t>
                      </a:r>
                      <a:r>
                        <a:rPr lang="en-US" sz="1200" b="1" dirty="0"/>
                        <a:t>1030-1600UTC</a:t>
                      </a:r>
                      <a:r>
                        <a:rPr lang="en-US" sz="1200" dirty="0"/>
                        <a:t> SEE NOTAM FOR     DETAILS VALID UNTIL </a:t>
                      </a:r>
                      <a:r>
                        <a:rPr lang="en-US" sz="1200" b="1" dirty="0"/>
                        <a:t>26 OCT.</a:t>
                      </a:r>
                      <a:endParaRPr lang="en-US" sz="1200" b="1" i="0" kern="1200" spc="-5" baseline="0" dirty="0">
                        <a:solidFill>
                          <a:schemeClr val="tx1"/>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200" b="1" i="0" kern="1200" spc="-5" baseline="0" dirty="0">
                        <a:solidFill>
                          <a:schemeClr val="tx1"/>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200" b="1" i="0" kern="1200" spc="-5" baseline="0" dirty="0">
                          <a:solidFill>
                            <a:srgbClr val="FF0000"/>
                          </a:solidFill>
                          <a:latin typeface="Calibri"/>
                          <a:ea typeface="+mn-ea"/>
                          <a:cs typeface="Calibri"/>
                        </a:rPr>
                        <a:t>TLPL </a:t>
                      </a:r>
                    </a:p>
                    <a:p>
                      <a:pPr marL="176530" marR="0" lvl="0" indent="-171450" algn="l"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lang="en-US" sz="1200" b="1" i="0" kern="1200" spc="-5" baseline="0" dirty="0">
                          <a:solidFill>
                            <a:schemeClr val="tx1"/>
                          </a:solidFill>
                          <a:latin typeface="Calibri"/>
                          <a:ea typeface="+mn-ea"/>
                          <a:cs typeface="Calibri"/>
                        </a:rPr>
                        <a:t>   A1452/26 </a:t>
                      </a:r>
                      <a:r>
                        <a:rPr lang="en-US" sz="1200" b="0" i="0" kern="1200" spc="-5" baseline="0" dirty="0">
                          <a:solidFill>
                            <a:schemeClr val="tx1"/>
                          </a:solidFill>
                          <a:latin typeface="Calibri"/>
                          <a:ea typeface="+mn-ea"/>
                          <a:cs typeface="Calibri"/>
                        </a:rPr>
                        <a:t>AERODROME HOURS OF OPERATION REDUCED SEE NOTAM FOR CONSTRAINTS, VALID UNTIL </a:t>
                      </a:r>
                      <a:r>
                        <a:rPr lang="en-US" sz="1200" b="1" i="0" kern="1200" spc="-5" baseline="0" dirty="0">
                          <a:solidFill>
                            <a:schemeClr val="tx1"/>
                          </a:solidFill>
                          <a:latin typeface="Calibri"/>
                          <a:ea typeface="+mn-ea"/>
                          <a:cs typeface="Calibri"/>
                        </a:rPr>
                        <a:t>16 DEC.</a:t>
                      </a:r>
                    </a:p>
                    <a:p>
                      <a:pPr marL="5080" marR="0" lvl="0" indent="0" algn="just"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200" b="1" dirty="0"/>
                    </a:p>
                    <a:p>
                      <a:pPr marL="5080" marR="0" lvl="0" indent="0" algn="just"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200" b="1" dirty="0">
                          <a:solidFill>
                            <a:srgbClr val="FF0000"/>
                          </a:solidFill>
                        </a:rPr>
                        <a:t>TVSC</a:t>
                      </a:r>
                    </a:p>
                    <a:p>
                      <a:pPr marL="290830" marR="0" lvl="0" indent="-285750" algn="just"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lang="en-US" sz="1200" b="1" dirty="0">
                          <a:solidFill>
                            <a:schemeClr val="tx1"/>
                          </a:solidFill>
                        </a:rPr>
                        <a:t>A1210/26 </a:t>
                      </a:r>
                      <a:r>
                        <a:rPr lang="en-US" sz="1200" b="0" dirty="0">
                          <a:solidFill>
                            <a:schemeClr val="tx1"/>
                          </a:solidFill>
                        </a:rPr>
                        <a:t>RWY 13/31 LIMITED TO MAXIMUM TAKE-OFF MASS  (MTOM) NOT EXCEEDING 75,000 LBS UNTIL </a:t>
                      </a:r>
                      <a:r>
                        <a:rPr lang="en-US" sz="1200" b="1" dirty="0">
                          <a:solidFill>
                            <a:schemeClr val="tx1"/>
                          </a:solidFill>
                        </a:rPr>
                        <a:t>7 NOV</a:t>
                      </a:r>
                      <a:r>
                        <a:rPr lang="en-US" sz="1200" b="0" dirty="0">
                          <a:solidFill>
                            <a:schemeClr val="tx1"/>
                          </a:solidFill>
                        </a:rPr>
                        <a:t>.</a:t>
                      </a:r>
                    </a:p>
                    <a:p>
                      <a:pPr marL="5080" marR="0" lvl="0" indent="0" algn="just"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200" b="0" dirty="0">
                        <a:solidFill>
                          <a:schemeClr val="tx1"/>
                        </a:solidFill>
                      </a:endParaRPr>
                    </a:p>
                    <a:p>
                      <a:pPr marL="5080" marR="0" lvl="0" indent="0" algn="just"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200" b="1" i="0" kern="1200" spc="-5" baseline="0" dirty="0">
                          <a:solidFill>
                            <a:srgbClr val="FF0000"/>
                          </a:solidFill>
                          <a:latin typeface="Calibri"/>
                          <a:ea typeface="+mn-ea"/>
                          <a:cs typeface="Calibri"/>
                        </a:rPr>
                        <a:t>TTZP</a:t>
                      </a: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
                        <a:tabLst/>
                        <a:defRPr/>
                      </a:pPr>
                      <a:r>
                        <a:rPr lang="en-US" sz="1200" b="1" i="0" kern="1200" spc="-5" baseline="0" dirty="0">
                          <a:solidFill>
                            <a:schemeClr val="tx1"/>
                          </a:solidFill>
                          <a:latin typeface="Calibri"/>
                          <a:ea typeface="+mn-ea"/>
                          <a:cs typeface="Calibri"/>
                        </a:rPr>
                        <a:t>A1325/26 </a:t>
                      </a:r>
                      <a:r>
                        <a:rPr lang="en-US" sz="1200" b="0" i="0" kern="1200" spc="-5" baseline="0" dirty="0">
                          <a:solidFill>
                            <a:schemeClr val="tx1"/>
                          </a:solidFill>
                          <a:latin typeface="Calibri"/>
                          <a:ea typeface="+mn-ea"/>
                          <a:cs typeface="Calibri"/>
                        </a:rPr>
                        <a:t>DUE LIMITED VHF COVERAGE IN TTZP FIR, ACFT ARE REQUESTED TO LOG ON TTZP FOR CPDLC OR RELAY REPORTS VIA NY HF VALID UNTIL </a:t>
                      </a:r>
                      <a:r>
                        <a:rPr lang="en-US" sz="1200" b="1" i="0" kern="1200" spc="-5" baseline="0" dirty="0">
                          <a:solidFill>
                            <a:schemeClr val="tx1"/>
                          </a:solidFill>
                          <a:latin typeface="Calibri"/>
                          <a:ea typeface="+mn-ea"/>
                          <a:cs typeface="Calibri"/>
                        </a:rPr>
                        <a:t>29 NOV. </a:t>
                      </a: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
                        <a:tabLst/>
                        <a:defRPr/>
                      </a:pPr>
                      <a:r>
                        <a:rPr lang="en-US" sz="1200" b="1" i="0" kern="1200" spc="-5" baseline="0" dirty="0">
                          <a:solidFill>
                            <a:schemeClr val="tx1"/>
                          </a:solidFill>
                          <a:latin typeface="Calibri"/>
                          <a:ea typeface="+mn-ea"/>
                          <a:cs typeface="Calibri"/>
                        </a:rPr>
                        <a:t>A1380/26 </a:t>
                      </a:r>
                      <a:r>
                        <a:rPr lang="en-US" sz="1200" b="0" i="0" kern="1200" spc="-5" baseline="0" dirty="0">
                          <a:solidFill>
                            <a:schemeClr val="tx1"/>
                          </a:solidFill>
                          <a:latin typeface="Calibri"/>
                          <a:ea typeface="+mn-ea"/>
                          <a:cs typeface="Calibri"/>
                        </a:rPr>
                        <a:t>PIARCO APP A/G VHF IN USE 124.000 MHZ UNTIL </a:t>
                      </a:r>
                      <a:r>
                        <a:rPr lang="en-US" sz="1200" b="1" i="0" kern="1200" spc="-5" baseline="0" dirty="0">
                          <a:solidFill>
                            <a:schemeClr val="tx1"/>
                          </a:solidFill>
                          <a:latin typeface="Calibri"/>
                          <a:ea typeface="+mn-ea"/>
                          <a:cs typeface="Calibri"/>
                        </a:rPr>
                        <a:t>06 DEC.</a:t>
                      </a: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
                        <a:tabLst/>
                        <a:defRPr/>
                      </a:pPr>
                      <a:r>
                        <a:rPr lang="en-US" sz="1200" b="1" i="0" kern="1200" spc="-5" baseline="0" dirty="0">
                          <a:solidFill>
                            <a:schemeClr val="tx1"/>
                          </a:solidFill>
                          <a:latin typeface="Calibri"/>
                          <a:ea typeface="+mn-ea"/>
                          <a:cs typeface="Calibri"/>
                        </a:rPr>
                        <a:t>A1430/26 </a:t>
                      </a:r>
                      <a:r>
                        <a:rPr lang="en-US" sz="1200" b="0" i="0" kern="1200" spc="-5" baseline="0" dirty="0">
                          <a:solidFill>
                            <a:schemeClr val="tx1"/>
                          </a:solidFill>
                          <a:latin typeface="Calibri"/>
                          <a:ea typeface="+mn-ea"/>
                          <a:cs typeface="Calibri"/>
                        </a:rPr>
                        <a:t>TTPP </a:t>
                      </a:r>
                      <a:r>
                        <a:rPr lang="en-US" sz="1200" dirty="0"/>
                        <a:t>AD CLSD DUE TO FULL SCALE EMERGENCY EXERCISE </a:t>
                      </a:r>
                      <a:r>
                        <a:rPr lang="en-US" sz="1200" b="1" dirty="0"/>
                        <a:t>1230-1500UTC</a:t>
                      </a:r>
                      <a:r>
                        <a:rPr lang="en-US" sz="1200" dirty="0"/>
                        <a:t> ON </a:t>
                      </a:r>
                      <a:r>
                        <a:rPr lang="en-US" sz="1200" b="1" dirty="0"/>
                        <a:t>27 NOV.</a:t>
                      </a: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3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r>
                        <a:rPr lang="en-US" sz="1800" b="1" kern="1200" spc="-20" dirty="0">
                          <a:solidFill>
                            <a:schemeClr val="tx1"/>
                          </a:solidFill>
                          <a:latin typeface="+mn-lt"/>
                          <a:ea typeface="+mn-ea"/>
                          <a:cs typeface="Calibri"/>
                        </a:rPr>
                        <a:t>TTZP:</a:t>
                      </a: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8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r>
                        <a:rPr lang="en-US" sz="1600" b="1" kern="1200" spc="-20" dirty="0">
                          <a:solidFill>
                            <a:schemeClr val="tx1"/>
                          </a:solidFill>
                          <a:latin typeface="+mn-lt"/>
                          <a:ea typeface="+mn-ea"/>
                          <a:cs typeface="Calibri"/>
                        </a:rPr>
                        <a:t>NO SIGNIFICANT WEATHER</a:t>
                      </a: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r>
                        <a:rPr lang="en-US" sz="1600" b="1" kern="1200" spc="-20" dirty="0">
                          <a:solidFill>
                            <a:schemeClr val="tx1"/>
                          </a:solidFill>
                          <a:latin typeface="Calibri"/>
                          <a:ea typeface="+mn-ea"/>
                          <a:cs typeface="Calibri"/>
                        </a:rPr>
                        <a:t> </a:t>
                      </a: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i="0" kern="1200" spc="-5" baseline="0" dirty="0">
                          <a:solidFill>
                            <a:schemeClr val="tx1"/>
                          </a:solidFill>
                          <a:latin typeface="+mn-lt"/>
                          <a:ea typeface="+mn-ea"/>
                          <a:cs typeface="Calibri"/>
                        </a:rPr>
                        <a:t>DEMAND: MODERATE</a:t>
                      </a: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0" kern="1200" spc="-5" baseline="0" dirty="0">
                        <a:solidFill>
                          <a:schemeClr val="tx1"/>
                        </a:solidFill>
                        <a:latin typeface="+mn-lt"/>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i="0" kern="1200" spc="-5" baseline="0" dirty="0">
                          <a:solidFill>
                            <a:schemeClr val="tx1"/>
                          </a:solidFill>
                          <a:latin typeface="+mn-lt"/>
                          <a:ea typeface="+mn-ea"/>
                          <a:cs typeface="Calibri"/>
                        </a:rPr>
                        <a:t>STAFFING: ADEQUATE</a:t>
                      </a: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pic>
        <p:nvPicPr>
          <p:cNvPr id="5" name="Picture 4"/>
          <p:cNvPicPr>
            <a:picLocks noChangeAspect="1"/>
          </p:cNvPicPr>
          <p:nvPr/>
        </p:nvPicPr>
        <p:blipFill>
          <a:blip r:embed="rId3"/>
          <a:stretch>
            <a:fillRect/>
          </a:stretch>
        </p:blipFill>
        <p:spPr>
          <a:xfrm>
            <a:off x="8961" y="79927"/>
            <a:ext cx="658139" cy="639344"/>
          </a:xfrm>
          <a:prstGeom prst="rect">
            <a:avLst/>
          </a:prstGeom>
        </p:spPr>
      </p:pic>
      <p:sp>
        <p:nvSpPr>
          <p:cNvPr id="8" name="TextBox 7"/>
          <p:cNvSpPr txBox="1"/>
          <p:nvPr/>
        </p:nvSpPr>
        <p:spPr>
          <a:xfrm>
            <a:off x="2213357" y="6488668"/>
            <a:ext cx="578223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srgbClr val="1D1A36"/>
              </a:solidFill>
              <a:effectLst/>
              <a:uLnTx/>
              <a:uFillTx/>
              <a:latin typeface="Arial" panose="020B0604020202020204"/>
              <a:ea typeface="+mn-ea"/>
              <a:cs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1D1A36"/>
                </a:solidFill>
                <a:effectLst/>
                <a:uLnTx/>
                <a:uFillTx/>
                <a:latin typeface="Arial" panose="020B0604020202020204"/>
                <a:ea typeface="+mn-ea"/>
                <a:cs typeface="Arial"/>
              </a:rPr>
              <a:t>ALL CURRENT NOTAMs: </a:t>
            </a:r>
            <a:r>
              <a:rPr kumimoji="0" lang="en-US" sz="1000" b="1" i="0" u="none" strike="noStrike" kern="0" cap="none" spc="0" normalizeH="0" baseline="0" noProof="0" dirty="0">
                <a:ln>
                  <a:noFill/>
                </a:ln>
                <a:solidFill>
                  <a:srgbClr val="1D1A36"/>
                </a:solidFill>
                <a:effectLst/>
                <a:uLnTx/>
                <a:uFillTx/>
                <a:latin typeface="Arial" panose="020B0604020202020204"/>
                <a:ea typeface="+mn-ea"/>
                <a:cs typeface="Arial"/>
              </a:rPr>
              <a:t> </a:t>
            </a:r>
            <a:r>
              <a:rPr kumimoji="0" lang="en-US" sz="1000" b="1" i="0" u="none" strike="noStrike" kern="0" cap="none" spc="0" normalizeH="0" baseline="0" noProof="0" dirty="0">
                <a:ln>
                  <a:noFill/>
                </a:ln>
                <a:solidFill>
                  <a:srgbClr val="1D1A36"/>
                </a:solidFill>
                <a:effectLst/>
                <a:uLnTx/>
                <a:uFillTx/>
                <a:latin typeface="Arial" panose="020B0604020202020204"/>
                <a:ea typeface="+mn-ea"/>
                <a:cs typeface="Arial"/>
                <a:hlinkClick r:id="rId4"/>
              </a:rPr>
              <a:t>https://caa.gov.tt/notices-to-operators-notification/#elf_l1_Lw</a:t>
            </a:r>
            <a:r>
              <a:rPr kumimoji="0" lang="en-US" sz="1000" b="1" i="0" u="none" strike="noStrike" kern="0" cap="none" spc="0" normalizeH="0" baseline="0" noProof="0" dirty="0">
                <a:ln>
                  <a:noFill/>
                </a:ln>
                <a:solidFill>
                  <a:srgbClr val="1D1A36"/>
                </a:solidFill>
                <a:effectLst/>
                <a:uLnTx/>
                <a:uFillTx/>
                <a:latin typeface="Arial" panose="020B0604020202020204"/>
                <a:ea typeface="+mn-ea"/>
                <a:cs typeface="Arial"/>
              </a:rPr>
              <a:t> </a:t>
            </a:r>
            <a:endParaRPr kumimoji="0" lang="en-US" sz="1000" b="1" i="0" u="none" strike="noStrike" kern="1200" cap="none" spc="0" normalizeH="0" baseline="0" noProof="0" dirty="0">
              <a:ln>
                <a:noFill/>
              </a:ln>
              <a:solidFill>
                <a:srgbClr val="1D9A78"/>
              </a:solidFill>
              <a:effectLst/>
              <a:uLnTx/>
              <a:uFillTx/>
              <a:latin typeface="Arial" panose="020B0604020202020204"/>
              <a:ea typeface="+mn-ea"/>
              <a:cs typeface="Arial"/>
            </a:endParaRPr>
          </a:p>
        </p:txBody>
      </p:sp>
      <p:sp>
        <p:nvSpPr>
          <p:cNvPr id="6" name="Rectangle 5"/>
          <p:cNvSpPr/>
          <p:nvPr/>
        </p:nvSpPr>
        <p:spPr>
          <a:xfrm>
            <a:off x="3016622" y="349939"/>
            <a:ext cx="6033247" cy="36933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Arial" panose="020B0604020202020204"/>
                <a:ea typeface="+mn-ea"/>
                <a:cs typeface="Arial"/>
              </a:rPr>
              <a:t>PIARCO – 08 OCTOBER 2026</a:t>
            </a:r>
          </a:p>
        </p:txBody>
      </p:sp>
      <p:pic>
        <p:nvPicPr>
          <p:cNvPr id="10" name="Picture 9">
            <a:extLst>
              <a:ext uri="{FF2B5EF4-FFF2-40B4-BE49-F238E27FC236}">
                <a16:creationId xmlns:a16="http://schemas.microsoft.com/office/drawing/2014/main" id="{0E011579-DAFC-4CE7-B62F-EED21A9225D6}"/>
              </a:ext>
            </a:extLst>
          </p:cNvPr>
          <p:cNvPicPr>
            <a:picLocks noChangeAspect="1"/>
          </p:cNvPicPr>
          <p:nvPr/>
        </p:nvPicPr>
        <p:blipFill>
          <a:blip r:embed="rId5"/>
          <a:stretch>
            <a:fillRect/>
          </a:stretch>
        </p:blipFill>
        <p:spPr>
          <a:xfrm>
            <a:off x="9777046" y="0"/>
            <a:ext cx="2352200" cy="724329"/>
          </a:xfrm>
          <a:prstGeom prst="rect">
            <a:avLst/>
          </a:prstGeom>
        </p:spPr>
      </p:pic>
      <p:pic>
        <p:nvPicPr>
          <p:cNvPr id="9" name="Picture 8">
            <a:extLst>
              <a:ext uri="{FF2B5EF4-FFF2-40B4-BE49-F238E27FC236}">
                <a16:creationId xmlns:a16="http://schemas.microsoft.com/office/drawing/2014/main" id="{E98C77AD-74B2-487D-B6FB-2F0A7CE8E6EB}"/>
              </a:ext>
            </a:extLst>
          </p:cNvPr>
          <p:cNvPicPr>
            <a:picLocks noChangeAspect="1"/>
          </p:cNvPicPr>
          <p:nvPr/>
        </p:nvPicPr>
        <p:blipFill>
          <a:blip r:embed="rId6"/>
          <a:stretch>
            <a:fillRect/>
          </a:stretch>
        </p:blipFill>
        <p:spPr>
          <a:xfrm>
            <a:off x="6408614" y="4649595"/>
            <a:ext cx="5648239" cy="1963108"/>
          </a:xfrm>
          <a:prstGeom prst="rect">
            <a:avLst/>
          </a:prstGeom>
        </p:spPr>
      </p:pic>
    </p:spTree>
    <p:extLst>
      <p:ext uri="{BB962C8B-B14F-4D97-AF65-F5344CB8AC3E}">
        <p14:creationId xmlns:p14="http://schemas.microsoft.com/office/powerpoint/2010/main" val="38475476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7" name="Picture 6"/>
          <p:cNvPicPr>
            <a:picLocks noChangeAspect="1"/>
          </p:cNvPicPr>
          <p:nvPr/>
        </p:nvPicPr>
        <p:blipFill>
          <a:blip r:embed="rId2"/>
          <a:stretch/>
        </p:blipFill>
        <p:spPr bwMode="auto">
          <a:xfrm>
            <a:off x="3886094" y="1461824"/>
            <a:ext cx="4419812" cy="4501111"/>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2" name="Picture 1"/>
          <p:cNvPicPr>
            <a:picLocks noChangeAspect="1"/>
          </p:cNvPicPr>
          <p:nvPr/>
        </p:nvPicPr>
        <p:blipFill>
          <a:blip r:embed="rId3"/>
          <a:srcRect l="16000" r="25333"/>
          <a:stretch/>
        </p:blipFill>
        <p:spPr bwMode="auto">
          <a:xfrm>
            <a:off x="2057400" y="1442489"/>
            <a:ext cx="1676400" cy="160020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5" name="Picture 4"/>
          <p:cNvPicPr>
            <a:picLocks noChangeAspect="1"/>
          </p:cNvPicPr>
          <p:nvPr/>
        </p:nvPicPr>
        <p:blipFill>
          <a:blip r:embed="rId2"/>
          <a:stretch/>
        </p:blipFill>
        <p:spPr bwMode="auto">
          <a:xfrm>
            <a:off x="4572000" y="1655928"/>
            <a:ext cx="3554506" cy="4308492"/>
          </a:xfrm>
          <a:prstGeom prst="rect">
            <a:avLst/>
          </a:prstGeom>
        </p:spPr>
      </p:pic>
      <p:sp>
        <p:nvSpPr>
          <p:cNvPr id="6" name="TextBox 5"/>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2" name="Picture 1"/>
          <p:cNvPicPr>
            <a:picLocks noChangeAspect="1"/>
          </p:cNvPicPr>
          <p:nvPr/>
        </p:nvPicPr>
        <p:blipFill>
          <a:blip r:embed="rId3"/>
          <a:stretch/>
        </p:blipFill>
        <p:spPr bwMode="auto">
          <a:xfrm>
            <a:off x="2057400" y="1655929"/>
            <a:ext cx="2286000" cy="1135811"/>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57300" y="148188"/>
            <a:ext cx="6286500" cy="5078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00" b="1" i="0" u="none" strike="noStrike" kern="1200" cap="none" spc="0" normalizeH="0" baseline="0" noProof="0" dirty="0">
                <a:ln>
                  <a:noFill/>
                </a:ln>
                <a:solidFill>
                  <a:srgbClr val="002060"/>
                </a:solidFill>
                <a:effectLst/>
                <a:uLnTx/>
                <a:uFillTx/>
                <a:latin typeface="Helvetica"/>
                <a:ea typeface="+mn-ea"/>
                <a:cs typeface="+mn-cs"/>
              </a:rPr>
              <a:t>                              CADENA</a:t>
            </a:r>
            <a:endParaRPr kumimoji="0" lang="en-US" sz="2700" b="1" i="0" u="none" strike="noStrike" kern="1200" cap="none" spc="0" normalizeH="0" baseline="0" noProof="0" dirty="0">
              <a:ln>
                <a:noFill/>
              </a:ln>
              <a:solidFill>
                <a:prstClr val="black"/>
              </a:solidFill>
              <a:effectLst/>
              <a:uLnTx/>
              <a:uFillTx/>
              <a:latin typeface="Helvetica"/>
              <a:ea typeface="+mn-ea"/>
              <a:cs typeface="+mn-cs"/>
            </a:endParaRPr>
          </a:p>
        </p:txBody>
      </p:sp>
      <p:sp>
        <p:nvSpPr>
          <p:cNvPr id="3" name="Rectángulo 10"/>
          <p:cNvSpPr/>
          <p:nvPr/>
        </p:nvSpPr>
        <p:spPr>
          <a:xfrm>
            <a:off x="2814221" y="909935"/>
            <a:ext cx="6340665" cy="461665"/>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Arial"/>
                <a:ea typeface="+mn-ea"/>
                <a:cs typeface="+mn-cs"/>
              </a:rPr>
              <a:t> </a:t>
            </a:r>
            <a:r>
              <a:rPr kumimoji="0" lang="en-US" sz="1800" b="1" i="0" u="none" strike="noStrike" kern="1200" cap="none" spc="0" normalizeH="0" baseline="0" noProof="0" dirty="0">
                <a:ln>
                  <a:noFill/>
                </a:ln>
                <a:solidFill>
                  <a:srgbClr val="FF0000"/>
                </a:solidFill>
                <a:effectLst/>
                <a:uLnTx/>
                <a:uFillTx/>
                <a:latin typeface="Arial"/>
                <a:ea typeface="+mn-ea"/>
                <a:cs typeface="+mn-cs"/>
              </a:rPr>
              <a:t>SANTO DOMINGO TMU- </a:t>
            </a:r>
            <a:r>
              <a:rPr kumimoji="0" lang="en-US" sz="1800" b="1" i="0" u="none" strike="noStrike" kern="1200" cap="none" spc="0" normalizeH="0" baseline="0" noProof="0">
                <a:ln>
                  <a:noFill/>
                </a:ln>
                <a:solidFill>
                  <a:srgbClr val="FF0000"/>
                </a:solidFill>
                <a:effectLst/>
                <a:uLnTx/>
                <a:uFillTx/>
                <a:latin typeface="Arial"/>
                <a:ea typeface="+mn-ea"/>
                <a:cs typeface="+mn-cs"/>
              </a:rPr>
              <a:t>OCTOBER 8 </a:t>
            </a:r>
            <a:r>
              <a:rPr kumimoji="0" lang="en-US" sz="1800" b="1" i="0" u="none" strike="noStrike" kern="1200" cap="none" spc="0" normalizeH="0" baseline="0" noProof="0" dirty="0">
                <a:ln>
                  <a:noFill/>
                </a:ln>
                <a:solidFill>
                  <a:srgbClr val="FF0000"/>
                </a:solidFill>
                <a:effectLst/>
                <a:uLnTx/>
                <a:uFillTx/>
                <a:latin typeface="Arial"/>
                <a:ea typeface="+mn-ea"/>
                <a:cs typeface="+mn-cs"/>
              </a:rPr>
              <a:t>2026</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extLst>
              <p:ext uri="{D42A27DB-BD31-4B8C-83A1-F6EECF244321}">
                <p14:modId xmlns:p14="http://schemas.microsoft.com/office/powerpoint/2010/main" val="1908207421"/>
              </p:ext>
            </p:extLst>
          </p:nvPr>
        </p:nvGraphicFramePr>
        <p:xfrm>
          <a:off x="19050" y="1487716"/>
          <a:ext cx="12147298" cy="5090160"/>
        </p:xfrm>
        <a:graphic>
          <a:graphicData uri="http://schemas.openxmlformats.org/drawingml/2006/table">
            <a:tbl>
              <a:tblPr firstRow="1" bandRow="1"/>
              <a:tblGrid>
                <a:gridCol w="5534512">
                  <a:extLst>
                    <a:ext uri="{9D8B030D-6E8A-4147-A177-3AD203B41FA5}">
                      <a16:colId xmlns:a16="http://schemas.microsoft.com/office/drawing/2014/main" val="20000"/>
                    </a:ext>
                  </a:extLst>
                </a:gridCol>
                <a:gridCol w="2081044">
                  <a:extLst>
                    <a:ext uri="{9D8B030D-6E8A-4147-A177-3AD203B41FA5}">
                      <a16:colId xmlns:a16="http://schemas.microsoft.com/office/drawing/2014/main" val="20001"/>
                    </a:ext>
                  </a:extLst>
                </a:gridCol>
                <a:gridCol w="4531742">
                  <a:extLst>
                    <a:ext uri="{9D8B030D-6E8A-4147-A177-3AD203B41FA5}">
                      <a16:colId xmlns:a16="http://schemas.microsoft.com/office/drawing/2014/main" val="3692319164"/>
                    </a:ext>
                  </a:extLst>
                </a:gridCol>
              </a:tblGrid>
              <a:tr h="51057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76213" indent="0" algn="ctr">
                        <a:lnSpc>
                          <a:spcPct val="100000"/>
                        </a:lnSpc>
                        <a:spcBef>
                          <a:spcPts val="5"/>
                        </a:spcBef>
                        <a:buFont typeface="Wingdings"/>
                        <a:buNone/>
                        <a:tabLst>
                          <a:tab pos="360363" algn="l"/>
                        </a:tabLst>
                      </a:pPr>
                      <a:r>
                        <a:rPr lang="en-US" sz="2000" b="1" spc="-20" dirty="0">
                          <a:latin typeface="Calibri"/>
                          <a:cs typeface="Calibri"/>
                        </a:rPr>
                        <a:t>Airport/Airspace Constraints</a:t>
                      </a:r>
                      <a:r>
                        <a:rPr lang="en-US" sz="1600" b="1" spc="-20" dirty="0">
                          <a:latin typeface="Calibri"/>
                          <a:cs typeface="Calibri"/>
                        </a:rPr>
                        <a:t>(Equipment Outages/Significant NOTAMS/Special Events)  </a:t>
                      </a:r>
                      <a:endParaRPr sz="1800" dirty="0">
                        <a:latin typeface="Calibri"/>
                        <a:cs typeface="Calibri"/>
                      </a:endParaRPr>
                    </a:p>
                  </a:txBody>
                  <a:tcPr marL="0" marR="0" marT="635" marB="0">
                    <a:lnL w="12700" cap="flat" cmpd="sng" algn="ctr">
                      <a:solidFill>
                        <a:srgbClr val="FFFFFF"/>
                      </a:solidFill>
                      <a:prstDash val="solid"/>
                      <a:round/>
                      <a:headEnd type="none" w="med" len="med"/>
                      <a:tailEnd type="none" w="med" len="me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Significant Weather</a:t>
                      </a:r>
                      <a:endParaRPr sz="2000" b="1" kern="1200" spc="-20" dirty="0">
                        <a:solidFill>
                          <a:schemeClr val="tx1"/>
                        </a:solidFill>
                        <a:latin typeface="Calibri"/>
                        <a:ea typeface="+mn-ea"/>
                        <a:cs typeface="Calibri"/>
                      </a:endParaRP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OTHER</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0"/>
                  </a:ext>
                </a:extLst>
              </a:tr>
              <a:tr h="422154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endParaRPr lang="en-US" sz="1400" b="1" kern="1200" dirty="0">
                        <a:solidFill>
                          <a:schemeClr val="tx1"/>
                        </a:solidFill>
                        <a:effectLst/>
                        <a:latin typeface="Calibri" panose="020F0502020204030204"/>
                        <a:ea typeface="+mn-ea"/>
                        <a:cs typeface="+mn-cs"/>
                      </a:endParaRPr>
                    </a:p>
                    <a:p>
                      <a:endParaRPr lang="en-US" sz="1400" b="1" baseline="0" dirty="0">
                        <a:solidFill>
                          <a:srgbClr val="FF0000"/>
                        </a:solidFill>
                      </a:endParaRPr>
                    </a:p>
                    <a:p>
                      <a:r>
                        <a:rPr lang="en-US" sz="1400" b="1" baseline="0" dirty="0">
                          <a:solidFill>
                            <a:srgbClr val="FF0000"/>
                          </a:solidFill>
                        </a:rPr>
                        <a:t>MDSD-</a:t>
                      </a:r>
                      <a:endParaRPr lang="en-US" sz="1400" dirty="0"/>
                    </a:p>
                    <a:p>
                      <a:r>
                        <a:rPr lang="en-US" sz="1400" b="1" dirty="0">
                          <a:solidFill>
                            <a:schemeClr val="tx1"/>
                          </a:solidFill>
                        </a:rPr>
                        <a:t> (A0515/26 </a:t>
                      </a:r>
                      <a:r>
                        <a:rPr lang="en-US" sz="1400" dirty="0"/>
                        <a:t>NOTAMR A0485/26 A) MDSD B) 2608280213 C) 2610262359 E) TWY G AND TWY H CLSD BTN HOLDING PSN AND RWY 17/35).</a:t>
                      </a:r>
                      <a:endParaRPr lang="en-US" sz="1400" b="0" baseline="0" dirty="0">
                        <a:solidFill>
                          <a:schemeClr val="tx1"/>
                        </a:solidFill>
                      </a:endParaRPr>
                    </a:p>
                    <a:p>
                      <a:endParaRPr lang="pt-BR" sz="1400" b="1" dirty="0">
                        <a:solidFill>
                          <a:srgbClr val="FF0000"/>
                        </a:solidFill>
                      </a:endParaRPr>
                    </a:p>
                    <a:p>
                      <a:r>
                        <a:rPr lang="en-US" sz="1400" b="1" dirty="0">
                          <a:solidFill>
                            <a:srgbClr val="FF0000"/>
                          </a:solidFill>
                        </a:rPr>
                        <a:t>MDPC-</a:t>
                      </a:r>
                      <a:r>
                        <a:rPr lang="en-US" sz="1400" dirty="0"/>
                        <a:t> </a:t>
                      </a:r>
                    </a:p>
                    <a:p>
                      <a:endParaRPr lang="en-US" sz="140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b="1" dirty="0">
                          <a:solidFill>
                            <a:schemeClr val="tx1"/>
                          </a:solidFill>
                        </a:rPr>
                        <a:t>(A0555/26 </a:t>
                      </a:r>
                      <a:r>
                        <a:rPr lang="en-US" sz="1400" dirty="0"/>
                        <a:t>NOTAMR A0474/26 A) MDPC B) 2609191721 C) 2610302200 E) RWY 09/27 LTD TO TAX)</a:t>
                      </a:r>
                      <a:endParaRPr lang="en-US" sz="1400" b="1" baseline="0" dirty="0">
                        <a:solidFill>
                          <a:srgbClr val="FF0000"/>
                        </a:solidFill>
                      </a:endParaRPr>
                    </a:p>
                    <a:p>
                      <a:endParaRPr lang="pt-BR" sz="1400" dirty="0"/>
                    </a:p>
                    <a:p>
                      <a:r>
                        <a:rPr lang="en-US" sz="1400" b="1" baseline="0" dirty="0">
                          <a:solidFill>
                            <a:srgbClr val="FF0000"/>
                          </a:solidFill>
                        </a:rPr>
                        <a:t>MDST-</a:t>
                      </a:r>
                    </a:p>
                    <a:p>
                      <a:r>
                        <a:rPr lang="en-US" sz="1400" b="1" dirty="0"/>
                        <a:t>(A0435/26 </a:t>
                      </a:r>
                      <a:r>
                        <a:rPr lang="en-US" sz="1400" dirty="0"/>
                        <a:t>NOTAMR A0358/26 A) MDST B) 2607082117 C) 2610062300 ) RWY 29 PAPI ON TEST)</a:t>
                      </a:r>
                    </a:p>
                    <a:p>
                      <a:endParaRPr lang="en-US" sz="1400" dirty="0"/>
                    </a:p>
                    <a:p>
                      <a:r>
                        <a:rPr lang="pt-BR" sz="1400" b="1" dirty="0">
                          <a:solidFill>
                            <a:srgbClr val="FF0000"/>
                          </a:solidFill>
                        </a:rPr>
                        <a:t>MDCY-</a:t>
                      </a:r>
                      <a:r>
                        <a:rPr lang="en-US" sz="1400" dirty="0"/>
                        <a:t>   </a:t>
                      </a:r>
                    </a:p>
                    <a:p>
                      <a:r>
                        <a:rPr lang="en-US" sz="1400" b="1" dirty="0"/>
                        <a:t>(A0549/26 </a:t>
                      </a:r>
                      <a:r>
                        <a:rPr lang="en-US" sz="1400" dirty="0"/>
                        <a:t>NOTAMN A) MDCY B) 2609150051 C) 2610151230 D) 0030-1230 E) RWY 07 ALS MALS U/S)                                                                                                      </a:t>
                      </a:r>
                    </a:p>
                    <a:p>
                      <a:endParaRPr lang="en-US" sz="1400" dirty="0"/>
                    </a:p>
                    <a:p>
                      <a:endParaRPr lang="en-US" sz="1400" dirty="0"/>
                    </a:p>
                    <a:p>
                      <a:r>
                        <a:rPr lang="pt-BR" sz="1400" b="1" dirty="0">
                          <a:solidFill>
                            <a:schemeClr val="tx1"/>
                          </a:solidFill>
                        </a:rPr>
                        <a:t>CHECK</a:t>
                      </a:r>
                      <a:r>
                        <a:rPr lang="pt-BR" sz="1400" b="1" baseline="0" dirty="0">
                          <a:solidFill>
                            <a:schemeClr val="tx1"/>
                          </a:solidFill>
                        </a:rPr>
                        <a:t> NOTAM INFO FOR MORE DETAILS.</a:t>
                      </a:r>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800" b="1" baseline="0" dirty="0">
                          <a:solidFill>
                            <a:schemeClr val="tx1"/>
                          </a:solidFill>
                          <a:latin typeface="Calibri"/>
                          <a:cs typeface="Calibri"/>
                        </a:rPr>
                        <a:t>IFR CONDITIONS</a:t>
                      </a: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400" b="1" baseline="0" dirty="0">
                          <a:solidFill>
                            <a:srgbClr val="FF0000"/>
                          </a:solidFill>
                          <a:latin typeface="Calibri"/>
                          <a:cs typeface="Calibri"/>
                        </a:rPr>
                        <a:t>              STAFFING: </a:t>
                      </a:r>
                      <a:r>
                        <a:rPr lang="en-US" sz="1400" b="1" baseline="0" dirty="0">
                          <a:solidFill>
                            <a:schemeClr val="tx1"/>
                          </a:solidFill>
                          <a:latin typeface="Calibri"/>
                          <a:cs typeface="Calibri"/>
                        </a:rPr>
                        <a:t>ADEQUATE</a:t>
                      </a: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400" b="1" baseline="0" dirty="0">
                          <a:solidFill>
                            <a:schemeClr val="tx1"/>
                          </a:solidFill>
                          <a:latin typeface="Calibri"/>
                          <a:cs typeface="Calibri"/>
                        </a:rPr>
                        <a:t>               </a:t>
                      </a: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400" b="1" baseline="0" dirty="0">
                          <a:solidFill>
                            <a:schemeClr val="tx1"/>
                          </a:solidFill>
                          <a:latin typeface="Calibri"/>
                          <a:cs typeface="Calibri"/>
                        </a:rPr>
                        <a:t>              </a:t>
                      </a:r>
                      <a:r>
                        <a:rPr lang="en-US" sz="1400" b="1" baseline="0" dirty="0">
                          <a:solidFill>
                            <a:srgbClr val="FF0000"/>
                          </a:solidFill>
                          <a:latin typeface="Calibri"/>
                          <a:cs typeface="Calibri"/>
                        </a:rPr>
                        <a:t>DAYLY</a:t>
                      </a:r>
                      <a:r>
                        <a:rPr lang="en-US" sz="1400" b="1" baseline="0" dirty="0">
                          <a:solidFill>
                            <a:schemeClr val="tx1"/>
                          </a:solidFill>
                          <a:latin typeface="Calibri"/>
                          <a:cs typeface="Calibri"/>
                        </a:rPr>
                        <a:t> </a:t>
                      </a:r>
                      <a:r>
                        <a:rPr lang="en-US" sz="1400" b="1" baseline="0" dirty="0">
                          <a:solidFill>
                            <a:srgbClr val="FF0000"/>
                          </a:solidFill>
                          <a:latin typeface="Calibri"/>
                          <a:cs typeface="Calibri"/>
                        </a:rPr>
                        <a:t>DEMAND:  </a:t>
                      </a:r>
                      <a:r>
                        <a:rPr lang="en-US" sz="1400" b="1" baseline="0" dirty="0">
                          <a:solidFill>
                            <a:schemeClr val="tx1"/>
                          </a:solidFill>
                          <a:latin typeface="Calibri"/>
                          <a:cs typeface="Calibri"/>
                        </a:rPr>
                        <a:t>MEDIUM</a:t>
                      </a:r>
                      <a:endParaRPr lang="es-DO" sz="1400" b="1" baseline="0" dirty="0">
                        <a:solidFill>
                          <a:srgbClr val="FF0000"/>
                        </a:solidFill>
                        <a:latin typeface="Calibri"/>
                        <a:cs typeface="Calibri"/>
                      </a:endParaRP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s-DO" sz="1400" b="1" baseline="0" dirty="0">
                          <a:solidFill>
                            <a:srgbClr val="FF0000"/>
                          </a:solidFill>
                          <a:latin typeface="Calibri"/>
                          <a:cs typeface="Calibri"/>
                        </a:rPr>
                        <a:t>              </a:t>
                      </a: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s-DO" sz="1400" b="1" baseline="0" dirty="0">
                          <a:solidFill>
                            <a:srgbClr val="FF0000"/>
                          </a:solidFill>
                          <a:latin typeface="Calibri"/>
                          <a:cs typeface="Calibri"/>
                        </a:rPr>
                        <a:t>              TMM: </a:t>
                      </a:r>
                      <a:r>
                        <a:rPr lang="es-DO" sz="1400" b="1" baseline="0" dirty="0">
                          <a:solidFill>
                            <a:schemeClr val="tx1"/>
                          </a:solidFill>
                          <a:latin typeface="Calibri"/>
                          <a:cs typeface="Calibri"/>
                        </a:rPr>
                        <a:t>POSSIBLE DUE WX</a:t>
                      </a:r>
                      <a:endParaRPr lang="es-DO" sz="1400" b="0" baseline="0" dirty="0">
                        <a:solidFill>
                          <a:schemeClr val="tx1"/>
                        </a:solidFill>
                        <a:latin typeface="Calibri"/>
                        <a:cs typeface="Calibri"/>
                      </a:endParaRPr>
                    </a:p>
                  </a:txBody>
                  <a:tcPr marL="0" marR="0" marT="0" marB="0">
                    <a:lnL w="12700">
                      <a:solidFill>
                        <a:srgbClr val="FFFFFF"/>
                      </a:solidFill>
                      <a:prstDash val="soli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sp>
        <p:nvSpPr>
          <p:cNvPr id="5" name="Rectángulo 4"/>
          <p:cNvSpPr/>
          <p:nvPr/>
        </p:nvSpPr>
        <p:spPr>
          <a:xfrm>
            <a:off x="3048000" y="2967335"/>
            <a:ext cx="6096000" cy="369332"/>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D1A36"/>
              </a:solidFill>
              <a:effectLst/>
              <a:uLnTx/>
              <a:uFillTx/>
              <a:latin typeface="Arial"/>
              <a:ea typeface="+mn-ea"/>
              <a:cs typeface="+mn-cs"/>
            </a:endParaRPr>
          </a:p>
        </p:txBody>
      </p:sp>
    </p:spTree>
    <p:extLst>
      <p:ext uri="{BB962C8B-B14F-4D97-AF65-F5344CB8AC3E}">
        <p14:creationId xmlns:p14="http://schemas.microsoft.com/office/powerpoint/2010/main" val="36633336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6" name="TextBox 5"/>
          <p:cNvSpPr txBox="1"/>
          <p:nvPr/>
        </p:nvSpPr>
        <p:spPr bwMode="auto">
          <a:xfrm>
            <a:off x="108154" y="3257147"/>
            <a:ext cx="4191000" cy="2062103"/>
          </a:xfrm>
          <a:prstGeom prst="rect">
            <a:avLst/>
          </a:prstGeom>
          <a:noFill/>
        </p:spPr>
        <p:txBody>
          <a:bodyPr wrap="square" rtlCol="0">
            <a:spAutoFit/>
          </a:bodyPr>
          <a:lstStyle/>
          <a:p>
            <a:pPr marL="0" marR="0" lvl="0" indent="0" algn="ctr" defTabSz="914400">
              <a:lnSpc>
                <a:spcPct val="100000"/>
              </a:lnSpc>
              <a:spcBef>
                <a:spcPts val="0"/>
              </a:spcBef>
              <a:spcAft>
                <a:spcPts val="0"/>
              </a:spcAft>
              <a:buClrTx/>
              <a:buSzTx/>
              <a:buFontTx/>
              <a:buNone/>
              <a:defRPr/>
            </a:pPr>
            <a:endParaRPr lang="en-US" sz="3200" b="1" i="1" u="none" strike="noStrike" cap="none" spc="0">
              <a:ln>
                <a:noFill/>
              </a:ln>
              <a:solidFill>
                <a:srgbClr val="002060"/>
              </a:solidFill>
              <a:latin typeface="Calibri"/>
              <a:ea typeface="+mn-ea"/>
              <a:cs typeface="+mn-cs"/>
            </a:endParaRPr>
          </a:p>
          <a:p>
            <a:pPr marL="0" marR="0" lvl="0" indent="0" algn="ctr" defTabSz="914400">
              <a:lnSpc>
                <a:spcPct val="100000"/>
              </a:lnSpc>
              <a:spcBef>
                <a:spcPts val="0"/>
              </a:spcBef>
              <a:spcAft>
                <a:spcPts val="0"/>
              </a:spcAft>
              <a:buClrTx/>
              <a:buSzTx/>
              <a:buFontTx/>
              <a:buNone/>
              <a:defRPr/>
            </a:pPr>
            <a:r>
              <a:rPr lang="en-US" sz="3200" b="1" i="1" u="none" strike="noStrike" cap="none" spc="0">
                <a:ln>
                  <a:noFill/>
                </a:ln>
                <a:solidFill>
                  <a:srgbClr val="002060"/>
                </a:solidFill>
                <a:latin typeface="Calibri"/>
                <a:ea typeface="+mn-ea"/>
                <a:cs typeface="+mn-cs"/>
              </a:rPr>
              <a:t>Direction Navigation Aerienne</a:t>
            </a:r>
            <a:br>
              <a:rPr lang="en-US" sz="3200" b="1" i="0" u="none" strike="noStrike" cap="none" spc="0">
                <a:ln>
                  <a:noFill/>
                </a:ln>
                <a:solidFill>
                  <a:srgbClr val="002060"/>
                </a:solidFill>
                <a:latin typeface="Calibri"/>
                <a:ea typeface="+mn-ea"/>
                <a:cs typeface="+mn-cs"/>
              </a:rPr>
            </a:br>
            <a:r>
              <a:rPr lang="en-US" sz="3200" b="1" i="1" u="none" strike="noStrike" cap="none" spc="0">
                <a:ln>
                  <a:noFill/>
                </a:ln>
                <a:solidFill>
                  <a:srgbClr val="002060"/>
                </a:solidFill>
                <a:latin typeface="Calibri"/>
                <a:ea typeface="+mn-ea"/>
                <a:cs typeface="+mn-cs"/>
              </a:rPr>
              <a:t>ATS</a:t>
            </a:r>
            <a:endParaRPr lang="en-US" sz="3200" b="1" i="1" u="none" strike="noStrike" cap="none" spc="0">
              <a:ln>
                <a:noFill/>
              </a:ln>
              <a:solidFill>
                <a:prstClr val="black"/>
              </a:solidFill>
              <a:latin typeface="Calibri"/>
              <a:ea typeface="+mn-ea"/>
              <a:cs typeface="+mn-cs"/>
            </a:endParaRPr>
          </a:p>
        </p:txBody>
      </p:sp>
      <p:pic>
        <p:nvPicPr>
          <p:cNvPr id="4" name="Picture 3"/>
          <p:cNvPicPr>
            <a:picLocks noChangeAspect="1"/>
          </p:cNvPicPr>
          <p:nvPr/>
        </p:nvPicPr>
        <p:blipFill>
          <a:blip r:embed="rId2"/>
          <a:stretch/>
        </p:blipFill>
        <p:spPr bwMode="auto">
          <a:xfrm>
            <a:off x="1591259" y="1538750"/>
            <a:ext cx="1187922" cy="1890250"/>
          </a:xfrm>
          <a:prstGeom prst="rect">
            <a:avLst/>
          </a:prstGeom>
        </p:spPr>
      </p:pic>
      <p:pic>
        <p:nvPicPr>
          <p:cNvPr id="3" name="Picture 2" descr="Map&#10;&#10;Description automatically generated"/>
          <p:cNvPicPr>
            <a:picLocks noChangeAspect="1"/>
          </p:cNvPicPr>
          <p:nvPr/>
        </p:nvPicPr>
        <p:blipFill>
          <a:blip r:embed="rId3"/>
          <a:stretch/>
        </p:blipFill>
        <p:spPr bwMode="auto">
          <a:xfrm>
            <a:off x="4643899" y="951132"/>
            <a:ext cx="6784258" cy="5501640"/>
          </a:xfrm>
          <a:prstGeom prst="rect">
            <a:avLst/>
          </a:prstGeom>
        </p:spPr>
      </p:pic>
      <p:sp>
        <p:nvSpPr>
          <p:cNvPr id="7" name="TextBox 6"/>
          <p:cNvSpPr txBox="1"/>
          <p:nvPr/>
        </p:nvSpPr>
        <p:spPr bwMode="auto">
          <a:xfrm>
            <a:off x="396055" y="306906"/>
            <a:ext cx="3438526" cy="584775"/>
          </a:xfrm>
          <a:prstGeom prst="rect">
            <a:avLst/>
          </a:prstGeom>
          <a:noFill/>
        </p:spPr>
        <p:txBody>
          <a:bodyPr wrap="square" rtlCol="0">
            <a:spAutoFit/>
          </a:bodyPr>
          <a:lstStyle/>
          <a:p>
            <a:pPr marL="0" marR="0" lvl="0" indent="0" algn="ctr" defTabSz="914400">
              <a:lnSpc>
                <a:spcPct val="100000"/>
              </a:lnSpc>
              <a:spcBef>
                <a:spcPts val="0"/>
              </a:spcBef>
              <a:spcAft>
                <a:spcPts val="0"/>
              </a:spcAft>
              <a:buClrTx/>
              <a:buSzTx/>
              <a:buFontTx/>
              <a:buNone/>
              <a:defRPr/>
            </a:pPr>
            <a:r>
              <a:rPr lang="en-US" sz="3200" b="1" i="0" u="none" strike="noStrike" cap="none" spc="0">
                <a:ln>
                  <a:noFill/>
                </a:ln>
                <a:solidFill>
                  <a:srgbClr val="002060"/>
                </a:solidFill>
                <a:latin typeface="Calibri"/>
                <a:ea typeface="+mn-ea"/>
                <a:cs typeface="+mn-cs"/>
              </a:rPr>
              <a:t>CADENA</a:t>
            </a:r>
            <a:endParaRPr lang="en-US" sz="3200" b="1" i="0" u="none" strike="noStrike" cap="none" spc="0">
              <a:ln>
                <a:noFill/>
              </a:ln>
              <a:solidFill>
                <a:prstClr val="black"/>
              </a:solidFill>
              <a:latin typeface="Calibri"/>
              <a:ea typeface="+mn-ea"/>
              <a:cs typeface="+mn-cs"/>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443845" y="-23405"/>
            <a:ext cx="504313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Arial"/>
              </a:rPr>
              <a:t>CADENA</a:t>
            </a:r>
            <a:endParaRPr kumimoji="0" lang="en-US" sz="2400" b="1" i="0" u="none" strike="noStrike" kern="1200" cap="none" spc="0" normalizeH="0" baseline="0" noProof="0" dirty="0">
              <a:ln>
                <a:noFill/>
              </a:ln>
              <a:solidFill>
                <a:prstClr val="black"/>
              </a:solidFill>
              <a:effectLst/>
              <a:uLnTx/>
              <a:uFillTx/>
              <a:latin typeface="Helvetica"/>
              <a:ea typeface="+mn-ea"/>
              <a:cs typeface="Arial"/>
            </a:endParaRPr>
          </a:p>
        </p:txBody>
      </p:sp>
      <p:sp>
        <p:nvSpPr>
          <p:cNvPr id="3" name="Rectángulo 10"/>
          <p:cNvSpPr/>
          <p:nvPr/>
        </p:nvSpPr>
        <p:spPr>
          <a:xfrm>
            <a:off x="2134764" y="438260"/>
            <a:ext cx="7519800" cy="369332"/>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Arial" panose="020B0604020202020204"/>
                <a:ea typeface="+mn-ea"/>
                <a:cs typeface="Arial"/>
              </a:rPr>
              <a:t> </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nvGraphicFramePr>
        <p:xfrm>
          <a:off x="0" y="895913"/>
          <a:ext cx="12174573" cy="6234092"/>
        </p:xfrm>
        <a:graphic>
          <a:graphicData uri="http://schemas.openxmlformats.org/drawingml/2006/table">
            <a:tbl>
              <a:tblPr firstRow="1" bandRow="1"/>
              <a:tblGrid>
                <a:gridCol w="5427442">
                  <a:extLst>
                    <a:ext uri="{9D8B030D-6E8A-4147-A177-3AD203B41FA5}">
                      <a16:colId xmlns:a16="http://schemas.microsoft.com/office/drawing/2014/main" val="20000"/>
                    </a:ext>
                  </a:extLst>
                </a:gridCol>
                <a:gridCol w="5326009">
                  <a:extLst>
                    <a:ext uri="{9D8B030D-6E8A-4147-A177-3AD203B41FA5}">
                      <a16:colId xmlns:a16="http://schemas.microsoft.com/office/drawing/2014/main" val="414455015"/>
                    </a:ext>
                  </a:extLst>
                </a:gridCol>
                <a:gridCol w="1421122">
                  <a:extLst>
                    <a:ext uri="{9D8B030D-6E8A-4147-A177-3AD203B41FA5}">
                      <a16:colId xmlns:a16="http://schemas.microsoft.com/office/drawing/2014/main" val="2846535691"/>
                    </a:ext>
                  </a:extLst>
                </a:gridCol>
              </a:tblGrid>
              <a:tr h="512901">
                <a:tc gridSpan="3">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defTabSz="914400" rtl="0" eaLnBrk="1" latinLnBrk="0" hangingPunct="1">
                        <a:lnSpc>
                          <a:spcPct val="100000"/>
                        </a:lnSpc>
                        <a:spcBef>
                          <a:spcPts val="5"/>
                        </a:spcBef>
                        <a:buFont typeface="Wingdings"/>
                        <a:buNone/>
                      </a:pPr>
                      <a:r>
                        <a:rPr lang="en-US" sz="1600" b="1" kern="1200" spc="-20" dirty="0">
                          <a:solidFill>
                            <a:schemeClr val="tx1"/>
                          </a:solidFill>
                          <a:latin typeface="Calibri"/>
                          <a:ea typeface="+mn-ea"/>
                          <a:cs typeface="Calibri"/>
                        </a:rPr>
                        <a:t>Airport/Airspace Constraints</a:t>
                      </a:r>
                    </a:p>
                    <a:p>
                      <a:pPr marL="85725" indent="0" algn="ctr" defTabSz="914400" rtl="0" eaLnBrk="1" latinLnBrk="0" hangingPunct="1">
                        <a:lnSpc>
                          <a:spcPct val="100000"/>
                        </a:lnSpc>
                        <a:spcBef>
                          <a:spcPts val="5"/>
                        </a:spcBef>
                        <a:buFont typeface="Wingdings"/>
                        <a:buNone/>
                      </a:pPr>
                      <a:r>
                        <a:rPr lang="en-US" sz="1600" b="1" kern="1200" spc="-20" dirty="0">
                          <a:solidFill>
                            <a:schemeClr val="tx1"/>
                          </a:solidFill>
                          <a:latin typeface="Calibri"/>
                          <a:ea typeface="+mn-ea"/>
                          <a:cs typeface="Calibri"/>
                        </a:rPr>
                        <a:t> </a:t>
                      </a:r>
                      <a:r>
                        <a:rPr lang="en-US" sz="1600" b="1" kern="1200" spc="-20" noProof="0" dirty="0">
                          <a:solidFill>
                            <a:schemeClr val="tx1"/>
                          </a:solidFill>
                          <a:latin typeface="Calibri"/>
                          <a:ea typeface="+mn-ea"/>
                          <a:cs typeface="Calibri"/>
                        </a:rPr>
                        <a:t>(Equipment Outages/Significant NOTAMs/Special Events)</a:t>
                      </a: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hMerge="1">
                  <a:txBody>
                    <a:bodyPr/>
                    <a:lstStyle/>
                    <a:p>
                      <a:endParaRPr lang="en-TT"/>
                    </a:p>
                  </a:txBody>
                  <a:tcPr>
                    <a:lnL w="12700" cap="flat" cmpd="sng" algn="ctr">
                      <a:solidFill>
                        <a:srgbClr val="FFFFFF"/>
                      </a:solidFill>
                      <a:prstDash val="solid"/>
                      <a:round/>
                      <a:headEnd type="none" w="med" len="med"/>
                      <a:tailEnd type="none" w="med" len="med"/>
                    </a:lnL>
                  </a:tcPr>
                </a:tc>
                <a:tc hMerge="1">
                  <a:txBody>
                    <a:bodyPr/>
                    <a:lstStyle/>
                    <a:p>
                      <a:endParaRPr lang="en-TT"/>
                    </a:p>
                  </a:txBody>
                  <a:tcPr>
                    <a:lnL w="12700" cap="flat" cmpd="sng" algn="ctr">
                      <a:solidFill>
                        <a:srgbClr val="FFFFFF"/>
                      </a:solidFill>
                      <a:prstDash val="solid"/>
                      <a:round/>
                      <a:headEnd type="none" w="med" len="med"/>
                      <a:tailEnd type="none" w="med" len="med"/>
                    </a:lnL>
                  </a:tcPr>
                </a:tc>
                <a:extLst>
                  <a:ext uri="{0D108BD9-81ED-4DB2-BD59-A6C34878D82A}">
                    <a16:rowId xmlns:a16="http://schemas.microsoft.com/office/drawing/2014/main" val="10000"/>
                  </a:ext>
                </a:extLst>
              </a:tr>
              <a:tr h="291620">
                <a:tc>
                  <a:txBody>
                    <a:bodyPr/>
                    <a:lstStyle/>
                    <a:p>
                      <a:pPr marL="85725" indent="0" algn="ctr" defTabSz="914400" rtl="0" eaLnBrk="1" latinLnBrk="0" hangingPunct="1">
                        <a:lnSpc>
                          <a:spcPct val="100000"/>
                        </a:lnSpc>
                        <a:spcBef>
                          <a:spcPts val="5"/>
                        </a:spcBef>
                        <a:buFont typeface="Wingdings"/>
                        <a:buNone/>
                      </a:pPr>
                      <a:r>
                        <a:rPr lang="en-US" sz="1600" b="1" kern="1200" spc="-20" noProof="0" dirty="0">
                          <a:solidFill>
                            <a:schemeClr val="tx1"/>
                          </a:solidFill>
                          <a:latin typeface="Calibri"/>
                          <a:ea typeface="+mn-ea"/>
                          <a:cs typeface="Calibri"/>
                        </a:rPr>
                        <a:t>CONSTRAINTS AND SIGNIFICANT NOTAMS</a:t>
                      </a: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85725" indent="0" algn="ctr" defTabSz="914400" rtl="0" eaLnBrk="1" latinLnBrk="0" hangingPunct="1">
                        <a:lnSpc>
                          <a:spcPct val="100000"/>
                        </a:lnSpc>
                        <a:spcBef>
                          <a:spcPts val="5"/>
                        </a:spcBef>
                        <a:buFont typeface="Wingdings"/>
                        <a:buNone/>
                      </a:pPr>
                      <a:r>
                        <a:rPr lang="en-US" sz="1600" b="1" kern="1200" spc="-20" dirty="0">
                          <a:solidFill>
                            <a:schemeClr val="tx1"/>
                          </a:solidFill>
                          <a:latin typeface="Calibri"/>
                          <a:ea typeface="+mn-ea"/>
                          <a:cs typeface="Calibri"/>
                        </a:rPr>
                        <a:t>SIGNIFICANT WEATHER</a:t>
                      </a:r>
                      <a:endParaRPr lang="en-TT" sz="1600" b="1" kern="1200" spc="-2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algn="ctr"/>
                      <a:r>
                        <a:rPr lang="en-US" sz="1600" b="1" kern="1200" spc="-20" dirty="0">
                          <a:solidFill>
                            <a:schemeClr val="tx1"/>
                          </a:solidFill>
                          <a:latin typeface="Calibri"/>
                          <a:ea typeface="+mn-ea"/>
                          <a:cs typeface="Calibri"/>
                        </a:rPr>
                        <a:t>OTHER</a:t>
                      </a:r>
                      <a:endParaRPr lang="en-TT" sz="1600" b="1" kern="1200" spc="-2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551783838"/>
                  </a:ext>
                </a:extLst>
              </a:tr>
              <a:tr h="542957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5080" marR="0" lvl="0" indent="0" algn="l"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endParaRPr lang="en-US" sz="1400" b="1" i="0"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endParaRPr lang="en-US" sz="1800" b="1" i="0" u="sng"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endParaRPr lang="en-US" sz="1800" b="1" i="0" u="sng"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endParaRPr lang="en-US" sz="1800" b="1" i="0" u="sng"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r>
                        <a:rPr lang="en-US" sz="1800" b="1" i="0" u="sng" kern="1200" spc="-5" baseline="0" dirty="0">
                          <a:solidFill>
                            <a:srgbClr val="FF0000"/>
                          </a:solidFill>
                          <a:latin typeface="Calibri"/>
                          <a:ea typeface="+mn-ea"/>
                          <a:cs typeface="Calibri"/>
                        </a:rPr>
                        <a:t>MTPP</a:t>
                      </a:r>
                    </a:p>
                    <a:p>
                      <a:pPr marL="5080" marR="0" lvl="0" indent="0" algn="just"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r>
                        <a:rPr lang="en-US" sz="1800" b="1" i="0" kern="1200" spc="-5" baseline="0" dirty="0">
                          <a:solidFill>
                            <a:schemeClr val="tx1"/>
                          </a:solidFill>
                          <a:latin typeface="Calibri"/>
                          <a:ea typeface="+mn-ea"/>
                          <a:cs typeface="Calibri"/>
                        </a:rPr>
                        <a:t>   </a:t>
                      </a:r>
                      <a:endParaRPr lang="en-US" sz="1800" b="0" i="1" kern="1200" spc="-5" baseline="0" dirty="0">
                        <a:solidFill>
                          <a:schemeClr val="tx1"/>
                        </a:solidFill>
                        <a:effectLst/>
                        <a:latin typeface="Calibri" panose="020F0502020204030204"/>
                        <a:ea typeface="+mn-ea"/>
                        <a:cs typeface="+mn-cs"/>
                      </a:endParaRP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q"/>
                        <a:tabLst/>
                        <a:defRPr/>
                      </a:pPr>
                      <a:r>
                        <a:rPr lang="en-US" sz="1800" b="1" i="0" kern="1200" spc="-5" baseline="0" dirty="0">
                          <a:solidFill>
                            <a:schemeClr val="tx1"/>
                          </a:solidFill>
                          <a:effectLst/>
                          <a:latin typeface="Calibri" panose="020F0502020204030204"/>
                          <a:ea typeface="+mn-ea"/>
                          <a:cs typeface="+mn-cs"/>
                        </a:rPr>
                        <a:t>NOTAM A0044/26 </a:t>
                      </a:r>
                      <a:r>
                        <a:rPr lang="en-US" sz="1800" b="0" i="1" kern="1200" spc="-5" baseline="0" dirty="0">
                          <a:solidFill>
                            <a:schemeClr val="tx1"/>
                          </a:solidFill>
                          <a:effectLst/>
                          <a:latin typeface="Calibri" panose="020F0502020204030204"/>
                          <a:ea typeface="+mn-ea"/>
                          <a:cs typeface="+mn-cs"/>
                        </a:rPr>
                        <a:t>- </a:t>
                      </a:r>
                      <a:r>
                        <a:rPr lang="en-US" sz="1800" b="0" i="0" kern="1200" dirty="0">
                          <a:solidFill>
                            <a:schemeClr val="tx1"/>
                          </a:solidFill>
                          <a:effectLst/>
                          <a:latin typeface="Calibri" panose="020F0502020204030204"/>
                          <a:ea typeface="+mn-ea"/>
                          <a:cs typeface="+mn-cs"/>
                        </a:rPr>
                        <a:t>LANDING RWY 10 ONLY. DEPARTURE RWY 28 ONLY EXCEPT WHEN EASTERLY WIND PREVAILS DEPARTURE RWY 10 WITH SPECIAL MEASURES FOR LIGHT ACFT. EXC MEDEVAC, STATE, SAR, AND APPROVED FLT.</a:t>
                      </a:r>
                      <a:endParaRPr lang="en-US" sz="1400" b="1" i="1"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800" b="1" i="0" u="sng"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endParaRPr lang="en-US" sz="1800" b="1" i="0" u="sng"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800" b="1" i="0" u="sng"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txBody>
                  <a:tcPr marL="0" marR="36576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85725" marR="0" lvl="0" indent="0" algn="l" defTabSz="914400" rtl="0" eaLnBrk="1" fontAlgn="auto" latinLnBrk="0" hangingPunct="1">
                        <a:lnSpc>
                          <a:spcPct val="100000"/>
                        </a:lnSpc>
                        <a:spcBef>
                          <a:spcPts val="5"/>
                        </a:spcBef>
                        <a:spcAft>
                          <a:spcPts val="0"/>
                        </a:spcAft>
                        <a:buClrTx/>
                        <a:buSzTx/>
                        <a:buFont typeface="Wingdings" panose="05000000000000000000" pitchFamily="2" charset="2"/>
                        <a:buNone/>
                        <a:tabLst/>
                        <a:defRPr/>
                      </a:pPr>
                      <a:r>
                        <a:rPr lang="en-US" sz="1300" b="1" i="1" kern="1200" spc="-20" dirty="0">
                          <a:solidFill>
                            <a:schemeClr val="tx1"/>
                          </a:solidFill>
                          <a:latin typeface="Calibri"/>
                          <a:ea typeface="+mn-ea"/>
                          <a:cs typeface="Calibri"/>
                        </a:rPr>
                        <a:t>                                                        </a:t>
                      </a:r>
                      <a:r>
                        <a:rPr lang="en-US" sz="1800" b="1" i="1" kern="1200" spc="-20" dirty="0">
                          <a:solidFill>
                            <a:srgbClr val="FF0000"/>
                          </a:solidFill>
                          <a:latin typeface="Calibri"/>
                          <a:ea typeface="+mn-ea"/>
                          <a:cs typeface="Calibri"/>
                        </a:rPr>
                        <a:t>MTPP</a:t>
                      </a:r>
                      <a:endParaRPr lang="en-US" sz="1800" b="1" i="1" kern="1200" spc="-20" dirty="0">
                        <a:solidFill>
                          <a:srgbClr val="FF0000"/>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l" defTabSz="914400" rtl="0" eaLnBrk="1" fontAlgn="auto" latinLnBrk="0" hangingPunct="1">
                        <a:lnSpc>
                          <a:spcPct val="100000"/>
                        </a:lnSpc>
                        <a:spcBef>
                          <a:spcPts val="5"/>
                        </a:spcBef>
                        <a:spcAft>
                          <a:spcPts val="0"/>
                        </a:spcAft>
                        <a:buClrTx/>
                        <a:buSzTx/>
                        <a:buFont typeface="Wingdings"/>
                        <a:buNone/>
                        <a:tabLst/>
                        <a:defRPr/>
                      </a:pPr>
                      <a:r>
                        <a:rPr lang="en-US" sz="1600" b="1" kern="1200" spc="-20" dirty="0">
                          <a:solidFill>
                            <a:schemeClr val="tx1"/>
                          </a:solidFill>
                          <a:latin typeface="Calibri"/>
                          <a:ea typeface="+mn-ea"/>
                          <a:cs typeface="Calibri"/>
                        </a:rPr>
                        <a:t>                                               </a:t>
                      </a:r>
                      <a:r>
                        <a:rPr lang="en-US" sz="1800" b="1" kern="1200" spc="-20" dirty="0">
                          <a:solidFill>
                            <a:schemeClr val="tx1"/>
                          </a:solidFill>
                          <a:latin typeface="+mn-lt"/>
                          <a:ea typeface="+mn-ea"/>
                          <a:cs typeface="Calibri"/>
                        </a:rPr>
                        <a:t> </a:t>
                      </a:r>
                      <a:r>
                        <a:rPr lang="en-US" sz="1800" b="1" i="1" kern="1200" spc="-20" dirty="0">
                          <a:solidFill>
                            <a:srgbClr val="FF0000"/>
                          </a:solidFill>
                          <a:latin typeface="+mn-lt"/>
                          <a:ea typeface="+mn-ea"/>
                          <a:cs typeface="Calibri"/>
                        </a:rPr>
                        <a:t>MTCH</a:t>
                      </a: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l" defTabSz="914400" rtl="0" eaLnBrk="1" fontAlgn="auto" latinLnBrk="0" hangingPunct="1">
                        <a:lnSpc>
                          <a:spcPct val="100000"/>
                        </a:lnSpc>
                        <a:spcBef>
                          <a:spcPts val="5"/>
                        </a:spcBef>
                        <a:spcAft>
                          <a:spcPts val="0"/>
                        </a:spcAft>
                        <a:buClrTx/>
                        <a:buSzTx/>
                        <a:buFont typeface="Wingdings"/>
                        <a:buNone/>
                        <a:tabLst/>
                        <a:defRPr/>
                      </a:pPr>
                      <a:r>
                        <a:rPr lang="en-US" sz="1200" b="1" kern="1200" spc="-20" dirty="0">
                          <a:solidFill>
                            <a:schemeClr val="tx1"/>
                          </a:solidFill>
                          <a:latin typeface="+mn-lt"/>
                          <a:ea typeface="+mn-ea"/>
                          <a:cs typeface="Calibri"/>
                        </a:rPr>
                        <a:t>                                                                  </a:t>
                      </a:r>
                      <a:r>
                        <a:rPr lang="en-US" sz="1800" b="1" i="1" kern="1200" spc="-20" dirty="0">
                          <a:solidFill>
                            <a:srgbClr val="FF0000"/>
                          </a:solidFill>
                          <a:latin typeface="+mn-lt"/>
                          <a:ea typeface="+mn-ea"/>
                          <a:cs typeface="Calibri"/>
                        </a:rPr>
                        <a:t>MTCA</a:t>
                      </a:r>
                      <a:endParaRPr lang="en-US" sz="1800" b="1" i="1" kern="1200" spc="-20" dirty="0">
                        <a:solidFill>
                          <a:srgbClr val="FF0000"/>
                        </a:solidFill>
                        <a:latin typeface="Calibri"/>
                        <a:ea typeface="+mn-ea"/>
                        <a:cs typeface="Calibri"/>
                      </a:endParaRP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800" b="1" i="0" kern="1200" spc="-5" baseline="0" dirty="0">
                          <a:solidFill>
                            <a:schemeClr val="tx1"/>
                          </a:solidFill>
                          <a:latin typeface="+mn-lt"/>
                          <a:ea typeface="+mn-ea"/>
                          <a:cs typeface="Calibri"/>
                        </a:rPr>
                        <a:t>DEMAND: LOW</a:t>
                      </a: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0" kern="1200" spc="-5" baseline="0" dirty="0">
                        <a:solidFill>
                          <a:schemeClr val="tx1"/>
                        </a:solidFill>
                        <a:latin typeface="+mn-lt"/>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800" b="1" i="0" kern="1200" spc="-5" baseline="0" dirty="0">
                          <a:solidFill>
                            <a:schemeClr val="tx1"/>
                          </a:solidFill>
                          <a:latin typeface="+mn-lt"/>
                          <a:ea typeface="+mn-ea"/>
                          <a:cs typeface="Calibri"/>
                        </a:rPr>
                        <a:t>STAFFING: ADEQUATE</a:t>
                      </a: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sp>
        <p:nvSpPr>
          <p:cNvPr id="6" name="Rectangle 5"/>
          <p:cNvSpPr/>
          <p:nvPr/>
        </p:nvSpPr>
        <p:spPr>
          <a:xfrm>
            <a:off x="3016622" y="349939"/>
            <a:ext cx="6033247"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Arial" panose="020B0604020202020204"/>
                <a:ea typeface="+mn-ea"/>
                <a:cs typeface="Arial"/>
              </a:rPr>
              <a:t>OFNAC – 8 Octobre 2026</a:t>
            </a:r>
          </a:p>
        </p:txBody>
      </p:sp>
      <p:pic>
        <p:nvPicPr>
          <p:cNvPr id="11" name="Picture 10">
            <a:extLst>
              <a:ext uri="{FF2B5EF4-FFF2-40B4-BE49-F238E27FC236}">
                <a16:creationId xmlns:a16="http://schemas.microsoft.com/office/drawing/2014/main" id="{932FCE34-2072-69FB-C297-3255F0AA7E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80747" y="-1"/>
            <a:ext cx="1393826" cy="965201"/>
          </a:xfrm>
          <a:prstGeom prst="rect">
            <a:avLst/>
          </a:prstGeom>
        </p:spPr>
      </p:pic>
      <p:pic>
        <p:nvPicPr>
          <p:cNvPr id="13" name="Picture 12" descr="Map&#10;&#10;Description automatically generated">
            <a:extLst>
              <a:ext uri="{FF2B5EF4-FFF2-40B4-BE49-F238E27FC236}">
                <a16:creationId xmlns:a16="http://schemas.microsoft.com/office/drawing/2014/main" id="{2AD7D84A-75A5-1FC9-9D4D-5602676E466A}"/>
              </a:ext>
            </a:extLst>
          </p:cNvPr>
          <p:cNvPicPr>
            <a:picLocks noChangeAspect="1"/>
          </p:cNvPicPr>
          <p:nvPr/>
        </p:nvPicPr>
        <p:blipFill>
          <a:blip r:embed="rId4">
            <a:extLst>
              <a:ext uri="{BEBA8EAE-BF5A-486C-A8C5-ECC9F3942E4B}">
                <a14:imgProps xmlns:a14="http://schemas.microsoft.com/office/drawing/2010/main">
                  <a14:imgLayer r:embed="rId5">
                    <a14:imgEffect>
                      <a14:artisticGlowEdges/>
                    </a14:imgEffect>
                  </a14:imgLayer>
                </a14:imgProps>
              </a:ext>
            </a:extLst>
          </a:blip>
          <a:stretch>
            <a:fillRect/>
          </a:stretch>
        </p:blipFill>
        <p:spPr>
          <a:xfrm>
            <a:off x="1" y="0"/>
            <a:ext cx="1393826" cy="965200"/>
          </a:xfrm>
          <a:prstGeom prst="rect">
            <a:avLst/>
          </a:prstGeom>
        </p:spPr>
      </p:pic>
      <p:pic>
        <p:nvPicPr>
          <p:cNvPr id="8" name="Image 7">
            <a:extLst>
              <a:ext uri="{FF2B5EF4-FFF2-40B4-BE49-F238E27FC236}">
                <a16:creationId xmlns:a16="http://schemas.microsoft.com/office/drawing/2014/main" id="{87FC62EE-A98D-A2FA-6BE3-E432A1C3164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47859" y="2028327"/>
            <a:ext cx="4916717" cy="1305840"/>
          </a:xfrm>
          <a:prstGeom prst="rect">
            <a:avLst/>
          </a:prstGeom>
        </p:spPr>
      </p:pic>
      <p:pic>
        <p:nvPicPr>
          <p:cNvPr id="12" name="Image 11">
            <a:extLst>
              <a:ext uri="{FF2B5EF4-FFF2-40B4-BE49-F238E27FC236}">
                <a16:creationId xmlns:a16="http://schemas.microsoft.com/office/drawing/2014/main" id="{3F343FA4-4B43-F1B4-2D9B-3876E306877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47858" y="3770038"/>
            <a:ext cx="4916718" cy="1305840"/>
          </a:xfrm>
          <a:prstGeom prst="rect">
            <a:avLst/>
          </a:prstGeom>
        </p:spPr>
      </p:pic>
      <p:pic>
        <p:nvPicPr>
          <p:cNvPr id="16" name="Image 15">
            <a:extLst>
              <a:ext uri="{FF2B5EF4-FFF2-40B4-BE49-F238E27FC236}">
                <a16:creationId xmlns:a16="http://schemas.microsoft.com/office/drawing/2014/main" id="{AA802173-4311-F985-FDC0-3D38BEABF41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47856" y="5511751"/>
            <a:ext cx="4916719" cy="1305840"/>
          </a:xfrm>
          <a:prstGeom prst="rect">
            <a:avLst/>
          </a:prstGeom>
        </p:spPr>
      </p:pic>
    </p:spTree>
    <p:extLst>
      <p:ext uri="{BB962C8B-B14F-4D97-AF65-F5344CB8AC3E}">
        <p14:creationId xmlns:p14="http://schemas.microsoft.com/office/powerpoint/2010/main" val="28126980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667000" y="405826"/>
            <a:ext cx="7010400"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2060"/>
                </a:solidFill>
                <a:effectLst/>
                <a:uLnTx/>
                <a:uFillTx/>
                <a:latin typeface="Calibri"/>
                <a:cs typeface="Arial"/>
              </a:rPr>
              <a:t>CADENA  </a:t>
            </a:r>
          </a:p>
        </p:txBody>
      </p:sp>
      <p:pic>
        <p:nvPicPr>
          <p:cNvPr id="4" name="Picture 3">
            <a:extLst>
              <a:ext uri="{FF2B5EF4-FFF2-40B4-BE49-F238E27FC236}">
                <a16:creationId xmlns:a16="http://schemas.microsoft.com/office/drawing/2014/main" id="{5B263FBB-CA63-E28A-7425-4992D7C4DEA7}"/>
              </a:ext>
            </a:extLst>
          </p:cNvPr>
          <p:cNvPicPr>
            <a:picLocks noChangeAspect="1"/>
          </p:cNvPicPr>
          <p:nvPr/>
        </p:nvPicPr>
        <p:blipFill>
          <a:blip r:embed="rId2"/>
          <a:stretch>
            <a:fillRect/>
          </a:stretch>
        </p:blipFill>
        <p:spPr>
          <a:xfrm>
            <a:off x="1561512" y="1971612"/>
            <a:ext cx="3207436" cy="2732260"/>
          </a:xfrm>
          <a:prstGeom prst="rect">
            <a:avLst/>
          </a:prstGeom>
        </p:spPr>
      </p:pic>
      <p:pic>
        <p:nvPicPr>
          <p:cNvPr id="5" name="Picture 4">
            <a:extLst>
              <a:ext uri="{FF2B5EF4-FFF2-40B4-BE49-F238E27FC236}">
                <a16:creationId xmlns:a16="http://schemas.microsoft.com/office/drawing/2014/main" id="{77E5F8CE-0286-1D94-C81F-A494690B7575}"/>
              </a:ext>
            </a:extLst>
          </p:cNvPr>
          <p:cNvPicPr>
            <a:picLocks noChangeAspect="1"/>
          </p:cNvPicPr>
          <p:nvPr/>
        </p:nvPicPr>
        <p:blipFill>
          <a:blip r:embed="rId3"/>
          <a:stretch>
            <a:fillRect/>
          </a:stretch>
        </p:blipFill>
        <p:spPr>
          <a:xfrm>
            <a:off x="6621194" y="2748513"/>
            <a:ext cx="4128986" cy="1584336"/>
          </a:xfrm>
          <a:prstGeom prst="rect">
            <a:avLst/>
          </a:prstGeom>
        </p:spPr>
      </p:pic>
    </p:spTree>
    <p:extLst>
      <p:ext uri="{BB962C8B-B14F-4D97-AF65-F5344CB8AC3E}">
        <p14:creationId xmlns:p14="http://schemas.microsoft.com/office/powerpoint/2010/main" val="1324925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1">
            <a:extLst>
              <a:ext uri="{FF2B5EF4-FFF2-40B4-BE49-F238E27FC236}">
                <a16:creationId xmlns:a16="http://schemas.microsoft.com/office/drawing/2014/main" id="{B9A810EA-4C34-5327-B6F8-B2DBDC87CBC9}"/>
              </a:ext>
            </a:extLst>
          </p:cNvPr>
          <p:cNvGraphicFramePr>
            <a:graphicFrameLocks noGrp="1"/>
          </p:cNvGraphicFramePr>
          <p:nvPr/>
        </p:nvGraphicFramePr>
        <p:xfrm>
          <a:off x="1926071" y="1483277"/>
          <a:ext cx="8343900" cy="4256488"/>
        </p:xfrm>
        <a:graphic>
          <a:graphicData uri="http://schemas.openxmlformats.org/drawingml/2006/table">
            <a:tbl>
              <a:tblPr>
                <a:tableStyleId>{5C22544A-7EE6-4342-B048-85BDC9FD1C3A}</a:tableStyleId>
              </a:tblPr>
              <a:tblGrid>
                <a:gridCol w="77257">
                  <a:extLst>
                    <a:ext uri="{9D8B030D-6E8A-4147-A177-3AD203B41FA5}">
                      <a16:colId xmlns:a16="http://schemas.microsoft.com/office/drawing/2014/main" val="20000"/>
                    </a:ext>
                  </a:extLst>
                </a:gridCol>
                <a:gridCol w="8189386">
                  <a:extLst>
                    <a:ext uri="{9D8B030D-6E8A-4147-A177-3AD203B41FA5}">
                      <a16:colId xmlns:a16="http://schemas.microsoft.com/office/drawing/2014/main" val="20001"/>
                    </a:ext>
                  </a:extLst>
                </a:gridCol>
                <a:gridCol w="77257">
                  <a:extLst>
                    <a:ext uri="{9D8B030D-6E8A-4147-A177-3AD203B41FA5}">
                      <a16:colId xmlns:a16="http://schemas.microsoft.com/office/drawing/2014/main" val="20002"/>
                    </a:ext>
                  </a:extLst>
                </a:gridCol>
              </a:tblGrid>
              <a:tr h="3164923">
                <a:tc>
                  <a:txBody>
                    <a:bodyPr/>
                    <a:lstStyle/>
                    <a:p>
                      <a:pPr marL="0" algn="ctr" defTabSz="914400" rtl="0" eaLnBrk="1" fontAlgn="ctr" latinLnBrk="0" hangingPunct="1"/>
                      <a:endParaRPr lang="en-US" sz="1400" b="1" u="none" strike="noStrike" kern="1200" dirty="0">
                        <a:solidFill>
                          <a:srgbClr val="27BFB8"/>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txBody>
                  <a:tcPr marL="9525" marR="9525" marT="9525" marB="0" anchor="ctr"/>
                </a:tc>
                <a:tc>
                  <a:txBody>
                    <a:bodyPr/>
                    <a:lstStyle/>
                    <a:p>
                      <a:pPr algn="l" fontAlgn="ctr"/>
                      <a:r>
                        <a:rPr lang="en-US" sz="1100" b="1" i="0" u="none" strike="noStrike" dirty="0">
                          <a:solidFill>
                            <a:schemeClr val="tx1"/>
                          </a:solidFill>
                          <a:effectLst/>
                          <a:latin typeface="Biome" panose="020B0503030204020804" pitchFamily="34" charset="0"/>
                          <a:cs typeface="Biome" panose="020B0503030204020804" pitchFamily="34" charset="0"/>
                        </a:rPr>
                        <a:t>MYNN</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0" i="0" kern="1200" cap="all" dirty="0">
                          <a:solidFill>
                            <a:schemeClr val="tx1"/>
                          </a:solidFill>
                          <a:effectLst/>
                          <a:latin typeface="Biome" panose="020B0503030204020804" pitchFamily="34" charset="0"/>
                          <a:ea typeface="+mn-ea"/>
                          <a:cs typeface="Biome" panose="020B0503030204020804" pitchFamily="34" charset="0"/>
                        </a:rPr>
                        <a:t>A0392/26 — BIRD ACTIVITY </a:t>
                      </a:r>
                      <a:r>
                        <a:rPr lang="en-US" sz="1000" b="0" i="0" u="none" strike="noStrike" dirty="0">
                          <a:solidFill>
                            <a:schemeClr val="tx1"/>
                          </a:solidFill>
                          <a:effectLst/>
                          <a:latin typeface="Biome" panose="020B0503030204020804" pitchFamily="34" charset="0"/>
                          <a:cs typeface="Biome" panose="020B0503030204020804" pitchFamily="34" charset="0"/>
                        </a:rPr>
                        <a:t>AROUND AIRFIELD  EXER CTN DURING LDG AND DEP</a:t>
                      </a:r>
                      <a:r>
                        <a:rPr lang="en-US" sz="1000" b="0" i="0" u="none" strike="noStrike" kern="1200" dirty="0">
                          <a:solidFill>
                            <a:schemeClr val="tx1"/>
                          </a:solidFill>
                          <a:effectLst/>
                          <a:latin typeface="Biome" panose="020B0503030204020804" pitchFamily="34" charset="0"/>
                          <a:ea typeface="+mn-ea"/>
                          <a:cs typeface="Biome" panose="020B0503030204020804" pitchFamily="34" charset="0"/>
                        </a:rPr>
                        <a:t>                                                     </a:t>
                      </a:r>
                      <a:r>
                        <a:rPr lang="en-US" sz="1000" b="0" i="0" kern="1200" dirty="0">
                          <a:solidFill>
                            <a:schemeClr val="tx1"/>
                          </a:solidFill>
                          <a:effectLst/>
                          <a:latin typeface="Biome" panose="020B0503030204020804" pitchFamily="34" charset="0"/>
                          <a:ea typeface="+mn-ea"/>
                          <a:cs typeface="Biome" panose="020B0503030204020804" pitchFamily="34" charset="0"/>
                        </a:rPr>
                        <a:t>→ End: 10.31.2026</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0" i="0" kern="1200" cap="all" dirty="0">
                          <a:solidFill>
                            <a:schemeClr val="tx1"/>
                          </a:solidFill>
                          <a:effectLst/>
                          <a:latin typeface="Biome" panose="020B0503030204020804" pitchFamily="34" charset="0"/>
                          <a:ea typeface="+mn-ea"/>
                          <a:cs typeface="Biome" panose="020B0503030204020804" pitchFamily="34" charset="0"/>
                        </a:rPr>
                        <a:t>A0404/26 — TAXIWAY KILO CLOSED                                                                                                                                                    </a:t>
                      </a:r>
                      <a:r>
                        <a:rPr lang="en-US" sz="1000" b="0" i="0" kern="1200" dirty="0">
                          <a:solidFill>
                            <a:schemeClr val="tx1"/>
                          </a:solidFill>
                          <a:effectLst/>
                          <a:latin typeface="Biome" panose="020B0503030204020804" pitchFamily="34" charset="0"/>
                          <a:ea typeface="+mn-ea"/>
                          <a:cs typeface="Biome" panose="020B0503030204020804" pitchFamily="34" charset="0"/>
                        </a:rPr>
                        <a:t> → End: 10.11.2026</a:t>
                      </a:r>
                      <a:endParaRPr lang="en-US" sz="1000" b="0" dirty="0">
                        <a:solidFill>
                          <a:schemeClr val="tx1"/>
                        </a:solidFill>
                        <a:latin typeface="Biome" panose="020B0503030204020804" pitchFamily="34" charset="0"/>
                        <a:cs typeface="Biome" panose="020B0503030204020804" pitchFamily="34" charset="0"/>
                      </a:endParaRP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0" i="0" kern="1200" dirty="0">
                          <a:solidFill>
                            <a:schemeClr val="tx1"/>
                          </a:solidFill>
                          <a:effectLst/>
                          <a:highlight>
                            <a:srgbClr val="FFFF00"/>
                          </a:highlight>
                          <a:latin typeface="Biome" panose="020B0503030204020804" pitchFamily="34" charset="0"/>
                          <a:ea typeface="+mn-ea"/>
                          <a:cs typeface="Biome" panose="020B0503030204020804" pitchFamily="34" charset="0"/>
                        </a:rPr>
                        <a:t>A0494/26 — RUNWAY 14/32 CLOSED TO NIGHT OPERATIONS                                              Effective: 09.29.2026 → End: 10.18.2026 </a:t>
                      </a:r>
                      <a:r>
                        <a:rPr lang="en-US" sz="1000" b="0" i="0" kern="1200" dirty="0">
                          <a:solidFill>
                            <a:schemeClr val="tx1"/>
                          </a:solidFill>
                          <a:effectLst/>
                          <a:latin typeface="Biome" panose="020B0503030204020804" pitchFamily="34" charset="0"/>
                          <a:ea typeface="+mn-ea"/>
                          <a:cs typeface="Biome" panose="020B0503030204020804" pitchFamily="34" charset="0"/>
                        </a:rPr>
                        <a:t>A0495/26 — RUNWAY 32 AVAILABLE FOR TAKE OFF ONLY                                                     Effective: 09.29.2026 → End: 10.31.2026  </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0" i="0" kern="1200" dirty="0">
                          <a:solidFill>
                            <a:schemeClr val="tx1"/>
                          </a:solidFill>
                          <a:effectLst/>
                          <a:latin typeface="Biome" panose="020B0503030204020804" pitchFamily="34" charset="0"/>
                          <a:ea typeface="+mn-ea"/>
                          <a:cs typeface="Biome" panose="020B0503030204020804" pitchFamily="34" charset="0"/>
                        </a:rPr>
                        <a:t>A0498/26 — RUNWAY 32 CLOSED FIRST 3425FT                                                                          Effective: 09.29.2026 → End: 10.31.2026                                                                  </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0" i="0" kern="1200" dirty="0">
                          <a:solidFill>
                            <a:schemeClr val="tx1"/>
                          </a:solidFill>
                          <a:effectLst/>
                          <a:latin typeface="Biome" panose="020B0503030204020804" pitchFamily="34" charset="0"/>
                          <a:ea typeface="+mn-ea"/>
                          <a:cs typeface="Biome" panose="020B0503030204020804" pitchFamily="34" charset="0"/>
                        </a:rPr>
                        <a:t>A0501/26 — RUNWAY 14 DECLARED DISTANCES CHANGED    (TODA 7500FT)             Effective: 09.29.2026 → End: 10.31.2026</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0" i="0" kern="1200" dirty="0">
                          <a:solidFill>
                            <a:schemeClr val="tx1"/>
                          </a:solidFill>
                          <a:effectLst/>
                          <a:latin typeface="Biome" panose="020B0503030204020804" pitchFamily="34" charset="0"/>
                          <a:ea typeface="+mn-ea"/>
                          <a:cs typeface="Biome" panose="020B0503030204020804" pitchFamily="34" charset="0"/>
                        </a:rPr>
                        <a:t>A0502/26 — RUNWAY 32 DECLARED DISTANCES CHANGED    (TODA 7500FT)             Effective: 09.29.2026 → End: 10.31.2026</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0" i="0" kern="1200" dirty="0">
                          <a:solidFill>
                            <a:schemeClr val="tx1"/>
                          </a:solidFill>
                          <a:effectLst/>
                          <a:highlight>
                            <a:srgbClr val="FFFF00"/>
                          </a:highlight>
                          <a:latin typeface="Biome" panose="020B0503030204020804" pitchFamily="34" charset="0"/>
                          <a:ea typeface="+mn-ea"/>
                          <a:cs typeface="Biome" panose="020B0503030204020804" pitchFamily="34" charset="0"/>
                        </a:rPr>
                        <a:t>A0517/26 — RUNWAY 10/28 CLOSED TO NIGHT OPERATIONS                                              Effective: 10.02.2026 → End: 10.10.2026</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0" i="0" kern="1200" dirty="0">
                          <a:solidFill>
                            <a:schemeClr val="tx1"/>
                          </a:solidFill>
                          <a:effectLst/>
                          <a:latin typeface="Biome" panose="020B0503030204020804" pitchFamily="34" charset="0"/>
                          <a:ea typeface="+mn-ea"/>
                          <a:cs typeface="Biome" panose="020B0503030204020804" pitchFamily="34" charset="0"/>
                        </a:rPr>
                        <a:t>A0518/26 — RUNWAY 28 AVAILABLE FOR TAKE OFF ONLY                                                    Effective: 10.02.2026 → End: 10.10.2026</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0" i="0" kern="1200" dirty="0">
                          <a:solidFill>
                            <a:schemeClr val="tx1"/>
                          </a:solidFill>
                          <a:effectLst/>
                          <a:latin typeface="Biome" panose="020B0503030204020804" pitchFamily="34" charset="0"/>
                          <a:ea typeface="+mn-ea"/>
                          <a:cs typeface="Biome" panose="020B0503030204020804" pitchFamily="34" charset="0"/>
                        </a:rPr>
                        <a:t>A0519/26 — RUNWAY 28 CLOSED FIRST 802FT                                                                             Effective: 10.02.2026 → End: 10.10.2026</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0" i="0" kern="1200" dirty="0">
                          <a:solidFill>
                            <a:schemeClr val="tx1"/>
                          </a:solidFill>
                          <a:effectLst/>
                          <a:latin typeface="Biome" panose="020B0503030204020804" pitchFamily="34" charset="0"/>
                          <a:ea typeface="+mn-ea"/>
                          <a:cs typeface="Biome" panose="020B0503030204020804" pitchFamily="34" charset="0"/>
                        </a:rPr>
                        <a:t>A0520/26 — RUNWAY 10 DECLARED DISTANCES CHANGED   (TODA 7500FT)              Effective: 10.02.2026 → End: 10.10.2026</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0" i="0" kern="1200" dirty="0">
                          <a:solidFill>
                            <a:schemeClr val="tx1"/>
                          </a:solidFill>
                          <a:effectLst/>
                          <a:latin typeface="Biome" panose="020B0503030204020804" pitchFamily="34" charset="0"/>
                          <a:ea typeface="+mn-ea"/>
                          <a:cs typeface="Biome" panose="020B0503030204020804" pitchFamily="34" charset="0"/>
                        </a:rPr>
                        <a:t>A0521/26 — RUNWAY 28 DECLARED DISTANCES CHANGED   (TODA 7500FT)              Effective: 10.02.2026 → End: 10.10.2026</a:t>
                      </a:r>
                    </a:p>
                    <a:p>
                      <a:pPr marL="0" marR="0" lvl="0" indent="0" algn="l" defTabSz="914377" rtl="0" eaLnBrk="1" fontAlgn="ctr" latinLnBrk="0" hangingPunct="1">
                        <a:lnSpc>
                          <a:spcPct val="100000"/>
                        </a:lnSpc>
                        <a:spcBef>
                          <a:spcPts val="0"/>
                        </a:spcBef>
                        <a:spcAft>
                          <a:spcPts val="0"/>
                        </a:spcAft>
                        <a:buClrTx/>
                        <a:buSzTx/>
                        <a:buFontTx/>
                        <a:buNone/>
                        <a:tabLst/>
                        <a:defRPr/>
                      </a:pPr>
                      <a:endParaRPr lang="en-US" sz="500" b="0" i="0" kern="1200" dirty="0">
                        <a:solidFill>
                          <a:schemeClr val="tx1"/>
                        </a:solidFill>
                        <a:effectLst/>
                        <a:latin typeface="Biome" panose="020B0503030204020804" pitchFamily="34" charset="0"/>
                        <a:ea typeface="+mn-ea"/>
                        <a:cs typeface="Biome" panose="020B0503030204020804" pitchFamily="34" charset="0"/>
                      </a:endParaRP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1" i="0" kern="1200" dirty="0">
                          <a:solidFill>
                            <a:schemeClr val="tx1"/>
                          </a:solidFill>
                          <a:effectLst/>
                          <a:latin typeface="Biome" panose="020B0503030204020804" pitchFamily="34" charset="0"/>
                          <a:ea typeface="+mn-ea"/>
                          <a:cs typeface="Biome" panose="020B0503030204020804" pitchFamily="34" charset="0"/>
                        </a:rPr>
                        <a:t>MYEH</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0" i="0" kern="1200" dirty="0">
                          <a:solidFill>
                            <a:schemeClr val="tx1"/>
                          </a:solidFill>
                          <a:effectLst/>
                          <a:latin typeface="Biome" panose="020B0503030204020804" pitchFamily="34" charset="0"/>
                          <a:ea typeface="+mn-ea"/>
                          <a:cs typeface="Biome" panose="020B0503030204020804" pitchFamily="34" charset="0"/>
                        </a:rPr>
                        <a:t>A0539/26 — RUNWAY 07/25 EASTERN 3000FT CLOSED DAILY 2000Z -1000Z           Effective: 10.07.2026 → End: 10.12.2026</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100" b="1" i="0" u="none" strike="noStrike" kern="1200" dirty="0">
                          <a:solidFill>
                            <a:schemeClr val="tx1"/>
                          </a:solidFill>
                          <a:effectLst/>
                          <a:latin typeface="Biome" panose="020B0503030204020804" pitchFamily="34" charset="0"/>
                          <a:ea typeface="+mn-ea"/>
                          <a:cs typeface="Biome" panose="020B0503030204020804" pitchFamily="34" charset="0"/>
                        </a:rPr>
                        <a:t>                         </a:t>
                      </a:r>
                      <a:r>
                        <a:rPr lang="en-US" sz="800" b="0" i="0" u="none" strike="noStrike" kern="1200" dirty="0">
                          <a:solidFill>
                            <a:schemeClr val="tx1"/>
                          </a:solidFill>
                          <a:effectLst/>
                          <a:latin typeface="Biome" panose="020B0503030204020804" pitchFamily="34" charset="0"/>
                          <a:ea typeface="+mn-ea"/>
                          <a:cs typeface="Biome" panose="020B0503030204020804" pitchFamily="34" charset="0"/>
                        </a:rPr>
                        <a:t>RWY 07/25 EASTERN 3000FT CLSD. WESTERN 3000FT AVBL FOR PRE-APPROVED EMERG MEDEVAC ONLY.</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100" b="1" i="0" u="none" strike="noStrike" kern="1200" dirty="0">
                          <a:solidFill>
                            <a:schemeClr val="tx1"/>
                          </a:solidFill>
                          <a:effectLst/>
                          <a:latin typeface="Biome" panose="020B0503030204020804" pitchFamily="34" charset="0"/>
                          <a:ea typeface="+mn-ea"/>
                          <a:cs typeface="Biome" panose="020B0503030204020804" pitchFamily="34" charset="0"/>
                        </a:rPr>
                        <a:t>MYES</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000" b="0" i="0" kern="1200" dirty="0">
                          <a:solidFill>
                            <a:schemeClr val="tx1"/>
                          </a:solidFill>
                          <a:effectLst/>
                          <a:latin typeface="Biome" panose="020B0503030204020804" pitchFamily="34" charset="0"/>
                          <a:ea typeface="+mn-ea"/>
                          <a:cs typeface="Biome" panose="020B0503030204020804" pitchFamily="34" charset="0"/>
                        </a:rPr>
                        <a:t>A0452/26 — AERODROME CLOSED  (REPAIRS)                                                                                Effective: 09.21.2026 → End: 10.31.2026</a:t>
                      </a:r>
                    </a:p>
                  </a:txBody>
                  <a:tcPr marL="9525" marR="9525" marT="9525" marB="0" anchor="ctr"/>
                </a:tc>
                <a:tc>
                  <a:txBody>
                    <a:bodyPr/>
                    <a:lstStyle/>
                    <a:p>
                      <a:pPr marL="0" indent="0" algn="ctr" defTabSz="914400" rtl="0" eaLnBrk="1" fontAlgn="ctr" latinLnBrk="0" hangingPunct="1">
                        <a:buFont typeface="Wingdings" panose="05000000000000000000" pitchFamily="2" charset="2"/>
                        <a:buNone/>
                      </a:pPr>
                      <a:endParaRPr kumimoji="0" lang="en-US" sz="1400" b="1" i="0" u="none" strike="noStrike" kern="1200" cap="none" spc="0" normalizeH="0" baseline="0" dirty="0">
                        <a:ln>
                          <a:noFill/>
                        </a:ln>
                        <a:solidFill>
                          <a:srgbClr val="27BFB8"/>
                        </a:solidFill>
                        <a:effectLst>
                          <a:outerShdw blurRad="38100" dist="38100" dir="2700000" algn="tl">
                            <a:srgbClr val="000000">
                              <a:alpha val="43137"/>
                            </a:srgbClr>
                          </a:outerShdw>
                        </a:effectLst>
                        <a:uLnTx/>
                        <a:uFillTx/>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1" u="sng"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1" u="sng"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1" u="sng"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2000" b="0" i="1" u="sng"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txBody>
                  <a:tcPr marL="9525" marR="9525" marT="9525" marB="0" anchor="ctr"/>
                </a:tc>
                <a:extLst>
                  <a:ext uri="{0D108BD9-81ED-4DB2-BD59-A6C34878D82A}">
                    <a16:rowId xmlns:a16="http://schemas.microsoft.com/office/drawing/2014/main" val="10000"/>
                  </a:ext>
                </a:extLst>
              </a:tr>
              <a:tr h="374785">
                <a:tc>
                  <a:txBody>
                    <a:bodyPr/>
                    <a:lstStyle/>
                    <a:p>
                      <a:pPr algn="ctr" fontAlgn="ctr"/>
                      <a:endParaRPr lang="en-US" sz="1900" b="0" i="1" u="none" strike="noStrike" dirty="0">
                        <a:solidFill>
                          <a:srgbClr val="000000"/>
                        </a:solidFill>
                        <a:effectLst/>
                        <a:latin typeface="Calibri" panose="020F0502020204030204" pitchFamily="34" charset="0"/>
                      </a:endParaRPr>
                    </a:p>
                  </a:txBody>
                  <a:tcPr marL="9525" marR="9525" marT="9525" marB="0" anchor="ctr"/>
                </a:tc>
                <a:tc>
                  <a:txBody>
                    <a:bodyPr/>
                    <a:lstStyle/>
                    <a:p>
                      <a:pPr marL="171450" marR="0" lvl="0" indent="-171450" algn="l" defTabSz="914377" rtl="0" eaLnBrk="1" fontAlgn="ctr" latinLnBrk="0" hangingPunct="1">
                        <a:lnSpc>
                          <a:spcPct val="100000"/>
                        </a:lnSpc>
                        <a:spcBef>
                          <a:spcPts val="0"/>
                        </a:spcBef>
                        <a:spcAft>
                          <a:spcPts val="0"/>
                        </a:spcAft>
                        <a:buClrTx/>
                        <a:buSzTx/>
                        <a:buFont typeface="Arial" panose="020B0604020202020204" pitchFamily="34" charset="0"/>
                        <a:buChar char="•"/>
                        <a:tabLst/>
                        <a:defRPr/>
                      </a:pPr>
                      <a:endParaRPr kumimoji="0" lang="en-US" sz="500" b="0" i="0" u="none" strike="noStrike" kern="1200" cap="all" spc="0" normalizeH="0" baseline="0" noProof="0" dirty="0">
                        <a:ln>
                          <a:noFill/>
                        </a:ln>
                        <a:solidFill>
                          <a:prstClr val="black"/>
                        </a:solidFill>
                        <a:effectLst/>
                        <a:highlight>
                          <a:srgbClr val="FFFF00"/>
                        </a:highlight>
                        <a:uLnTx/>
                        <a:uFillTx/>
                        <a:latin typeface="Biome" panose="020B0503030204020804" pitchFamily="34" charset="0"/>
                        <a:ea typeface="+mn-ea"/>
                        <a:cs typeface="Biome" panose="020B0503030204020804" pitchFamily="34" charset="0"/>
                      </a:endParaRPr>
                    </a:p>
                    <a:p>
                      <a:pPr marL="171450" marR="0" lvl="0" indent="-171450" algn="l" defTabSz="914377" rtl="0" eaLnBrk="1" fontAlgn="ctr" latinLnBrk="0" hangingPunct="1">
                        <a:lnSpc>
                          <a:spcPct val="100000"/>
                        </a:lnSpc>
                        <a:spcBef>
                          <a:spcPts val="0"/>
                        </a:spcBef>
                        <a:spcAft>
                          <a:spcPts val="0"/>
                        </a:spcAft>
                        <a:buClrTx/>
                        <a:buSzTx/>
                        <a:buFont typeface="Arial" panose="020B0604020202020204" pitchFamily="34" charset="0"/>
                        <a:buChar char="•"/>
                        <a:tabLst/>
                        <a:defRPr/>
                      </a:pPr>
                      <a:r>
                        <a:rPr kumimoji="0" lang="en-US" sz="1000" b="0" i="0" u="none" strike="noStrike" kern="1200" cap="all" spc="0" normalizeH="0" baseline="0" noProof="0" dirty="0">
                          <a:ln>
                            <a:noFill/>
                          </a:ln>
                          <a:solidFill>
                            <a:prstClr val="black"/>
                          </a:solidFill>
                          <a:effectLst/>
                          <a:highlight>
                            <a:srgbClr val="FFFF00"/>
                          </a:highlight>
                          <a:uLnTx/>
                          <a:uFillTx/>
                          <a:latin typeface="Biome" panose="020B0503030204020804" pitchFamily="34" charset="0"/>
                          <a:ea typeface="+mn-ea"/>
                          <a:cs typeface="Biome" panose="020B0503030204020804" pitchFamily="34" charset="0"/>
                        </a:rPr>
                        <a:t>RWY 10/28  and rwy14/32 CLSD TO ALL NIGHT OPS  (02Z-10Z) TUE 02Z-sUN 02Z EXCEPT EMERGENCIES  - 90 MIN PNR  </a:t>
                      </a:r>
                    </a:p>
                    <a:p>
                      <a:pPr marL="0" marR="0" lvl="0" indent="0" algn="l" defTabSz="914377" rtl="0" eaLnBrk="1" fontAlgn="ctr" latinLnBrk="0" hangingPunct="1">
                        <a:lnSpc>
                          <a:spcPct val="100000"/>
                        </a:lnSpc>
                        <a:spcBef>
                          <a:spcPts val="0"/>
                        </a:spcBef>
                        <a:spcAft>
                          <a:spcPts val="0"/>
                        </a:spcAft>
                        <a:buClrTx/>
                        <a:buSzTx/>
                        <a:buFont typeface="Arial" panose="020B0604020202020204" pitchFamily="34" charset="0"/>
                        <a:buNone/>
                        <a:tabLst/>
                        <a:defRPr/>
                      </a:pPr>
                      <a:endParaRPr kumimoji="0" lang="en-US" sz="1000" b="0" i="0" u="none" strike="noStrike" kern="1200" cap="none" spc="0" normalizeH="0" baseline="0" noProof="0" dirty="0">
                        <a:ln>
                          <a:noFill/>
                        </a:ln>
                        <a:solidFill>
                          <a:prstClr val="black"/>
                        </a:solidFill>
                        <a:effectLst/>
                        <a:highlight>
                          <a:srgbClr val="FFFF00"/>
                        </a:highlight>
                        <a:uLnTx/>
                        <a:uFillTx/>
                        <a:latin typeface="Biome" panose="020B0503030204020804" pitchFamily="34" charset="0"/>
                        <a:ea typeface="+mn-ea"/>
                        <a:cs typeface="Biome" panose="020B0503030204020804" pitchFamily="34" charset="0"/>
                      </a:endParaRPr>
                    </a:p>
                    <a:p>
                      <a:pPr marL="171450" marR="0" lvl="0" indent="-171450" algn="l" defTabSz="914377" rtl="0" eaLnBrk="1" fontAlgn="ctr" latinLnBrk="0" hangingPunct="1">
                        <a:lnSpc>
                          <a:spcPct val="100000"/>
                        </a:lnSpc>
                        <a:spcBef>
                          <a:spcPts val="0"/>
                        </a:spcBef>
                        <a:spcAft>
                          <a:spcPts val="0"/>
                        </a:spcAft>
                        <a:buClrTx/>
                        <a:buSzTx/>
                        <a:buFont typeface="Arial" panose="020B0604020202020204" pitchFamily="34" charset="0"/>
                        <a:buChar char="•"/>
                        <a:tabLst/>
                        <a:defRPr/>
                      </a:pPr>
                      <a:r>
                        <a:rPr kumimoji="0" lang="en-US" sz="1000" b="0" i="0" u="none" strike="noStrike" kern="1200" cap="all" spc="0" normalizeH="0" baseline="0" noProof="0" dirty="0">
                          <a:ln>
                            <a:noFill/>
                          </a:ln>
                          <a:solidFill>
                            <a:prstClr val="black"/>
                          </a:solidFill>
                          <a:effectLst/>
                          <a:highlight>
                            <a:srgbClr val="00FFFF"/>
                          </a:highlight>
                          <a:uLnTx/>
                          <a:uFillTx/>
                          <a:latin typeface="Biome" panose="020B0503030204020804" pitchFamily="34" charset="0"/>
                          <a:ea typeface="+mn-ea"/>
                          <a:cs typeface="Biome" panose="020B0503030204020804" pitchFamily="34" charset="0"/>
                        </a:rPr>
                        <a:t>AIC A36/26 :</a:t>
                      </a:r>
                      <a:r>
                        <a:rPr kumimoji="0" lang="en-US" sz="1000" b="0" i="0" u="none" strike="noStrike" kern="1200" cap="all"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 </a:t>
                      </a:r>
                      <a:r>
                        <a:rPr kumimoji="0" lang="en-US" sz="800" b="0" i="0" u="none" strike="noStrike" kern="1200" cap="all" spc="0" normalizeH="0" baseline="0" noProof="0" dirty="0" err="1">
                          <a:ln>
                            <a:noFill/>
                          </a:ln>
                          <a:solidFill>
                            <a:prstClr val="black"/>
                          </a:solidFill>
                          <a:effectLst/>
                          <a:uLnTx/>
                          <a:uFillTx/>
                          <a:latin typeface="Biome" panose="020B0503030204020804" pitchFamily="34" charset="0"/>
                          <a:ea typeface="+mn-ea"/>
                          <a:cs typeface="Biome" panose="020B0503030204020804" pitchFamily="34" charset="0"/>
                        </a:rPr>
                        <a:t>LpIA</a:t>
                      </a:r>
                      <a:r>
                        <a:rPr kumimoji="0" lang="en-US" sz="800" b="0" i="0" u="none" strike="noStrike" kern="1200" cap="all"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 unavailable to accept diversions or listed as an alternate  UNTIL October 31 2026, due to  construction works.                                 </a:t>
                      </a:r>
                    </a:p>
                    <a:p>
                      <a:pPr marL="0" marR="0" lvl="0" indent="0" algn="l" defTabSz="914377" rtl="0" eaLnBrk="1" fontAlgn="ctr" latinLnBrk="0" hangingPunct="1">
                        <a:lnSpc>
                          <a:spcPct val="100000"/>
                        </a:lnSpc>
                        <a:spcBef>
                          <a:spcPts val="0"/>
                        </a:spcBef>
                        <a:spcAft>
                          <a:spcPts val="0"/>
                        </a:spcAft>
                        <a:buClrTx/>
                        <a:buSzTx/>
                        <a:buFont typeface="Arial" panose="020B0604020202020204" pitchFamily="34" charset="0"/>
                        <a:buNone/>
                        <a:tabLst/>
                        <a:defRPr/>
                      </a:pPr>
                      <a:r>
                        <a:rPr kumimoji="0" lang="en-US" sz="800" b="0" i="0" u="none" strike="noStrike" kern="1200" cap="all"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                                         exceptions ALLOWED for airlines and operators based at LPIA and emergencies only.</a:t>
                      </a:r>
                    </a:p>
                    <a:p>
                      <a:pPr marL="0" marR="0" lvl="0" indent="0" algn="l" defTabSz="914377" rtl="0" eaLnBrk="1" fontAlgn="ctr" latinLnBrk="0" hangingPunct="1">
                        <a:lnSpc>
                          <a:spcPct val="100000"/>
                        </a:lnSpc>
                        <a:spcBef>
                          <a:spcPts val="0"/>
                        </a:spcBef>
                        <a:spcAft>
                          <a:spcPts val="0"/>
                        </a:spcAft>
                        <a:buClrTx/>
                        <a:buSzTx/>
                        <a:buFont typeface="Arial" panose="020B0604020202020204" pitchFamily="34" charset="0"/>
                        <a:buNone/>
                        <a:tabLst/>
                        <a:defRPr/>
                      </a:pPr>
                      <a:endParaRPr kumimoji="0" lang="en-US" sz="800" b="0" i="0" u="none" strike="noStrike" kern="1200" cap="all"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171450" marR="0" lvl="0" indent="-171450" algn="l" defTabSz="914377" rtl="0" eaLnBrk="1" fontAlgn="ctr" latinLnBrk="0" hangingPunct="1">
                        <a:lnSpc>
                          <a:spcPct val="100000"/>
                        </a:lnSpc>
                        <a:spcBef>
                          <a:spcPts val="0"/>
                        </a:spcBef>
                        <a:spcAft>
                          <a:spcPts val="0"/>
                        </a:spcAft>
                        <a:buClrTx/>
                        <a:buSzTx/>
                        <a:buFont typeface="Arial" panose="020B0604020202020204" pitchFamily="34" charset="0"/>
                        <a:buChar char="•"/>
                        <a:tabLst/>
                        <a:defRPr/>
                      </a:pPr>
                      <a:r>
                        <a:rPr kumimoji="0" lang="en-US" sz="1000" b="0" i="0" u="none" strike="noStrike" kern="1200" cap="all" spc="0" normalizeH="0" baseline="0" noProof="0" dirty="0">
                          <a:ln>
                            <a:noFill/>
                          </a:ln>
                          <a:solidFill>
                            <a:prstClr val="black"/>
                          </a:solidFill>
                          <a:effectLst/>
                          <a:highlight>
                            <a:srgbClr val="00FFFF"/>
                          </a:highlight>
                          <a:uLnTx/>
                          <a:uFillTx/>
                          <a:latin typeface="Biome" panose="020B0503030204020804" pitchFamily="34" charset="0"/>
                          <a:ea typeface="+mn-ea"/>
                          <a:cs typeface="Biome" panose="020B0503030204020804" pitchFamily="34" charset="0"/>
                        </a:rPr>
                        <a:t>AIP SUPPLEMENT 12/26:</a:t>
                      </a:r>
                      <a:r>
                        <a:rPr kumimoji="0" lang="en-US" sz="1000" b="0" i="0" u="none" strike="noStrike" kern="1200" cap="all"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 </a:t>
                      </a:r>
                      <a:r>
                        <a:rPr kumimoji="0" lang="en-US" sz="800" b="0" i="0" u="none" strike="noStrike" kern="1200" cap="all"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DUE To equipment failure -</a:t>
                      </a:r>
                      <a:r>
                        <a:rPr kumimoji="0" lang="en-US" sz="800" b="0" i="0" u="none" strike="noStrike" kern="1200" cap="all" spc="0" normalizeH="0" baseline="0" noProof="0" dirty="0" err="1">
                          <a:ln>
                            <a:noFill/>
                          </a:ln>
                          <a:solidFill>
                            <a:prstClr val="black"/>
                          </a:solidFill>
                          <a:effectLst/>
                          <a:uLnTx/>
                          <a:uFillTx/>
                          <a:latin typeface="Biome" panose="020B0503030204020804" pitchFamily="34" charset="0"/>
                          <a:ea typeface="+mn-ea"/>
                          <a:cs typeface="Biome" panose="020B0503030204020804" pitchFamily="34" charset="0"/>
                        </a:rPr>
                        <a:t>mynn</a:t>
                      </a:r>
                      <a:r>
                        <a:rPr kumimoji="0" lang="en-US" sz="800" b="0" i="0" u="none" strike="noStrike" kern="1200" cap="all"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 </a:t>
                      </a:r>
                      <a:r>
                        <a:rPr kumimoji="0" lang="en-US" sz="800" b="0" i="0" u="none" strike="noStrike" kern="1200" cap="all" spc="0" normalizeH="0" baseline="0" noProof="0" dirty="0" err="1">
                          <a:ln>
                            <a:noFill/>
                          </a:ln>
                          <a:solidFill>
                            <a:prstClr val="black"/>
                          </a:solidFill>
                          <a:effectLst/>
                          <a:uLnTx/>
                          <a:uFillTx/>
                          <a:latin typeface="Biome" panose="020B0503030204020804" pitchFamily="34" charset="0"/>
                          <a:ea typeface="+mn-ea"/>
                          <a:cs typeface="Biome" panose="020B0503030204020804" pitchFamily="34" charset="0"/>
                        </a:rPr>
                        <a:t>ils</a:t>
                      </a:r>
                      <a:r>
                        <a:rPr kumimoji="0" lang="en-US" sz="800" b="0" i="0" u="none" strike="noStrike" kern="1200" cap="all"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 rwy14 </a:t>
                      </a:r>
                      <a:r>
                        <a:rPr kumimoji="0" lang="en-US" sz="800" b="0" i="0" u="none" strike="noStrike" kern="1200" cap="all" spc="0" normalizeH="0" baseline="0" noProof="0" dirty="0" err="1">
                          <a:ln>
                            <a:noFill/>
                          </a:ln>
                          <a:solidFill>
                            <a:prstClr val="black"/>
                          </a:solidFill>
                          <a:effectLst/>
                          <a:uLnTx/>
                          <a:uFillTx/>
                          <a:latin typeface="Biome" panose="020B0503030204020804" pitchFamily="34" charset="0"/>
                          <a:ea typeface="+mn-ea"/>
                          <a:cs typeface="Biome" panose="020B0503030204020804" pitchFamily="34" charset="0"/>
                        </a:rPr>
                        <a:t>unSERVICEABLE</a:t>
                      </a:r>
                      <a:endParaRPr kumimoji="0" lang="en-US" sz="800" b="0" i="0" u="none" strike="noStrike" kern="1200" cap="all"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0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endParaRPr lang="en-US" sz="2000" b="0" i="1" u="sng" kern="1200" dirty="0">
                        <a:solidFill>
                          <a:schemeClr val="dk1"/>
                        </a:solidFill>
                        <a:effectLst/>
                        <a:latin typeface="+mn-lt"/>
                        <a:ea typeface="+mn-ea"/>
                        <a:cs typeface="+mn-cs"/>
                      </a:endParaRPr>
                    </a:p>
                  </a:txBody>
                  <a:tcPr marL="9525" marR="9525" marT="9525" marB="0" anchor="ctr"/>
                </a:tc>
                <a:extLst>
                  <a:ext uri="{0D108BD9-81ED-4DB2-BD59-A6C34878D82A}">
                    <a16:rowId xmlns:a16="http://schemas.microsoft.com/office/drawing/2014/main" val="10001"/>
                  </a:ext>
                </a:extLst>
              </a:tr>
            </a:tbl>
          </a:graphicData>
        </a:graphic>
      </p:graphicFrame>
      <p:pic>
        <p:nvPicPr>
          <p:cNvPr id="9" name="Picture 8">
            <a:extLst>
              <a:ext uri="{FF2B5EF4-FFF2-40B4-BE49-F238E27FC236}">
                <a16:creationId xmlns:a16="http://schemas.microsoft.com/office/drawing/2014/main" id="{C232E9F8-401A-50A2-DB1C-AABD9411EFC6}"/>
              </a:ext>
            </a:extLst>
          </p:cNvPr>
          <p:cNvPicPr>
            <a:picLocks noChangeAspect="1"/>
          </p:cNvPicPr>
          <p:nvPr/>
        </p:nvPicPr>
        <p:blipFill>
          <a:blip r:embed="rId2"/>
          <a:stretch>
            <a:fillRect/>
          </a:stretch>
        </p:blipFill>
        <p:spPr>
          <a:xfrm>
            <a:off x="1963712" y="419425"/>
            <a:ext cx="1248870" cy="1063852"/>
          </a:xfrm>
          <a:prstGeom prst="rect">
            <a:avLst/>
          </a:prstGeom>
        </p:spPr>
      </p:pic>
      <p:pic>
        <p:nvPicPr>
          <p:cNvPr id="11" name="Picture 10">
            <a:extLst>
              <a:ext uri="{FF2B5EF4-FFF2-40B4-BE49-F238E27FC236}">
                <a16:creationId xmlns:a16="http://schemas.microsoft.com/office/drawing/2014/main" id="{9049430C-7022-2B05-0C38-FAE01170AEA0}"/>
              </a:ext>
            </a:extLst>
          </p:cNvPr>
          <p:cNvPicPr>
            <a:picLocks noChangeAspect="1"/>
          </p:cNvPicPr>
          <p:nvPr/>
        </p:nvPicPr>
        <p:blipFill>
          <a:blip r:embed="rId3"/>
          <a:stretch>
            <a:fillRect/>
          </a:stretch>
        </p:blipFill>
        <p:spPr>
          <a:xfrm>
            <a:off x="9390088" y="408096"/>
            <a:ext cx="838200" cy="563253"/>
          </a:xfrm>
          <a:prstGeom prst="rect">
            <a:avLst/>
          </a:prstGeom>
        </p:spPr>
      </p:pic>
      <p:sp>
        <p:nvSpPr>
          <p:cNvPr id="4" name="Rectángulo 1">
            <a:extLst>
              <a:ext uri="{FF2B5EF4-FFF2-40B4-BE49-F238E27FC236}">
                <a16:creationId xmlns:a16="http://schemas.microsoft.com/office/drawing/2014/main" id="{7B4F77C2-FDAF-CCB9-98D2-0F05DCC66E60}"/>
              </a:ext>
            </a:extLst>
          </p:cNvPr>
          <p:cNvSpPr/>
          <p:nvPr/>
        </p:nvSpPr>
        <p:spPr>
          <a:xfrm>
            <a:off x="2628900" y="1198696"/>
            <a:ext cx="6934200" cy="492443"/>
          </a:xfrm>
          <a:prstGeom prst="rect">
            <a:avLst/>
          </a:prstGeom>
        </p:spPr>
        <p:txBody>
          <a:bodyPr wrap="square">
            <a:spAutoFit/>
          </a:bodyPr>
          <a:lstStyle/>
          <a:p>
            <a:pPr algn="ctr" rtl="0"/>
            <a:r>
              <a:rPr lang="en-US" sz="1200" b="1" kern="1200" dirty="0">
                <a:solidFill>
                  <a:prstClr val="black"/>
                </a:solidFill>
                <a:effectLst>
                  <a:outerShdw blurRad="38100" dist="38100" dir="2700000" algn="tl">
                    <a:srgbClr val="000000">
                      <a:alpha val="43137"/>
                    </a:srgbClr>
                  </a:outerShdw>
                </a:effectLst>
                <a:latin typeface="Montserrat Medium" panose="00000600000000000000" pitchFamily="2" charset="0"/>
                <a:cs typeface="Biome" panose="020B0503030204020804" pitchFamily="34" charset="0"/>
              </a:rPr>
              <a:t>NOTAMS | AIRPORT |  AIRSPACE CONSTRAINTS </a:t>
            </a:r>
          </a:p>
          <a:p>
            <a:pPr algn="ctr" rtl="0"/>
            <a:endParaRPr lang="en-US" sz="1400" b="1" kern="1200" dirty="0">
              <a:solidFill>
                <a:srgbClr val="002060"/>
              </a:solidFill>
              <a:latin typeface="Montserrat Medium" panose="00000600000000000000" pitchFamily="2" charset="0"/>
              <a:cs typeface="Biome" panose="020B0503030204020804" pitchFamily="34" charset="0"/>
            </a:endParaRPr>
          </a:p>
        </p:txBody>
      </p:sp>
      <p:sp>
        <p:nvSpPr>
          <p:cNvPr id="13" name="TextBox 12">
            <a:extLst>
              <a:ext uri="{FF2B5EF4-FFF2-40B4-BE49-F238E27FC236}">
                <a16:creationId xmlns:a16="http://schemas.microsoft.com/office/drawing/2014/main" id="{F4043D21-D410-F811-17FB-B7698DC52674}"/>
              </a:ext>
            </a:extLst>
          </p:cNvPr>
          <p:cNvSpPr txBox="1"/>
          <p:nvPr/>
        </p:nvSpPr>
        <p:spPr>
          <a:xfrm>
            <a:off x="3124200" y="438691"/>
            <a:ext cx="6858000" cy="646331"/>
          </a:xfrm>
          <a:prstGeom prst="rect">
            <a:avLst/>
          </a:prstGeom>
          <a:noFill/>
        </p:spPr>
        <p:txBody>
          <a:bodyPr wrap="square">
            <a:spAutoFit/>
          </a:bodyPr>
          <a:lstStyle/>
          <a:p>
            <a:pPr rtl="0"/>
            <a:r>
              <a:rPr lang="en-US" sz="2200" b="1" kern="1200" dirty="0">
                <a:solidFill>
                  <a:srgbClr val="000000"/>
                </a:solidFill>
                <a:effectLst>
                  <a:outerShdw blurRad="38100" dist="38100" dir="2700000" algn="tl">
                    <a:srgbClr val="000000">
                      <a:alpha val="43137"/>
                    </a:srgbClr>
                  </a:outerShdw>
                </a:effectLst>
                <a:latin typeface="Montserrat Medium" panose="00000600000000000000" pitchFamily="2" charset="0"/>
              </a:rPr>
              <a:t>CADENA </a:t>
            </a:r>
            <a:r>
              <a:rPr lang="en-US" sz="1400" b="1" kern="1200" cap="all" dirty="0">
                <a:solidFill>
                  <a:srgbClr val="002060"/>
                </a:solidFill>
                <a:effectLst>
                  <a:outerShdw blurRad="38100" dist="38100" dir="2700000" algn="tl">
                    <a:srgbClr val="000000">
                      <a:alpha val="43137"/>
                    </a:srgbClr>
                  </a:outerShdw>
                </a:effectLst>
                <a:latin typeface="Montserrat Medium" panose="00000600000000000000" pitchFamily="2" charset="0"/>
                <a:cs typeface="Biome" panose="020B0503030204020804" pitchFamily="34" charset="0"/>
              </a:rPr>
              <a:t> </a:t>
            </a:r>
            <a:r>
              <a:rPr lang="en-US" sz="1400" b="1" kern="1200" dirty="0">
                <a:solidFill>
                  <a:srgbClr val="000000"/>
                </a:solidFill>
                <a:effectLst>
                  <a:outerShdw blurRad="38100" dist="38100" dir="2700000" algn="tl">
                    <a:srgbClr val="000000">
                      <a:alpha val="43137"/>
                    </a:srgbClr>
                  </a:outerShdw>
                </a:effectLst>
                <a:latin typeface="Montserrat Medium" panose="00000600000000000000" pitchFamily="2" charset="0"/>
              </a:rPr>
              <a:t>NASSAU CTA/FIR  |   </a:t>
            </a:r>
            <a:r>
              <a:rPr lang="en-US" sz="1200" b="1" kern="1200" dirty="0">
                <a:solidFill>
                  <a:srgbClr val="000000"/>
                </a:solidFill>
                <a:effectLst>
                  <a:outerShdw blurRad="38100" dist="38100" dir="2700000" algn="tl">
                    <a:srgbClr val="000000">
                      <a:alpha val="43137"/>
                    </a:srgbClr>
                  </a:outerShdw>
                </a:effectLst>
                <a:latin typeface="Montserrat Medium" panose="00000600000000000000" pitchFamily="2" charset="0"/>
              </a:rPr>
              <a:t>THU OCT 8TH  -  MON OCT 12TH  </a:t>
            </a:r>
          </a:p>
          <a:p>
            <a:pPr algn="ctr" rtl="0"/>
            <a:endParaRPr lang="en-US" sz="1400" b="1" kern="1200" dirty="0">
              <a:solidFill>
                <a:srgbClr val="002060"/>
              </a:solidFill>
              <a:latin typeface="Montserrat Medium" panose="00000600000000000000" pitchFamily="2" charset="0"/>
              <a:cs typeface="Biome" panose="020B0503030204020804" pitchFamily="34" charset="0"/>
            </a:endParaRPr>
          </a:p>
        </p:txBody>
      </p:sp>
    </p:spTree>
    <p:extLst>
      <p:ext uri="{BB962C8B-B14F-4D97-AF65-F5344CB8AC3E}">
        <p14:creationId xmlns:p14="http://schemas.microsoft.com/office/powerpoint/2010/main" val="10839936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1">
            <a:extLst>
              <a:ext uri="{FF2B5EF4-FFF2-40B4-BE49-F238E27FC236}">
                <a16:creationId xmlns:a16="http://schemas.microsoft.com/office/drawing/2014/main" id="{CF2E1686-A449-3C63-AC77-EB787654B772}"/>
              </a:ext>
            </a:extLst>
          </p:cNvPr>
          <p:cNvGraphicFramePr>
            <a:graphicFrameLocks noGrp="1"/>
          </p:cNvGraphicFramePr>
          <p:nvPr/>
        </p:nvGraphicFramePr>
        <p:xfrm>
          <a:off x="2209800" y="1483276"/>
          <a:ext cx="7774082" cy="4560570"/>
        </p:xfrm>
        <a:graphic>
          <a:graphicData uri="http://schemas.openxmlformats.org/drawingml/2006/table">
            <a:tbl>
              <a:tblPr>
                <a:tableStyleId>{5C22544A-7EE6-4342-B048-85BDC9FD1C3A}</a:tableStyleId>
              </a:tblPr>
              <a:tblGrid>
                <a:gridCol w="3884518">
                  <a:extLst>
                    <a:ext uri="{9D8B030D-6E8A-4147-A177-3AD203B41FA5}">
                      <a16:colId xmlns:a16="http://schemas.microsoft.com/office/drawing/2014/main" val="20000"/>
                    </a:ext>
                  </a:extLst>
                </a:gridCol>
                <a:gridCol w="3889564">
                  <a:extLst>
                    <a:ext uri="{9D8B030D-6E8A-4147-A177-3AD203B41FA5}">
                      <a16:colId xmlns:a16="http://schemas.microsoft.com/office/drawing/2014/main" val="20001"/>
                    </a:ext>
                  </a:extLst>
                </a:gridCol>
              </a:tblGrid>
              <a:tr h="2906563">
                <a:tc>
                  <a:txBody>
                    <a:bodyPr/>
                    <a:lstStyle/>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100" b="1" u="none" strike="noStrike" kern="1200" dirty="0">
                          <a:solidFill>
                            <a:schemeClr val="tx1"/>
                          </a:solidFill>
                          <a:effectLst/>
                          <a:latin typeface="Biome" panose="020B0503030204020804" pitchFamily="34" charset="0"/>
                          <a:ea typeface="+mn-ea"/>
                          <a:cs typeface="Biome" panose="020B0503030204020804" pitchFamily="34" charset="0"/>
                        </a:rPr>
                        <a:t>NASSAU CTA/FIR /TMM</a:t>
                      </a: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100" b="1" u="none" strike="noStrike" kern="1200" dirty="0">
                        <a:solidFill>
                          <a:schemeClr val="tx1"/>
                        </a:solidFill>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100" b="1" u="none" strike="noStrike" kern="1200" dirty="0">
                        <a:solidFill>
                          <a:schemeClr val="tx1"/>
                        </a:solidFill>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100" b="1" u="none" strike="noStrike" kern="1200" dirty="0">
                        <a:solidFill>
                          <a:schemeClr val="tx1"/>
                        </a:solidFill>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chemeClr val="tx1"/>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chemeClr val="tx1"/>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chemeClr val="tx1"/>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chemeClr val="tx1"/>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chemeClr val="tx1"/>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chemeClr val="tx1"/>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chemeClr val="tx1"/>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chemeClr val="tx1"/>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chemeClr val="tx1"/>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chemeClr val="tx1"/>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chemeClr val="tx1"/>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u="none" strike="noStrike" kern="1200" dirty="0">
                        <a:solidFill>
                          <a:schemeClr val="tx1"/>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i="0" u="none" strike="noStrike" kern="1200" dirty="0">
                        <a:solidFill>
                          <a:schemeClr val="tx1"/>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000" b="1" i="0" u="none" strike="noStrike" kern="1200" dirty="0">
                        <a:solidFill>
                          <a:schemeClr val="tx1"/>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txBody>
                  <a:tcPr marL="9525" marR="9525" marT="9525" marB="0" anchor="ct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n-US" sz="1000" b="1" u="none" strike="noStrike" kern="1200" dirty="0">
                        <a:solidFill>
                          <a:srgbClr val="0070C0"/>
                        </a:solidFill>
                        <a:effectLst/>
                        <a:latin typeface="Biome" panose="020B0503030204020804" pitchFamily="34" charset="0"/>
                        <a:ea typeface="+mn-ea"/>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10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endParaRPr lang="en-US" sz="300" b="1" i="0" u="none" dirty="0">
                        <a:solidFill>
                          <a:schemeClr val="tx1"/>
                        </a:solidFill>
                        <a:latin typeface="Biome" panose="020B0503030204020804" pitchFamily="34" charset="0"/>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Tx/>
                        <a:buNone/>
                        <a:tabLst/>
                        <a:defRPr/>
                      </a:pPr>
                      <a:r>
                        <a:rPr lang="en-US" sz="800" b="1" i="0" u="none" dirty="0">
                          <a:solidFill>
                            <a:schemeClr val="tx1"/>
                          </a:solidFill>
                          <a:latin typeface="Biome" panose="020B0503030204020804" pitchFamily="34" charset="0"/>
                          <a:cs typeface="Biome" panose="020B0503030204020804" pitchFamily="34" charset="0"/>
                        </a:rPr>
                        <a:t>Mostly sunny through weekend with occasional isolated showers expected Monday and Tuesday</a:t>
                      </a:r>
                    </a:p>
                    <a:p>
                      <a:pPr marL="0" marR="0" lvl="0" indent="0" algn="l" defTabSz="914400" rtl="0" eaLnBrk="1" fontAlgn="ctr" latinLnBrk="0" hangingPunct="1">
                        <a:lnSpc>
                          <a:spcPct val="100000"/>
                        </a:lnSpc>
                        <a:spcBef>
                          <a:spcPts val="0"/>
                        </a:spcBef>
                        <a:spcAft>
                          <a:spcPts val="0"/>
                        </a:spcAft>
                        <a:buClrTx/>
                        <a:buSzTx/>
                        <a:buFontTx/>
                        <a:buNone/>
                        <a:tabLst/>
                        <a:defRPr/>
                      </a:pPr>
                      <a:endParaRPr kumimoji="0" lang="en-US" sz="10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txBody>
                  <a:tcPr marL="9525" marR="9525" marT="9525" marB="0" anchor="ctr"/>
                </a:tc>
                <a:extLst>
                  <a:ext uri="{0D108BD9-81ED-4DB2-BD59-A6C34878D82A}">
                    <a16:rowId xmlns:a16="http://schemas.microsoft.com/office/drawing/2014/main" val="10000"/>
                  </a:ext>
                </a:extLst>
              </a:tr>
              <a:tr h="766670">
                <a:tc>
                  <a:txBody>
                    <a:bodyPr/>
                    <a:lstStyle/>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kumimoji="0" lang="en-US" sz="1000" b="1" i="0" u="none" strike="noStrike" kern="1200" cap="none" spc="0" normalizeH="0" baseline="0" noProof="0" dirty="0">
                          <a:ln>
                            <a:noFill/>
                          </a:ln>
                          <a:solidFill>
                            <a:schemeClr val="tx1"/>
                          </a:solidFill>
                          <a:effectLst/>
                          <a:uLnTx/>
                          <a:uFillTx/>
                          <a:latin typeface="Biome" panose="020B0503030204020804" pitchFamily="34" charset="0"/>
                          <a:ea typeface="+mn-ea"/>
                          <a:cs typeface="Biome" panose="020B0503030204020804" pitchFamily="34" charset="0"/>
                        </a:rPr>
                        <a:t>MYNN </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kumimoji="0" lang="en-US" sz="700" b="1" i="0" u="none" strike="noStrike" kern="1200" cap="none" spc="0" normalizeH="0" baseline="0" noProof="0" dirty="0">
                          <a:ln>
                            <a:noFill/>
                          </a:ln>
                          <a:solidFill>
                            <a:schemeClr val="tx1"/>
                          </a:solidFill>
                          <a:effectLst/>
                          <a:uLnTx/>
                          <a:uFillTx/>
                          <a:latin typeface="Biome" panose="020B0503030204020804" pitchFamily="34" charset="0"/>
                          <a:ea typeface="+mn-ea"/>
                          <a:cs typeface="Biome" panose="020B0503030204020804" pitchFamily="34" charset="0"/>
                        </a:rPr>
                        <a:t>ANTICIPATED DEMAND</a:t>
                      </a:r>
                    </a:p>
                    <a:p>
                      <a:pPr marL="0" marR="0" lvl="0" indent="0" algn="l" defTabSz="914377" rtl="0" eaLnBrk="1" fontAlgn="ctr"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chemeClr val="tx1"/>
                          </a:solidFill>
                          <a:effectLst/>
                          <a:uLnTx/>
                          <a:uFillTx/>
                          <a:latin typeface="Biome" panose="020B0503030204020804" pitchFamily="34" charset="0"/>
                          <a:ea typeface="+mn-ea"/>
                          <a:cs typeface="Biome" panose="020B0503030204020804" pitchFamily="34" charset="0"/>
                        </a:rPr>
                        <a:t>Normal | Daily peaks between 1400z -2000z from Commercial ARR/DEP</a:t>
                      </a:r>
                    </a:p>
                    <a:p>
                      <a:pPr marL="0" marR="0" lvl="0" indent="0" algn="l" defTabSz="914377" rtl="0" eaLnBrk="1" fontAlgn="ctr" latinLnBrk="0" hangingPunct="1">
                        <a:lnSpc>
                          <a:spcPct val="100000"/>
                        </a:lnSpc>
                        <a:spcBef>
                          <a:spcPts val="0"/>
                        </a:spcBef>
                        <a:spcAft>
                          <a:spcPts val="0"/>
                        </a:spcAft>
                        <a:buClrTx/>
                        <a:buSzTx/>
                        <a:buFontTx/>
                        <a:buNone/>
                        <a:tabLst/>
                        <a:defRPr/>
                      </a:pPr>
                      <a:endParaRPr kumimoji="0" lang="en-US" sz="300" b="0" i="0" u="none" strike="noStrike" kern="1200" cap="none" spc="0" normalizeH="0" baseline="0" noProof="0" dirty="0">
                        <a:ln>
                          <a:noFill/>
                        </a:ln>
                        <a:solidFill>
                          <a:schemeClr val="tx1"/>
                        </a:solidFill>
                        <a:effectLst/>
                        <a:uLnTx/>
                        <a:uFillTx/>
                        <a:latin typeface="Biome" panose="020B0503030204020804" pitchFamily="34" charset="0"/>
                        <a:ea typeface="+mn-ea"/>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kumimoji="0" lang="en-US" sz="700" b="1" i="0" u="none" strike="noStrike" kern="1200" cap="none" spc="0" normalizeH="0" baseline="0" noProof="0" dirty="0">
                          <a:ln>
                            <a:noFill/>
                          </a:ln>
                          <a:solidFill>
                            <a:schemeClr val="tx1"/>
                          </a:solidFill>
                          <a:effectLst/>
                          <a:uLnTx/>
                          <a:uFillTx/>
                          <a:latin typeface="Biome" panose="020B0503030204020804" pitchFamily="34" charset="0"/>
                          <a:ea typeface="+mn-ea"/>
                          <a:cs typeface="Biome" panose="020B0503030204020804" pitchFamily="34" charset="0"/>
                        </a:rPr>
                        <a:t> SPECIAL EVENTS</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kumimoji="0" lang="en-US" sz="700" b="0" i="0" u="none" strike="noStrike" kern="1200" cap="none" spc="0" normalizeH="0" baseline="0" noProof="0" dirty="0">
                          <a:ln>
                            <a:noFill/>
                          </a:ln>
                          <a:solidFill>
                            <a:schemeClr val="tx1"/>
                          </a:solidFill>
                          <a:effectLst/>
                          <a:uLnTx/>
                          <a:uFillTx/>
                          <a:latin typeface="Biome" panose="020B0503030204020804" pitchFamily="34" charset="0"/>
                          <a:ea typeface="+mn-ea"/>
                          <a:cs typeface="Biome" panose="020B0503030204020804" pitchFamily="34" charset="0"/>
                        </a:rPr>
                        <a:t> None</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kumimoji="0" lang="en-US" sz="300" b="1" i="0" u="none" strike="noStrike" kern="1200" cap="none" spc="0" normalizeH="0" baseline="0" noProof="0" dirty="0">
                        <a:ln>
                          <a:noFill/>
                        </a:ln>
                        <a:solidFill>
                          <a:schemeClr val="tx1"/>
                        </a:solidFill>
                        <a:effectLst/>
                        <a:uLnTx/>
                        <a:uFillTx/>
                        <a:latin typeface="Biome" panose="020B0503030204020804" pitchFamily="34" charset="0"/>
                        <a:ea typeface="+mn-ea"/>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kumimoji="0" lang="en-US" sz="700" b="1" i="0" u="none" strike="noStrike" kern="1200" cap="none" spc="0" normalizeH="0" baseline="0" noProof="0" dirty="0">
                          <a:ln>
                            <a:noFill/>
                          </a:ln>
                          <a:solidFill>
                            <a:schemeClr val="tx1"/>
                          </a:solidFill>
                          <a:effectLst/>
                          <a:uLnTx/>
                          <a:uFillTx/>
                          <a:latin typeface="Biome" panose="020B0503030204020804" pitchFamily="34" charset="0"/>
                          <a:ea typeface="+mn-ea"/>
                          <a:cs typeface="Biome" panose="020B0503030204020804" pitchFamily="34" charset="0"/>
                        </a:rPr>
                        <a:t> STAFFING</a:t>
                      </a:r>
                    </a:p>
                    <a:p>
                      <a:pPr marL="0" marR="0" lvl="0" indent="0" algn="l" defTabSz="914377" rtl="0" eaLnBrk="1" fontAlgn="ctr"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schemeClr val="tx1"/>
                          </a:solidFill>
                          <a:effectLst/>
                          <a:uLnTx/>
                          <a:uFillTx/>
                          <a:latin typeface="Biome" panose="020B0503030204020804" pitchFamily="34" charset="0"/>
                          <a:ea typeface="+mn-ea"/>
                          <a:cs typeface="Biome" panose="020B0503030204020804" pitchFamily="34" charset="0"/>
                        </a:rPr>
                        <a:t>  Adequate</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kumimoji="0" lang="en-US" sz="300" b="1" i="0" u="none" strike="noStrike" kern="1200" cap="none" spc="0" normalizeH="0" baseline="0" noProof="0" dirty="0">
                        <a:ln>
                          <a:noFill/>
                        </a:ln>
                        <a:solidFill>
                          <a:schemeClr val="tx1"/>
                        </a:solidFill>
                        <a:effectLst/>
                        <a:uLnTx/>
                        <a:uFillTx/>
                        <a:latin typeface="Biome" panose="020B0503030204020804" pitchFamily="34" charset="0"/>
                        <a:ea typeface="+mn-ea"/>
                        <a:cs typeface="Biome" panose="020B0503030204020804" pitchFamily="34" charset="0"/>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kumimoji="0" lang="en-US" sz="700" b="1" i="0" u="none" strike="noStrike" kern="1200" cap="none" spc="0" normalizeH="0" baseline="0" noProof="0" dirty="0">
                          <a:ln>
                            <a:noFill/>
                          </a:ln>
                          <a:solidFill>
                            <a:schemeClr val="tx1"/>
                          </a:solidFill>
                          <a:effectLst/>
                          <a:uLnTx/>
                          <a:uFillTx/>
                          <a:latin typeface="Biome" panose="020B0503030204020804" pitchFamily="34" charset="0"/>
                          <a:ea typeface="+mn-ea"/>
                          <a:cs typeface="Biome" panose="020B0503030204020804" pitchFamily="34" charset="0"/>
                        </a:rPr>
                        <a:t> EQUIPMENT OUTAGES</a:t>
                      </a:r>
                    </a:p>
                    <a:p>
                      <a:pPr marL="0" marR="0" lvl="0" indent="0" algn="l" defTabSz="914377" rtl="0" eaLnBrk="1" fontAlgn="ctr" latinLnBrk="0" hangingPunct="1">
                        <a:lnSpc>
                          <a:spcPct val="100000"/>
                        </a:lnSpc>
                        <a:spcBef>
                          <a:spcPts val="0"/>
                        </a:spcBef>
                        <a:spcAft>
                          <a:spcPts val="0"/>
                        </a:spcAft>
                        <a:buClrTx/>
                        <a:buSzTx/>
                        <a:buFont typeface="Wingdings" panose="05000000000000000000" pitchFamily="2" charset="2"/>
                        <a:buNone/>
                        <a:tabLst/>
                        <a:defRPr/>
                      </a:pPr>
                      <a:r>
                        <a:rPr kumimoji="0" lang="en-US" sz="700" b="0" i="0" u="none" strike="noStrike" kern="1200" cap="none" spc="0" normalizeH="0" baseline="0" noProof="0" dirty="0">
                          <a:ln>
                            <a:noFill/>
                          </a:ln>
                          <a:solidFill>
                            <a:schemeClr val="tx1"/>
                          </a:solidFill>
                          <a:effectLst/>
                          <a:uLnTx/>
                          <a:uFillTx/>
                          <a:latin typeface="Biome" panose="020B0503030204020804" pitchFamily="34" charset="0"/>
                          <a:ea typeface="+mn-ea"/>
                          <a:cs typeface="Biome" panose="020B0503030204020804" pitchFamily="34" charset="0"/>
                        </a:rPr>
                        <a:t>  ILS RWY14 U/S (AIP SUPPLEMENT 12/26)</a:t>
                      </a:r>
                    </a:p>
                    <a:p>
                      <a:pPr marL="0" marR="0" lvl="0" indent="0" algn="l" defTabSz="914377" rtl="0" eaLnBrk="1" fontAlgn="ctr" latinLnBrk="0" hangingPunct="1">
                        <a:lnSpc>
                          <a:spcPct val="100000"/>
                        </a:lnSpc>
                        <a:spcBef>
                          <a:spcPts val="0"/>
                        </a:spcBef>
                        <a:spcAft>
                          <a:spcPts val="0"/>
                        </a:spcAft>
                        <a:buClrTx/>
                        <a:buSzTx/>
                        <a:buFont typeface="Wingdings" panose="05000000000000000000" pitchFamily="2" charset="2"/>
                        <a:buNone/>
                        <a:tabLst/>
                        <a:defRPr/>
                      </a:pPr>
                      <a:endParaRPr kumimoji="0" lang="en-US" sz="700" b="0" i="0" u="none" strike="noStrike" kern="1200" cap="none" spc="0" normalizeH="0" baseline="0" noProof="0" dirty="0">
                        <a:ln>
                          <a:noFill/>
                        </a:ln>
                        <a:solidFill>
                          <a:schemeClr val="tx1"/>
                        </a:solidFill>
                        <a:effectLst/>
                        <a:uLnTx/>
                        <a:uFillTx/>
                        <a:latin typeface="Biome" panose="020B0503030204020804" pitchFamily="34" charset="0"/>
                        <a:ea typeface="+mn-ea"/>
                        <a:cs typeface="Biome" panose="020B0503030204020804" pitchFamily="34" charset="0"/>
                      </a:endParaRPr>
                    </a:p>
                    <a:p>
                      <a:pPr marL="0" marR="0" lvl="0" indent="0" algn="l" defTabSz="914377" rtl="0" eaLnBrk="1" fontAlgn="ctr" latinLnBrk="0" hangingPunct="1">
                        <a:lnSpc>
                          <a:spcPct val="100000"/>
                        </a:lnSpc>
                        <a:spcBef>
                          <a:spcPts val="0"/>
                        </a:spcBef>
                        <a:spcAft>
                          <a:spcPts val="0"/>
                        </a:spcAft>
                        <a:buClrTx/>
                        <a:buSzTx/>
                        <a:buFont typeface="Wingdings" panose="05000000000000000000" pitchFamily="2" charset="2"/>
                        <a:buNone/>
                        <a:tabLst/>
                        <a:defRPr/>
                      </a:pPr>
                      <a:r>
                        <a:rPr kumimoji="0" lang="en-US" sz="700" b="1" i="0" u="none" strike="noStrike" kern="1200" cap="none" spc="0" normalizeH="0" baseline="0" noProof="0" dirty="0">
                          <a:ln>
                            <a:noFill/>
                          </a:ln>
                          <a:solidFill>
                            <a:schemeClr val="tx1"/>
                          </a:solidFill>
                          <a:effectLst/>
                          <a:uLnTx/>
                          <a:uFillTx/>
                          <a:latin typeface="Biome" panose="020B0503030204020804" pitchFamily="34" charset="0"/>
                          <a:ea typeface="+mn-ea"/>
                          <a:cs typeface="Biome" panose="020B0503030204020804" pitchFamily="34" charset="0"/>
                        </a:rPr>
                        <a:t>OTHER ISSUES</a:t>
                      </a:r>
                    </a:p>
                    <a:p>
                      <a:pPr marL="0" marR="0" lvl="0" indent="0" algn="l" defTabSz="914400" rtl="0" eaLnBrk="1" fontAlgn="ctr"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schemeClr val="tx1"/>
                          </a:solidFill>
                          <a:effectLst/>
                          <a:uLnTx/>
                          <a:uFillTx/>
                          <a:latin typeface="Biome" panose="020B0503030204020804" pitchFamily="34" charset="0"/>
                          <a:ea typeface="+mn-ea"/>
                          <a:cs typeface="Biome" panose="020B0503030204020804" pitchFamily="34" charset="0"/>
                        </a:rPr>
                        <a:t> </a:t>
                      </a:r>
                      <a:r>
                        <a:rPr kumimoji="0" lang="en-US" sz="700" b="0" i="0" u="none" strike="noStrike" kern="1200" cap="none" spc="0" normalizeH="0" baseline="0" noProof="0" dirty="0">
                          <a:ln>
                            <a:noFill/>
                          </a:ln>
                          <a:solidFill>
                            <a:schemeClr val="tx1"/>
                          </a:solidFill>
                          <a:effectLst/>
                          <a:uLnTx/>
                          <a:uFillTx/>
                          <a:latin typeface="Biome" panose="020B0503030204020804" pitchFamily="34" charset="0"/>
                          <a:ea typeface="+mn-ea"/>
                          <a:cs typeface="Biome" panose="020B0503030204020804" pitchFamily="34" charset="0"/>
                        </a:rPr>
                        <a:t>None</a:t>
                      </a:r>
                    </a:p>
                    <a:p>
                      <a:pPr algn="ctr" fontAlgn="ctr"/>
                      <a:endParaRPr lang="en-US" sz="300" b="0" i="1" u="none" strike="noStrike" dirty="0">
                        <a:solidFill>
                          <a:schemeClr val="tx1"/>
                        </a:solidFill>
                        <a:effectLst/>
                        <a:latin typeface="Biome" panose="020B0503030204020804" pitchFamily="34" charset="0"/>
                        <a:cs typeface="Biome" panose="020B0503030204020804" pitchFamily="34" charset="0"/>
                      </a:endParaRPr>
                    </a:p>
                  </a:txBody>
                  <a:tcPr marL="9525" marR="9525" marT="9525" marB="0" anchor="ctr"/>
                </a:tc>
                <a:tc>
                  <a:txBody>
                    <a:bodyPr/>
                    <a:lstStyle/>
                    <a:p>
                      <a:pPr marL="0" marR="0" lvl="0" indent="0" algn="ctr" defTabSz="914377"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4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For further details, </a:t>
                      </a:r>
                    </a:p>
                    <a:p>
                      <a:pPr marL="0" marR="0" lvl="0" indent="0" algn="ctr" defTabSz="914377"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4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NOTAMS and Runway Rehab Project</a:t>
                      </a:r>
                    </a:p>
                    <a:p>
                      <a:pPr marL="0" marR="0" lvl="0" indent="0" algn="ctr" defTabSz="914377"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400" b="1" i="0" u="sng" strike="noStrike" kern="1200" cap="none" spc="0" normalizeH="0" baseline="0" noProof="0" dirty="0">
                          <a:ln>
                            <a:noFill/>
                          </a:ln>
                          <a:solidFill>
                            <a:srgbClr val="0070C0"/>
                          </a:solidFill>
                          <a:effectLst/>
                          <a:uLnTx/>
                          <a:uFillTx/>
                          <a:latin typeface="Biome" panose="020B0503030204020804" pitchFamily="34" charset="0"/>
                          <a:ea typeface="+mn-ea"/>
                          <a:cs typeface="Biome" panose="020B0503030204020804" pitchFamily="34" charset="0"/>
                        </a:rPr>
                        <a:t>https://bansabahamas.com</a:t>
                      </a:r>
                    </a:p>
                    <a:p>
                      <a:pPr marL="0" marR="0" lvl="0" indent="0" algn="ctr" defTabSz="914377"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400" b="1" i="0" u="none" strike="noStrike" kern="1200" cap="none" spc="0" normalizeH="0" baseline="0" noProof="0" dirty="0">
                          <a:ln>
                            <a:noFill/>
                          </a:ln>
                          <a:solidFill>
                            <a:srgbClr val="0070C0"/>
                          </a:solidFill>
                          <a:effectLst/>
                          <a:uLnTx/>
                          <a:uFillTx/>
                          <a:latin typeface="Biome" panose="020B0503030204020804" pitchFamily="34" charset="0"/>
                          <a:ea typeface="+mn-ea"/>
                          <a:cs typeface="Biome" panose="020B0503030204020804" pitchFamily="34" charset="0"/>
                        </a:rPr>
                        <a:t>and COMPASS OIS </a:t>
                      </a:r>
                    </a:p>
                    <a:p>
                      <a:pPr marL="0" indent="0" algn="ctr" eaLnBrk="1" fontAlgn="auto" hangingPunct="1">
                        <a:spcAft>
                          <a:spcPts val="0"/>
                        </a:spcAft>
                        <a:buFont typeface="Arial" panose="020B0604020202020204" pitchFamily="34" charset="0"/>
                        <a:buNone/>
                        <a:defRPr/>
                      </a:pPr>
                      <a:endParaRPr lang="en-US" sz="300" b="0" i="1" u="sng" dirty="0">
                        <a:solidFill>
                          <a:schemeClr val="tx1"/>
                        </a:solidFill>
                        <a:latin typeface="Biome" panose="020B0503030204020804" pitchFamily="34" charset="0"/>
                        <a:cs typeface="Biome" panose="020B0503030204020804" pitchFamily="34" charset="0"/>
                      </a:endParaRPr>
                    </a:p>
                  </a:txBody>
                  <a:tcPr marL="9525" marR="9525" marT="9525" marB="0" anchor="ctr"/>
                </a:tc>
                <a:extLst>
                  <a:ext uri="{0D108BD9-81ED-4DB2-BD59-A6C34878D82A}">
                    <a16:rowId xmlns:a16="http://schemas.microsoft.com/office/drawing/2014/main" val="10001"/>
                  </a:ext>
                </a:extLst>
              </a:tr>
            </a:tbl>
          </a:graphicData>
        </a:graphic>
      </p:graphicFrame>
      <p:graphicFrame>
        <p:nvGraphicFramePr>
          <p:cNvPr id="5" name="Table 1">
            <a:extLst>
              <a:ext uri="{FF2B5EF4-FFF2-40B4-BE49-F238E27FC236}">
                <a16:creationId xmlns:a16="http://schemas.microsoft.com/office/drawing/2014/main" id="{A9792C2C-117E-8153-9C32-525A0E48733D}"/>
              </a:ext>
            </a:extLst>
          </p:cNvPr>
          <p:cNvGraphicFramePr>
            <a:graphicFrameLocks noGrp="1"/>
          </p:cNvGraphicFramePr>
          <p:nvPr/>
        </p:nvGraphicFramePr>
        <p:xfrm>
          <a:off x="2362200" y="1828801"/>
          <a:ext cx="3581400" cy="2334655"/>
        </p:xfrm>
        <a:graphic>
          <a:graphicData uri="http://schemas.openxmlformats.org/drawingml/2006/table">
            <a:tbl>
              <a:tblPr firstRow="1" bandRow="1">
                <a:tableStyleId>{69CF1AB2-1976-4502-BF36-3FF5EA218861}</a:tableStyleId>
              </a:tblPr>
              <a:tblGrid>
                <a:gridCol w="914400">
                  <a:extLst>
                    <a:ext uri="{9D8B030D-6E8A-4147-A177-3AD203B41FA5}">
                      <a16:colId xmlns:a16="http://schemas.microsoft.com/office/drawing/2014/main" val="20000"/>
                    </a:ext>
                  </a:extLst>
                </a:gridCol>
                <a:gridCol w="914400">
                  <a:extLst>
                    <a:ext uri="{9D8B030D-6E8A-4147-A177-3AD203B41FA5}">
                      <a16:colId xmlns:a16="http://schemas.microsoft.com/office/drawing/2014/main" val="20001"/>
                    </a:ext>
                  </a:extLst>
                </a:gridCol>
                <a:gridCol w="914400">
                  <a:extLst>
                    <a:ext uri="{9D8B030D-6E8A-4147-A177-3AD203B41FA5}">
                      <a16:colId xmlns:a16="http://schemas.microsoft.com/office/drawing/2014/main" val="20002"/>
                    </a:ext>
                  </a:extLst>
                </a:gridCol>
                <a:gridCol w="838200">
                  <a:extLst>
                    <a:ext uri="{9D8B030D-6E8A-4147-A177-3AD203B41FA5}">
                      <a16:colId xmlns:a16="http://schemas.microsoft.com/office/drawing/2014/main" val="20003"/>
                    </a:ext>
                  </a:extLst>
                </a:gridCol>
              </a:tblGrid>
              <a:tr h="253621">
                <a:tc>
                  <a:txBody>
                    <a:bodyPr/>
                    <a:lstStyle/>
                    <a:p>
                      <a:pPr algn="ctr"/>
                      <a:r>
                        <a:rPr lang="en-US" sz="700" dirty="0">
                          <a:latin typeface="Biome" panose="020B0503030204020804" pitchFamily="34" charset="0"/>
                          <a:cs typeface="Biome" panose="020B0503030204020804" pitchFamily="34" charset="0"/>
                        </a:rPr>
                        <a:t>AIRPORT</a:t>
                      </a:r>
                    </a:p>
                  </a:txBody>
                  <a:tcPr/>
                </a:tc>
                <a:tc>
                  <a:txBody>
                    <a:bodyPr/>
                    <a:lstStyle/>
                    <a:p>
                      <a:pPr algn="ctr"/>
                      <a:r>
                        <a:rPr lang="en-US" sz="700" dirty="0">
                          <a:latin typeface="Biome" panose="020B0503030204020804" pitchFamily="34" charset="0"/>
                          <a:cs typeface="Biome" panose="020B0503030204020804" pitchFamily="34" charset="0"/>
                        </a:rPr>
                        <a:t>RWY CONFIG</a:t>
                      </a:r>
                    </a:p>
                  </a:txBody>
                  <a:tcPr/>
                </a:tc>
                <a:tc>
                  <a:txBody>
                    <a:bodyPr/>
                    <a:lstStyle/>
                    <a:p>
                      <a:pPr algn="ctr"/>
                      <a:r>
                        <a:rPr lang="en-US" sz="700" dirty="0">
                          <a:latin typeface="Biome" panose="020B0503030204020804" pitchFamily="34" charset="0"/>
                          <a:cs typeface="Biome" panose="020B0503030204020804" pitchFamily="34" charset="0"/>
                        </a:rPr>
                        <a:t>AAR</a:t>
                      </a:r>
                    </a:p>
                  </a:txBody>
                  <a:tcPr/>
                </a:tc>
                <a:tc>
                  <a:txBody>
                    <a:bodyPr/>
                    <a:lstStyle/>
                    <a:p>
                      <a:pPr algn="ctr"/>
                      <a:r>
                        <a:rPr lang="en-US" sz="700" dirty="0">
                          <a:latin typeface="Biome" panose="020B0503030204020804" pitchFamily="34" charset="0"/>
                          <a:cs typeface="Biome" panose="020B0503030204020804" pitchFamily="34" charset="0"/>
                        </a:rPr>
                        <a:t>ADR</a:t>
                      </a:r>
                    </a:p>
                  </a:txBody>
                  <a:tcPr/>
                </a:tc>
                <a:extLst>
                  <a:ext uri="{0D108BD9-81ED-4DB2-BD59-A6C34878D82A}">
                    <a16:rowId xmlns:a16="http://schemas.microsoft.com/office/drawing/2014/main" val="10000"/>
                  </a:ext>
                </a:extLst>
              </a:tr>
              <a:tr h="849143">
                <a:tc>
                  <a:txBody>
                    <a:bodyPr/>
                    <a:lstStyle/>
                    <a:p>
                      <a:r>
                        <a:rPr lang="en-US" sz="700" dirty="0">
                          <a:latin typeface="Biome" panose="020B0503030204020804" pitchFamily="34" charset="0"/>
                          <a:cs typeface="Biome" panose="020B0503030204020804" pitchFamily="34" charset="0"/>
                        </a:rPr>
                        <a:t> </a:t>
                      </a:r>
                      <a:r>
                        <a:rPr lang="en-US" sz="700" b="1" dirty="0">
                          <a:latin typeface="Biome" panose="020B0503030204020804" pitchFamily="34" charset="0"/>
                          <a:cs typeface="Biome" panose="020B0503030204020804" pitchFamily="34" charset="0"/>
                        </a:rPr>
                        <a:t>MYNN/LPIA</a:t>
                      </a:r>
                    </a:p>
                  </a:txBody>
                  <a:tcPr/>
                </a:tc>
                <a:tc>
                  <a:txBody>
                    <a:bodyPr/>
                    <a:lstStyle/>
                    <a:p>
                      <a:r>
                        <a:rPr lang="en-US" sz="700" b="1" dirty="0">
                          <a:solidFill>
                            <a:schemeClr val="tx1"/>
                          </a:solidFill>
                          <a:latin typeface="Biome" panose="020B0503030204020804" pitchFamily="34" charset="0"/>
                          <a:cs typeface="Biome" panose="020B0503030204020804" pitchFamily="34" charset="0"/>
                        </a:rPr>
                        <a:t>14/32 </a:t>
                      </a:r>
                      <a:endParaRPr lang="en-US" sz="700" b="1" dirty="0">
                        <a:solidFill>
                          <a:srgbClr val="FF0000"/>
                        </a:solidFill>
                        <a:latin typeface="Biome" panose="020B0503030204020804" pitchFamily="34" charset="0"/>
                        <a:cs typeface="Biome" panose="020B0503030204020804" pitchFamily="34" charset="0"/>
                      </a:endParaRPr>
                    </a:p>
                    <a:p>
                      <a:endParaRPr lang="en-US" sz="700" b="1" dirty="0">
                        <a:solidFill>
                          <a:schemeClr val="tx1"/>
                        </a:solidFill>
                        <a:latin typeface="Biome" panose="020B0503030204020804" pitchFamily="34" charset="0"/>
                        <a:cs typeface="Biome" panose="020B0503030204020804" pitchFamily="34" charset="0"/>
                      </a:endParaRPr>
                    </a:p>
                    <a:p>
                      <a:endParaRPr lang="en-US" sz="700" b="1" dirty="0">
                        <a:solidFill>
                          <a:schemeClr val="tx1"/>
                        </a:solidFill>
                        <a:latin typeface="Biome" panose="020B0503030204020804" pitchFamily="34" charset="0"/>
                        <a:cs typeface="Biome" panose="020B0503030204020804" pitchFamily="34" charset="0"/>
                      </a:endParaRPr>
                    </a:p>
                    <a:p>
                      <a:r>
                        <a:rPr lang="en-US" sz="700" b="1" dirty="0">
                          <a:solidFill>
                            <a:schemeClr val="tx1"/>
                          </a:solidFill>
                          <a:latin typeface="Biome" panose="020B0503030204020804" pitchFamily="34" charset="0"/>
                          <a:cs typeface="Biome" panose="020B0503030204020804" pitchFamily="34" charset="0"/>
                        </a:rPr>
                        <a:t>10/28</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BOTH RUNWAYS CLOSED TO NIGHT OPERATIONS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02Z-100Z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EXCEPT SAT-SUN</a:t>
                      </a:r>
                      <a:endParaRPr lang="en-US" sz="500" b="1" dirty="0">
                        <a:solidFill>
                          <a:schemeClr val="tx1"/>
                        </a:solidFill>
                        <a:latin typeface="Biome" panose="020B0503030204020804" pitchFamily="34" charset="0"/>
                        <a:cs typeface="Biome" panose="020B05030302040208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7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7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7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NO ARR: RWY28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RWY32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700" b="1" dirty="0">
                          <a:latin typeface="Biome" panose="020B0503030204020804" pitchFamily="34" charset="0"/>
                          <a:cs typeface="Biome" panose="020B0503030204020804" pitchFamily="34" charset="0"/>
                        </a:rPr>
                        <a:t>RWY14:</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700" b="1" dirty="0">
                          <a:latin typeface="Biome" panose="020B0503030204020804" pitchFamily="34" charset="0"/>
                          <a:cs typeface="Biome" panose="020B0503030204020804" pitchFamily="34" charset="0"/>
                        </a:rPr>
                        <a:t>TODA 7500FT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700" b="1" dirty="0">
                        <a:latin typeface="Biome" panose="020B0503030204020804" pitchFamily="34" charset="0"/>
                        <a:cs typeface="Biome" panose="020B05030302040208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700" b="1" dirty="0">
                          <a:latin typeface="Biome" panose="020B0503030204020804" pitchFamily="34" charset="0"/>
                          <a:cs typeface="Biome" panose="020B0503030204020804" pitchFamily="34" charset="0"/>
                        </a:rPr>
                        <a:t>RWY10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700" b="1" dirty="0">
                          <a:latin typeface="Biome" panose="020B0503030204020804" pitchFamily="34" charset="0"/>
                          <a:cs typeface="Biome" panose="020B0503030204020804" pitchFamily="34" charset="0"/>
                        </a:rPr>
                        <a:t>TODA 7500FT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700" b="1" dirty="0">
                        <a:latin typeface="Biome" panose="020B0503030204020804" pitchFamily="34" charset="0"/>
                        <a:cs typeface="Biome" panose="020B0503030204020804" pitchFamily="34" charset="0"/>
                      </a:endParaRPr>
                    </a:p>
                  </a:txBody>
                  <a:tcPr/>
                </a:tc>
                <a:extLst>
                  <a:ext uri="{0D108BD9-81ED-4DB2-BD59-A6C34878D82A}">
                    <a16:rowId xmlns:a16="http://schemas.microsoft.com/office/drawing/2014/main" val="10001"/>
                  </a:ext>
                </a:extLst>
              </a:tr>
              <a:tr h="31507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700" dirty="0">
                          <a:latin typeface="Biome" panose="020B0503030204020804" pitchFamily="34" charset="0"/>
                          <a:cs typeface="Biome" panose="020B0503030204020804" pitchFamily="34" charset="0"/>
                        </a:rPr>
                        <a:t> </a:t>
                      </a:r>
                      <a:r>
                        <a:rPr lang="en-US" sz="700" b="1" dirty="0">
                          <a:latin typeface="Biome" panose="020B0503030204020804" pitchFamily="34" charset="0"/>
                          <a:cs typeface="Biome" panose="020B0503030204020804" pitchFamily="34" charset="0"/>
                        </a:rPr>
                        <a:t>MYGF</a:t>
                      </a:r>
                    </a:p>
                    <a:p>
                      <a:endParaRPr lang="en-US" sz="700" dirty="0">
                        <a:latin typeface="Biome" panose="020B0503030204020804" pitchFamily="34" charset="0"/>
                        <a:cs typeface="Biome" panose="020B0503030204020804" pitchFamily="34" charset="0"/>
                      </a:endParaRPr>
                    </a:p>
                  </a:txBody>
                  <a:tcPr/>
                </a:tc>
                <a:tc>
                  <a:txBody>
                    <a:bodyPr/>
                    <a:lstStyle/>
                    <a:p>
                      <a:r>
                        <a:rPr lang="en-US" sz="700" b="1" dirty="0">
                          <a:latin typeface="Biome" panose="020B0503030204020804" pitchFamily="34" charset="0"/>
                          <a:cs typeface="Biome" panose="020B0503030204020804" pitchFamily="34" charset="0"/>
                        </a:rPr>
                        <a:t>06/24</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Normal</a:t>
                      </a:r>
                    </a:p>
                    <a:p>
                      <a:endParaRPr lang="en-US" sz="700" dirty="0">
                        <a:latin typeface="Biome" panose="020B0503030204020804" pitchFamily="34" charset="0"/>
                        <a:cs typeface="Biome" panose="020B05030302040208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Normal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700" dirty="0">
                        <a:latin typeface="Biome" panose="020B0503030204020804" pitchFamily="34" charset="0"/>
                        <a:cs typeface="Biome" panose="020B0503030204020804" pitchFamily="34" charset="0"/>
                      </a:endParaRPr>
                    </a:p>
                  </a:txBody>
                  <a:tcPr/>
                </a:tc>
                <a:extLst>
                  <a:ext uri="{0D108BD9-81ED-4DB2-BD59-A6C34878D82A}">
                    <a16:rowId xmlns:a16="http://schemas.microsoft.com/office/drawing/2014/main" val="10004"/>
                  </a:ext>
                </a:extLst>
              </a:tr>
              <a:tr h="234206">
                <a:tc>
                  <a:txBody>
                    <a:bodyPr/>
                    <a:lstStyle/>
                    <a:p>
                      <a:r>
                        <a:rPr lang="en-US" sz="700" b="1" dirty="0">
                          <a:latin typeface="Biome" panose="020B0503030204020804" pitchFamily="34" charset="0"/>
                          <a:cs typeface="Biome" panose="020B0503030204020804" pitchFamily="34" charset="0"/>
                        </a:rPr>
                        <a:t> MYEH</a:t>
                      </a:r>
                    </a:p>
                  </a:txBody>
                  <a:tcPr/>
                </a:tc>
                <a:tc>
                  <a:txBody>
                    <a:bodyPr/>
                    <a:lstStyle/>
                    <a:p>
                      <a:r>
                        <a:rPr lang="en-US" sz="700" b="1" dirty="0">
                          <a:latin typeface="Biome" panose="020B0503030204020804" pitchFamily="34" charset="0"/>
                          <a:cs typeface="Biome" panose="020B0503030204020804" pitchFamily="34" charset="0"/>
                        </a:rPr>
                        <a:t>07/25</a:t>
                      </a:r>
                    </a:p>
                    <a:p>
                      <a:endParaRPr lang="en-US" sz="700" b="1" dirty="0">
                        <a:latin typeface="Biome" panose="020B0503030204020804" pitchFamily="34" charset="0"/>
                        <a:cs typeface="Biome" panose="020B0503030204020804" pitchFamily="34" charset="0"/>
                      </a:endParaRPr>
                    </a:p>
                  </a:txBody>
                  <a:tcPr/>
                </a:tc>
                <a:tc>
                  <a:txBody>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lang="en-US" sz="700" b="1" dirty="0">
                          <a:solidFill>
                            <a:srgbClr val="FF0000"/>
                          </a:solidFill>
                          <a:latin typeface="Biome" panose="020B0503030204020804" pitchFamily="34" charset="0"/>
                          <a:cs typeface="Biome" panose="020B0503030204020804" pitchFamily="34" charset="0"/>
                        </a:rPr>
                        <a:t>AD CLOSES DAILY  20Z-10Z </a:t>
                      </a:r>
                      <a:r>
                        <a:rPr lang="en-US" sz="500" b="0" dirty="0">
                          <a:solidFill>
                            <a:schemeClr val="tx1"/>
                          </a:solidFill>
                          <a:latin typeface="Biome" panose="020B0503030204020804" pitchFamily="34" charset="0"/>
                          <a:cs typeface="Biome" panose="020B0503030204020804" pitchFamily="34" charset="0"/>
                        </a:rPr>
                        <a:t>RWY USE RESTRICTED TO MEDEVAC ONLY</a:t>
                      </a:r>
                      <a:endParaRPr lang="en-US" sz="500" dirty="0">
                        <a:latin typeface="Biome" panose="020B0503030204020804" pitchFamily="34" charset="0"/>
                        <a:cs typeface="Biome" panose="020B05030302040208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700" dirty="0">
                        <a:latin typeface="Biome" panose="020B0503030204020804" pitchFamily="34" charset="0"/>
                        <a:cs typeface="Biome" panose="020B0503030204020804" pitchFamily="34" charset="0"/>
                      </a:endParaRPr>
                    </a:p>
                  </a:txBody>
                  <a:tcPr/>
                </a:tc>
                <a:extLst>
                  <a:ext uri="{0D108BD9-81ED-4DB2-BD59-A6C34878D82A}">
                    <a16:rowId xmlns:a16="http://schemas.microsoft.com/office/drawing/2014/main" val="10002"/>
                  </a:ext>
                </a:extLst>
              </a:tr>
              <a:tr h="20479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700" b="1" dirty="0">
                          <a:latin typeface="Biome" panose="020B0503030204020804" pitchFamily="34" charset="0"/>
                          <a:cs typeface="Biome" panose="020B0503030204020804" pitchFamily="34" charset="0"/>
                        </a:rPr>
                        <a:t> MYEF</a:t>
                      </a:r>
                    </a:p>
                  </a:txBody>
                  <a:tcPr/>
                </a:tc>
                <a:tc>
                  <a:txBody>
                    <a:bodyPr/>
                    <a:lstStyle/>
                    <a:p>
                      <a:pPr marL="0" algn="l" defTabSz="914377" rtl="0" eaLnBrk="1" latinLnBrk="0" hangingPunct="1"/>
                      <a:r>
                        <a:rPr lang="en-US" sz="700" b="1" kern="1200" dirty="0">
                          <a:solidFill>
                            <a:schemeClr val="dk1"/>
                          </a:solidFill>
                          <a:latin typeface="Biome" panose="020B0503030204020804" pitchFamily="34" charset="0"/>
                          <a:ea typeface="+mn-ea"/>
                          <a:cs typeface="Biome" panose="020B0503030204020804" pitchFamily="34" charset="0"/>
                        </a:rPr>
                        <a:t>12/30</a:t>
                      </a:r>
                    </a:p>
                  </a:txBody>
                  <a:tcPr/>
                </a:tc>
                <a:tc>
                  <a:txBody>
                    <a:bodyPr/>
                    <a:lstStyle/>
                    <a:p>
                      <a:r>
                        <a:rPr lang="en-US" sz="700" dirty="0">
                          <a:latin typeface="Biome" panose="020B0503030204020804" pitchFamily="34" charset="0"/>
                          <a:cs typeface="Biome" panose="020B0503030204020804" pitchFamily="34" charset="0"/>
                        </a:rPr>
                        <a:t>NONE</a:t>
                      </a:r>
                    </a:p>
                  </a:txBody>
                  <a:tcPr/>
                </a:tc>
                <a:tc>
                  <a:txBody>
                    <a:bodyPr/>
                    <a:lstStyle/>
                    <a:p>
                      <a:endParaRPr lang="en-US" sz="700" dirty="0">
                        <a:latin typeface="Biome" panose="020B0503030204020804" pitchFamily="34" charset="0"/>
                        <a:cs typeface="Biome" panose="020B0503030204020804" pitchFamily="34" charset="0"/>
                      </a:endParaRPr>
                    </a:p>
                  </a:txBody>
                  <a:tcPr/>
                </a:tc>
                <a:extLst>
                  <a:ext uri="{0D108BD9-81ED-4DB2-BD59-A6C34878D82A}">
                    <a16:rowId xmlns:a16="http://schemas.microsoft.com/office/drawing/2014/main" val="10003"/>
                  </a:ext>
                </a:extLst>
              </a:tr>
              <a:tr h="20479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700" b="1" dirty="0">
                          <a:solidFill>
                            <a:schemeClr val="tx1"/>
                          </a:solidFill>
                          <a:latin typeface="Biome" panose="020B0503030204020804" pitchFamily="34" charset="0"/>
                          <a:cs typeface="Biome" panose="020B0503030204020804" pitchFamily="34" charset="0"/>
                        </a:rPr>
                        <a:t>MYES</a:t>
                      </a:r>
                    </a:p>
                  </a:txBody>
                  <a:tcPr/>
                </a:tc>
                <a:tc>
                  <a:txBody>
                    <a:bodyPr/>
                    <a:lstStyle/>
                    <a:p>
                      <a:pPr marL="0" algn="l" defTabSz="914377" rtl="0" eaLnBrk="1" latinLnBrk="0" hangingPunct="1"/>
                      <a:endParaRPr lang="en-US" sz="700" b="1" kern="1200" dirty="0">
                        <a:solidFill>
                          <a:schemeClr val="dk1"/>
                        </a:solidFill>
                        <a:latin typeface="Biome" panose="020B0503030204020804" pitchFamily="34" charset="0"/>
                        <a:ea typeface="+mn-ea"/>
                        <a:cs typeface="Biome" panose="020B0503030204020804" pitchFamily="34" charset="0"/>
                      </a:endParaRPr>
                    </a:p>
                  </a:txBody>
                  <a:tcPr/>
                </a:tc>
                <a:tc>
                  <a:txBody>
                    <a:bodyPr/>
                    <a:lstStyle/>
                    <a:p>
                      <a:r>
                        <a:rPr lang="en-US" sz="700" b="1" dirty="0">
                          <a:solidFill>
                            <a:srgbClr val="FF0000"/>
                          </a:solidFill>
                          <a:latin typeface="Biome" panose="020B0503030204020804" pitchFamily="34" charset="0"/>
                          <a:cs typeface="Biome" panose="020B0503030204020804" pitchFamily="34" charset="0"/>
                        </a:rPr>
                        <a:t>AD CLOSED</a:t>
                      </a:r>
                    </a:p>
                  </a:txBody>
                  <a:tcPr/>
                </a:tc>
                <a:tc>
                  <a:txBody>
                    <a:bodyPr/>
                    <a:lstStyle/>
                    <a:p>
                      <a:endParaRPr lang="en-US" sz="700" dirty="0">
                        <a:latin typeface="Biome" panose="020B0503030204020804" pitchFamily="34" charset="0"/>
                        <a:cs typeface="Biome" panose="020B0503030204020804" pitchFamily="34" charset="0"/>
                      </a:endParaRPr>
                    </a:p>
                  </a:txBody>
                  <a:tcPr/>
                </a:tc>
                <a:extLst>
                  <a:ext uri="{0D108BD9-81ED-4DB2-BD59-A6C34878D82A}">
                    <a16:rowId xmlns:a16="http://schemas.microsoft.com/office/drawing/2014/main" val="1521883111"/>
                  </a:ext>
                </a:extLst>
              </a:tr>
            </a:tbl>
          </a:graphicData>
        </a:graphic>
      </p:graphicFrame>
      <p:pic>
        <p:nvPicPr>
          <p:cNvPr id="7" name="Picture 6">
            <a:extLst>
              <a:ext uri="{FF2B5EF4-FFF2-40B4-BE49-F238E27FC236}">
                <a16:creationId xmlns:a16="http://schemas.microsoft.com/office/drawing/2014/main" id="{856CC945-E51C-4B46-8248-96CC9A99C6F0}"/>
              </a:ext>
            </a:extLst>
          </p:cNvPr>
          <p:cNvPicPr>
            <a:picLocks noChangeAspect="1"/>
          </p:cNvPicPr>
          <p:nvPr/>
        </p:nvPicPr>
        <p:blipFill>
          <a:blip r:embed="rId2"/>
          <a:stretch>
            <a:fillRect/>
          </a:stretch>
        </p:blipFill>
        <p:spPr>
          <a:xfrm>
            <a:off x="9390088" y="408095"/>
            <a:ext cx="838200" cy="563253"/>
          </a:xfrm>
          <a:prstGeom prst="rect">
            <a:avLst/>
          </a:prstGeom>
        </p:spPr>
      </p:pic>
      <p:pic>
        <p:nvPicPr>
          <p:cNvPr id="11" name="Picture 10">
            <a:extLst>
              <a:ext uri="{FF2B5EF4-FFF2-40B4-BE49-F238E27FC236}">
                <a16:creationId xmlns:a16="http://schemas.microsoft.com/office/drawing/2014/main" id="{5A0747AA-C6EA-EE87-A7B1-5575D22F3845}"/>
              </a:ext>
            </a:extLst>
          </p:cNvPr>
          <p:cNvPicPr>
            <a:picLocks noChangeAspect="1"/>
          </p:cNvPicPr>
          <p:nvPr/>
        </p:nvPicPr>
        <p:blipFill>
          <a:blip r:embed="rId3"/>
          <a:stretch>
            <a:fillRect/>
          </a:stretch>
        </p:blipFill>
        <p:spPr>
          <a:xfrm>
            <a:off x="1963712" y="419424"/>
            <a:ext cx="1248870" cy="1063852"/>
          </a:xfrm>
          <a:prstGeom prst="rect">
            <a:avLst/>
          </a:prstGeom>
        </p:spPr>
      </p:pic>
      <p:pic>
        <p:nvPicPr>
          <p:cNvPr id="4" name="Picture 3">
            <a:extLst>
              <a:ext uri="{FF2B5EF4-FFF2-40B4-BE49-F238E27FC236}">
                <a16:creationId xmlns:a16="http://schemas.microsoft.com/office/drawing/2014/main" id="{C0AF996A-3B7D-D209-BF0D-DE3221AED93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0" y="1484770"/>
            <a:ext cx="3886200" cy="2590800"/>
          </a:xfrm>
          <a:prstGeom prst="rect">
            <a:avLst/>
          </a:prstGeom>
        </p:spPr>
      </p:pic>
      <p:sp>
        <p:nvSpPr>
          <p:cNvPr id="15" name="Rectángulo 1">
            <a:extLst>
              <a:ext uri="{FF2B5EF4-FFF2-40B4-BE49-F238E27FC236}">
                <a16:creationId xmlns:a16="http://schemas.microsoft.com/office/drawing/2014/main" id="{9B288EB9-203E-A854-F99C-A7ABAD684F6E}"/>
              </a:ext>
            </a:extLst>
          </p:cNvPr>
          <p:cNvSpPr/>
          <p:nvPr/>
        </p:nvSpPr>
        <p:spPr>
          <a:xfrm>
            <a:off x="2628900" y="1198696"/>
            <a:ext cx="6934200" cy="492443"/>
          </a:xfrm>
          <a:prstGeom prst="rect">
            <a:avLst/>
          </a:prstGeom>
        </p:spPr>
        <p:txBody>
          <a:bodyPr wrap="square">
            <a:spAutoFit/>
          </a:bodyPr>
          <a:lstStyle/>
          <a:p>
            <a:pPr algn="ctr" rtl="0"/>
            <a:r>
              <a:rPr lang="en-US" sz="1200" b="1" kern="1200" dirty="0">
                <a:solidFill>
                  <a:prstClr val="black"/>
                </a:solidFill>
                <a:effectLst>
                  <a:outerShdw blurRad="38100" dist="38100" dir="2700000" algn="tl">
                    <a:srgbClr val="000000">
                      <a:alpha val="43137"/>
                    </a:srgbClr>
                  </a:outerShdw>
                </a:effectLst>
                <a:latin typeface="Montserrat Medium" panose="00000600000000000000" pitchFamily="2" charset="0"/>
                <a:cs typeface="Biome" panose="020B0503030204020804" pitchFamily="34" charset="0"/>
              </a:rPr>
              <a:t>TMM &amp; WEATHER</a:t>
            </a:r>
          </a:p>
          <a:p>
            <a:pPr algn="ctr" rtl="0"/>
            <a:endParaRPr lang="en-US" sz="1400" b="1" kern="1200" dirty="0">
              <a:solidFill>
                <a:srgbClr val="002060"/>
              </a:solidFill>
              <a:latin typeface="Biome" panose="020B0503030204020804" pitchFamily="34" charset="0"/>
              <a:cs typeface="Biome" panose="020B0503030204020804" pitchFamily="34" charset="0"/>
            </a:endParaRPr>
          </a:p>
        </p:txBody>
      </p:sp>
      <p:sp>
        <p:nvSpPr>
          <p:cNvPr id="21" name="TextBox 20">
            <a:extLst>
              <a:ext uri="{FF2B5EF4-FFF2-40B4-BE49-F238E27FC236}">
                <a16:creationId xmlns:a16="http://schemas.microsoft.com/office/drawing/2014/main" id="{A37476C5-80E6-4EE8-52F6-2412DB6F8289}"/>
              </a:ext>
            </a:extLst>
          </p:cNvPr>
          <p:cNvSpPr txBox="1"/>
          <p:nvPr/>
        </p:nvSpPr>
        <p:spPr>
          <a:xfrm>
            <a:off x="3124200" y="438691"/>
            <a:ext cx="6858000" cy="646331"/>
          </a:xfrm>
          <a:prstGeom prst="rect">
            <a:avLst/>
          </a:prstGeom>
          <a:noFill/>
        </p:spPr>
        <p:txBody>
          <a:bodyPr wrap="square">
            <a:spAutoFit/>
          </a:bodyPr>
          <a:lstStyle/>
          <a:p>
            <a:pPr rtl="0"/>
            <a:r>
              <a:rPr lang="en-US" sz="2200" b="1" kern="1200" dirty="0">
                <a:solidFill>
                  <a:srgbClr val="000000"/>
                </a:solidFill>
                <a:effectLst>
                  <a:outerShdw blurRad="38100" dist="38100" dir="2700000" algn="tl">
                    <a:srgbClr val="000000">
                      <a:alpha val="43137"/>
                    </a:srgbClr>
                  </a:outerShdw>
                </a:effectLst>
                <a:latin typeface="Montserrat Medium" panose="00000600000000000000" pitchFamily="2" charset="0"/>
              </a:rPr>
              <a:t>CADENA </a:t>
            </a:r>
            <a:r>
              <a:rPr lang="en-US" sz="1400" b="1" kern="1200" cap="all" dirty="0">
                <a:solidFill>
                  <a:srgbClr val="002060"/>
                </a:solidFill>
                <a:effectLst>
                  <a:outerShdw blurRad="38100" dist="38100" dir="2700000" algn="tl">
                    <a:srgbClr val="000000">
                      <a:alpha val="43137"/>
                    </a:srgbClr>
                  </a:outerShdw>
                </a:effectLst>
                <a:latin typeface="Montserrat Medium" panose="00000600000000000000" pitchFamily="2" charset="0"/>
                <a:cs typeface="Biome" panose="020B0503030204020804" pitchFamily="34" charset="0"/>
              </a:rPr>
              <a:t> </a:t>
            </a:r>
            <a:r>
              <a:rPr lang="en-US" sz="1400" b="1" kern="1200" dirty="0">
                <a:solidFill>
                  <a:srgbClr val="000000"/>
                </a:solidFill>
                <a:effectLst>
                  <a:outerShdw blurRad="38100" dist="38100" dir="2700000" algn="tl">
                    <a:srgbClr val="000000">
                      <a:alpha val="43137"/>
                    </a:srgbClr>
                  </a:outerShdw>
                </a:effectLst>
                <a:latin typeface="Montserrat Medium" panose="00000600000000000000" pitchFamily="2" charset="0"/>
              </a:rPr>
              <a:t>NASSAU CTA/FIR  |   </a:t>
            </a:r>
            <a:r>
              <a:rPr lang="en-US" sz="1200" b="1" kern="1200" dirty="0">
                <a:solidFill>
                  <a:srgbClr val="000000"/>
                </a:solidFill>
                <a:effectLst>
                  <a:outerShdw blurRad="38100" dist="38100" dir="2700000" algn="tl">
                    <a:srgbClr val="000000">
                      <a:alpha val="43137"/>
                    </a:srgbClr>
                  </a:outerShdw>
                </a:effectLst>
                <a:latin typeface="Montserrat Medium" panose="00000600000000000000" pitchFamily="2" charset="0"/>
              </a:rPr>
              <a:t>THU OCT 8TH  -  MON OCT 12TH  </a:t>
            </a:r>
          </a:p>
          <a:p>
            <a:pPr algn="ctr" rtl="0"/>
            <a:endParaRPr lang="en-US" sz="1400" b="1" kern="1200" dirty="0">
              <a:solidFill>
                <a:srgbClr val="002060"/>
              </a:solidFill>
              <a:latin typeface="Montserrat Medium" panose="00000600000000000000" pitchFamily="2" charset="0"/>
              <a:cs typeface="Biome" panose="020B0503030204020804" pitchFamily="34" charset="0"/>
            </a:endParaRPr>
          </a:p>
        </p:txBody>
      </p:sp>
    </p:spTree>
    <p:extLst>
      <p:ext uri="{BB962C8B-B14F-4D97-AF65-F5344CB8AC3E}">
        <p14:creationId xmlns:p14="http://schemas.microsoft.com/office/powerpoint/2010/main" val="41886103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6" name="Picture 5"/>
          <p:cNvPicPr>
            <a:picLocks noChangeAspect="1"/>
          </p:cNvPicPr>
          <p:nvPr/>
        </p:nvPicPr>
        <p:blipFill>
          <a:blip r:embed="rId2"/>
          <a:srcRect l="65679"/>
          <a:stretch/>
        </p:blipFill>
        <p:spPr bwMode="auto">
          <a:xfrm>
            <a:off x="6740016" y="3249284"/>
            <a:ext cx="2514600" cy="3541481"/>
          </a:xfrm>
          <a:prstGeom prst="rect">
            <a:avLst/>
          </a:prstGeom>
        </p:spPr>
      </p:pic>
      <p:pic>
        <p:nvPicPr>
          <p:cNvPr id="2" name="Picture 1"/>
          <p:cNvPicPr>
            <a:picLocks noChangeAspect="1"/>
          </p:cNvPicPr>
          <p:nvPr/>
        </p:nvPicPr>
        <p:blipFill>
          <a:blip r:embed="rId2"/>
          <a:srcRect r="58751"/>
          <a:stretch/>
        </p:blipFill>
        <p:spPr bwMode="auto">
          <a:xfrm>
            <a:off x="3866478" y="1143000"/>
            <a:ext cx="2873538" cy="3367251"/>
          </a:xfrm>
          <a:prstGeom prst="rect">
            <a:avLst/>
          </a:prstGeom>
        </p:spPr>
      </p:pic>
      <p:pic>
        <p:nvPicPr>
          <p:cNvPr id="7" name="Picture 6"/>
          <p:cNvPicPr>
            <a:picLocks noChangeAspect="1"/>
          </p:cNvPicPr>
          <p:nvPr/>
        </p:nvPicPr>
        <p:blipFill>
          <a:blip r:embed="rId3"/>
          <a:srcRect l="16000" r="25333"/>
          <a:stretch/>
        </p:blipFill>
        <p:spPr bwMode="auto">
          <a:xfrm>
            <a:off x="2057400" y="1442489"/>
            <a:ext cx="1676400" cy="160020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8" name="Picture 7"/>
          <p:cNvPicPr>
            <a:picLocks noChangeAspect="1"/>
          </p:cNvPicPr>
          <p:nvPr/>
        </p:nvPicPr>
        <p:blipFill>
          <a:blip r:embed="rId2"/>
          <a:stretch/>
        </p:blipFill>
        <p:spPr bwMode="auto">
          <a:xfrm>
            <a:off x="3713328" y="1442490"/>
            <a:ext cx="6343518" cy="2815479"/>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5" name="Picture 4"/>
          <p:cNvPicPr>
            <a:picLocks noChangeAspect="1"/>
          </p:cNvPicPr>
          <p:nvPr/>
        </p:nvPicPr>
        <p:blipFill>
          <a:blip r:embed="rId3"/>
          <a:srcRect l="16000" r="25333"/>
          <a:stretch/>
        </p:blipFill>
        <p:spPr bwMode="auto">
          <a:xfrm>
            <a:off x="2057400" y="1442489"/>
            <a:ext cx="1676400" cy="160020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dirty="0">
                <a:solidFill>
                  <a:srgbClr val="002060"/>
                </a:solidFill>
              </a:rPr>
              <a:t>CADENA</a:t>
            </a:r>
            <a:endParaRPr lang="en-US" sz="3600" b="1" dirty="0"/>
          </a:p>
        </p:txBody>
      </p:sp>
      <p:pic>
        <p:nvPicPr>
          <p:cNvPr id="2" name="Picture 1"/>
          <p:cNvPicPr>
            <a:picLocks noChangeAspect="1"/>
          </p:cNvPicPr>
          <p:nvPr/>
        </p:nvPicPr>
        <p:blipFill>
          <a:blip r:embed="rId2"/>
          <a:stretch/>
        </p:blipFill>
        <p:spPr bwMode="auto">
          <a:xfrm>
            <a:off x="3733800" y="1874476"/>
            <a:ext cx="5691652" cy="3745580"/>
          </a:xfrm>
          <a:prstGeom prst="rect">
            <a:avLst/>
          </a:prstGeom>
        </p:spPr>
      </p:pic>
      <p:pic>
        <p:nvPicPr>
          <p:cNvPr id="3" name="Picture 2"/>
          <p:cNvPicPr>
            <a:picLocks noChangeAspect="1"/>
          </p:cNvPicPr>
          <p:nvPr/>
        </p:nvPicPr>
        <p:blipFill>
          <a:blip r:embed="rId3"/>
          <a:srcRect l="6210" r="9146"/>
          <a:stretch/>
        </p:blipFill>
        <p:spPr bwMode="auto">
          <a:xfrm>
            <a:off x="5791200" y="3124201"/>
            <a:ext cx="1524000" cy="1543265"/>
          </a:xfrm>
          <a:prstGeom prst="rect">
            <a:avLst/>
          </a:prstGeom>
        </p:spPr>
      </p:pic>
      <p:pic>
        <p:nvPicPr>
          <p:cNvPr id="9" name="Picture 8"/>
          <p:cNvPicPr>
            <a:picLocks noChangeAspect="1"/>
          </p:cNvPicPr>
          <p:nvPr/>
        </p:nvPicPr>
        <p:blipFill>
          <a:blip r:embed="rId4"/>
          <a:srcRect l="16000" r="25333"/>
          <a:stretch/>
        </p:blipFill>
        <p:spPr bwMode="auto">
          <a:xfrm>
            <a:off x="2057400" y="1442489"/>
            <a:ext cx="1676400" cy="160020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52600" y="-69123"/>
            <a:ext cx="838200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2060"/>
                </a:solidFill>
                <a:effectLst/>
                <a:uLnTx/>
                <a:uFillTx/>
                <a:latin typeface="Calibri"/>
                <a:ea typeface="+mn-ea"/>
                <a:cs typeface="+mn-cs"/>
              </a:rPr>
              <a:t>CADENA</a:t>
            </a:r>
            <a:endParaRPr kumimoji="0" lang="en-US" sz="36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6" name="Table 1"/>
          <p:cNvGraphicFramePr>
            <a:graphicFrameLocks noGrp="1"/>
          </p:cNvGraphicFramePr>
          <p:nvPr/>
        </p:nvGraphicFramePr>
        <p:xfrm>
          <a:off x="462116" y="838200"/>
          <a:ext cx="11353800" cy="5398234"/>
        </p:xfrm>
        <a:graphic>
          <a:graphicData uri="http://schemas.openxmlformats.org/drawingml/2006/table">
            <a:tbl>
              <a:tblPr>
                <a:tableStyleId>{5C22544A-7EE6-4342-B048-85BDC9FD1C3A}</a:tableStyleId>
              </a:tblPr>
              <a:tblGrid>
                <a:gridCol w="5232621">
                  <a:extLst>
                    <a:ext uri="{9D8B030D-6E8A-4147-A177-3AD203B41FA5}">
                      <a16:colId xmlns:a16="http://schemas.microsoft.com/office/drawing/2014/main" val="20000"/>
                    </a:ext>
                  </a:extLst>
                </a:gridCol>
                <a:gridCol w="6121179">
                  <a:extLst>
                    <a:ext uri="{9D8B030D-6E8A-4147-A177-3AD203B41FA5}">
                      <a16:colId xmlns:a16="http://schemas.microsoft.com/office/drawing/2014/main" val="20001"/>
                    </a:ext>
                  </a:extLst>
                </a:gridCol>
              </a:tblGrid>
              <a:tr h="999589">
                <a:tc>
                  <a:txBody>
                    <a:bodyPr/>
                    <a:lstStyle/>
                    <a:p>
                      <a:pPr marL="342900" indent="-342900" algn="ctr" fontAlgn="ctr">
                        <a:buFont typeface="Wingdings" panose="05000000000000000000" pitchFamily="2" charset="2"/>
                        <a:buChar char="ü"/>
                      </a:pPr>
                      <a:r>
                        <a:rPr lang="en-US" sz="1400" b="1" u="none" strike="noStrike" dirty="0">
                          <a:effectLst/>
                        </a:rPr>
                        <a:t>EQUIPMENT OUTAGES </a:t>
                      </a:r>
                    </a:p>
                    <a:p>
                      <a:pPr marL="342900" indent="-342900" algn="ctr" fontAlgn="ctr">
                        <a:buFont typeface="Wingdings" panose="05000000000000000000" pitchFamily="2" charset="2"/>
                        <a:buChar char="ü"/>
                      </a:pPr>
                      <a:r>
                        <a:rPr lang="en-US" sz="1400" b="1" u="none" strike="noStrike" dirty="0">
                          <a:effectLst/>
                        </a:rPr>
                        <a:t>SIGNIFICANT NOTAMS</a:t>
                      </a:r>
                    </a:p>
                    <a:p>
                      <a:pPr marL="342900" indent="-342900" algn="ctr" fontAlgn="ctr">
                        <a:buFont typeface="Wingdings" panose="05000000000000000000" pitchFamily="2" charset="2"/>
                        <a:buChar char="ü"/>
                      </a:pPr>
                      <a:r>
                        <a:rPr lang="en-US" sz="1400" b="1" u="none" strike="noStrike" dirty="0">
                          <a:effectLst/>
                        </a:rPr>
                        <a:t>CONSTRAINTS</a:t>
                      </a:r>
                    </a:p>
                    <a:p>
                      <a:pPr marL="342900" indent="-342900" algn="ctr" fontAlgn="ctr">
                        <a:buFont typeface="Wingdings" panose="05000000000000000000" pitchFamily="2" charset="2"/>
                        <a:buChar char="ü"/>
                      </a:pPr>
                      <a:r>
                        <a:rPr lang="en-US" sz="1400" b="1" u="none" strike="noStrike" dirty="0">
                          <a:effectLst/>
                        </a:rPr>
                        <a:t>SPECIAL EVENTS</a:t>
                      </a:r>
                      <a:endParaRPr lang="en-US" sz="1400" b="1" i="0" u="none" strike="noStrike" dirty="0">
                        <a:solidFill>
                          <a:srgbClr val="FFFFFF"/>
                        </a:solidFill>
                        <a:effectLst/>
                        <a:latin typeface="Calibri" panose="020F0502020204030204" pitchFamily="34" charset="0"/>
                      </a:endParaRPr>
                    </a:p>
                  </a:txBody>
                  <a:tcPr marL="9525" marR="9525" marT="9525" marB="0" anchor="ctr">
                    <a:solidFill>
                      <a:schemeClr val="accent5">
                        <a:lumMod val="60000"/>
                        <a:lumOff val="4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hlinkClick r:id="rId3"/>
                        </a:rPr>
                        <a:t>https://notams.aim.faa.gov/</a:t>
                      </a:r>
                      <a:endParaRPr kumimoji="0" lang="en-US" sz="2000" b="0" i="0" u="none" strike="noStrike" kern="1200" cap="none" spc="0" normalizeH="0" baseline="0" noProof="0" dirty="0">
                        <a:ln>
                          <a:noFill/>
                        </a:ln>
                        <a:solidFill>
                          <a:prstClr val="black"/>
                        </a:solidFill>
                        <a:effectLst/>
                        <a:uLnTx/>
                        <a:uFillTx/>
                        <a:latin typeface="+mn-lt"/>
                        <a:ea typeface="+mn-ea"/>
                        <a:cs typeface="+mn-cs"/>
                      </a:endParaRPr>
                    </a:p>
                    <a:p>
                      <a:pPr algn="ctr" fontAlgn="ctr"/>
                      <a:endParaRPr lang="en-US" sz="2000" b="1" i="0" u="none" strike="noStrike" dirty="0">
                        <a:solidFill>
                          <a:srgbClr val="FFFFFF"/>
                        </a:solidFill>
                        <a:effectLst/>
                        <a:latin typeface="Calibri" panose="020F0502020204030204" pitchFamily="34" charset="0"/>
                      </a:endParaRPr>
                    </a:p>
                  </a:txBody>
                  <a:tcPr marL="9525" marR="9525" marT="9525" marB="0" anchor="ctr">
                    <a:solidFill>
                      <a:schemeClr val="accent5">
                        <a:lumMod val="60000"/>
                        <a:lumOff val="40000"/>
                      </a:schemeClr>
                    </a:solidFill>
                  </a:tcPr>
                </a:tc>
                <a:extLst>
                  <a:ext uri="{0D108BD9-81ED-4DB2-BD59-A6C34878D82A}">
                    <a16:rowId xmlns:a16="http://schemas.microsoft.com/office/drawing/2014/main" val="10000"/>
                  </a:ext>
                </a:extLst>
              </a:tr>
              <a:tr h="4105810">
                <a:tc>
                  <a:txBody>
                    <a:bodyPr/>
                    <a:lstStyle/>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kumimoji="0" lang="en-US" sz="1600" b="0" i="0" u="none" strike="noStrike" kern="1200" cap="none" spc="0" normalizeH="0" baseline="0" dirty="0">
                          <a:ln>
                            <a:noFill/>
                          </a:ln>
                          <a:solidFill>
                            <a:prstClr val="black"/>
                          </a:solidFill>
                          <a:effectLst/>
                          <a:uLnTx/>
                          <a:uFillTx/>
                          <a:latin typeface="+mn-lt"/>
                          <a:ea typeface="+mn-ea"/>
                          <a:cs typeface="+mn-cs"/>
                          <a:hlinkClick r:id="rId4"/>
                        </a:rPr>
                        <a:t>https://www.fly.faa.gov/ois/</a:t>
                      </a:r>
                      <a:endParaRPr kumimoji="0" lang="en-US" sz="1600" b="0" i="0" u="none" strike="noStrike" kern="1200" cap="none" spc="0" normalizeH="0" baseline="0" dirty="0">
                        <a:ln>
                          <a:noFill/>
                        </a:ln>
                        <a:solidFill>
                          <a:prstClr val="black"/>
                        </a:solidFill>
                        <a:effectLst/>
                        <a:uLnTx/>
                        <a:uFillTx/>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600" b="1" i="0" u="none" strike="noStrike" kern="1200" cap="all" baseline="0" noProof="0" dirty="0">
                        <a:solidFill>
                          <a:srgbClr val="000000"/>
                        </a:solidFill>
                        <a:effectLst/>
                        <a:latin typeface="Calibri" panose="020F0502020204030204" pitchFamily="34" charset="0"/>
                        <a:ea typeface="+mn-ea"/>
                        <a:cs typeface="+mn-cs"/>
                      </a:endParaRPr>
                    </a:p>
                  </a:txBody>
                  <a:tcPr marL="9525" marR="9525" marT="9525" marB="0">
                    <a:solidFill>
                      <a:schemeClr val="accent5">
                        <a:lumMod val="60000"/>
                        <a:lumOff val="40000"/>
                      </a:schemeClr>
                    </a:solidFill>
                  </a:tcPr>
                </a:tc>
                <a:tc>
                  <a:txBody>
                    <a:bodyPr/>
                    <a:lstStyle/>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BOS – GROUND DELAY PROGRAM</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JFK/FLORIDA/SEA/SAN/SFO – INITIATIVES POSSIBLE</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EN ROUTE STRUCTURE</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a:solidFill>
                            <a:srgbClr val="000000"/>
                          </a:solidFill>
                          <a:effectLst/>
                          <a:latin typeface="Calibri" panose="020F0502020204030204" pitchFamily="34" charset="0"/>
                          <a:ea typeface="+mn-ea"/>
                          <a:cs typeface="+mn-cs"/>
                        </a:rPr>
                        <a:t>OCEANICE/GULF </a:t>
                      </a:r>
                      <a:r>
                        <a:rPr lang="en-US" sz="1800" b="1" i="0" u="none" strike="noStrike" kern="1200" cap="all" baseline="0" dirty="0">
                          <a:solidFill>
                            <a:srgbClr val="000000"/>
                          </a:solidFill>
                          <a:effectLst/>
                          <a:latin typeface="Calibri" panose="020F0502020204030204" pitchFamily="34" charset="0"/>
                          <a:ea typeface="+mn-ea"/>
                          <a:cs typeface="+mn-cs"/>
                        </a:rPr>
                        <a:t>ROUTE CLOSURES</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FLORIDA ROUTE STRUCTURE</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    </a:t>
                      </a:r>
                    </a:p>
                  </a:txBody>
                  <a:tcPr marL="9525" marR="9525" marT="9525" marB="0">
                    <a:solidFill>
                      <a:schemeClr val="accent5">
                        <a:lumMod val="60000"/>
                        <a:lumOff val="40000"/>
                      </a:schemeClr>
                    </a:solidFill>
                  </a:tcPr>
                </a:tc>
                <a:extLst>
                  <a:ext uri="{0D108BD9-81ED-4DB2-BD59-A6C34878D82A}">
                    <a16:rowId xmlns:a16="http://schemas.microsoft.com/office/drawing/2014/main" val="10001"/>
                  </a:ext>
                </a:extLst>
              </a:tr>
            </a:tbl>
          </a:graphicData>
        </a:graphic>
      </p:graphicFrame>
      <p:pic>
        <p:nvPicPr>
          <p:cNvPr id="2" name="Picture 1"/>
          <p:cNvPicPr>
            <a:picLocks noChangeAspect="1"/>
          </p:cNvPicPr>
          <p:nvPr/>
        </p:nvPicPr>
        <p:blipFill>
          <a:blip r:embed="rId5"/>
          <a:stretch>
            <a:fillRect/>
          </a:stretch>
        </p:blipFill>
        <p:spPr>
          <a:xfrm>
            <a:off x="1524000" y="6016680"/>
            <a:ext cx="2469094" cy="841321"/>
          </a:xfrm>
          <a:prstGeom prst="rect">
            <a:avLst/>
          </a:prstGeom>
        </p:spPr>
      </p:pic>
      <p:sp>
        <p:nvSpPr>
          <p:cNvPr id="3" name="Rectángulo 10"/>
          <p:cNvSpPr/>
          <p:nvPr/>
        </p:nvSpPr>
        <p:spPr>
          <a:xfrm>
            <a:off x="1676400" y="359564"/>
            <a:ext cx="8534400" cy="46166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Calibri"/>
                <a:ea typeface="+mn-ea"/>
                <a:cs typeface="+mn-cs"/>
              </a:rPr>
              <a:t>ATCSCC – Thursday October 8th, 2026, Outlook</a:t>
            </a:r>
          </a:p>
        </p:txBody>
      </p:sp>
      <p:pic>
        <p:nvPicPr>
          <p:cNvPr id="8" name="Picture 7">
            <a:extLst>
              <a:ext uri="{FF2B5EF4-FFF2-40B4-BE49-F238E27FC236}">
                <a16:creationId xmlns:a16="http://schemas.microsoft.com/office/drawing/2014/main" id="{FC6C0292-2A5A-4B82-18CC-355111B38B78}"/>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70383" y="2346129"/>
            <a:ext cx="4331205" cy="3252962"/>
          </a:xfrm>
          <a:prstGeom prst="rect">
            <a:avLst/>
          </a:prstGeom>
        </p:spPr>
      </p:pic>
    </p:spTree>
    <p:extLst>
      <p:ext uri="{BB962C8B-B14F-4D97-AF65-F5344CB8AC3E}">
        <p14:creationId xmlns:p14="http://schemas.microsoft.com/office/powerpoint/2010/main" val="24816217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76400" y="-22509"/>
            <a:ext cx="838200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2060"/>
                </a:solidFill>
                <a:effectLst/>
                <a:uLnTx/>
                <a:uFillTx/>
                <a:latin typeface="Calibri"/>
                <a:ea typeface="+mn-ea"/>
                <a:cs typeface="+mn-cs"/>
              </a:rPr>
              <a:t>CADENA</a:t>
            </a:r>
            <a:endParaRPr kumimoji="0" lang="en-US" sz="36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5" name="Table 1"/>
          <p:cNvGraphicFramePr>
            <a:graphicFrameLocks noGrp="1"/>
          </p:cNvGraphicFramePr>
          <p:nvPr/>
        </p:nvGraphicFramePr>
        <p:xfrm>
          <a:off x="609600" y="876271"/>
          <a:ext cx="10896600" cy="5173503"/>
        </p:xfrm>
        <a:graphic>
          <a:graphicData uri="http://schemas.openxmlformats.org/drawingml/2006/table">
            <a:tbl>
              <a:tblPr>
                <a:tableStyleId>{5C22544A-7EE6-4342-B048-85BDC9FD1C3A}</a:tableStyleId>
              </a:tblPr>
              <a:tblGrid>
                <a:gridCol w="6678779">
                  <a:extLst>
                    <a:ext uri="{9D8B030D-6E8A-4147-A177-3AD203B41FA5}">
                      <a16:colId xmlns:a16="http://schemas.microsoft.com/office/drawing/2014/main" val="20001"/>
                    </a:ext>
                  </a:extLst>
                </a:gridCol>
                <a:gridCol w="4217821">
                  <a:extLst>
                    <a:ext uri="{9D8B030D-6E8A-4147-A177-3AD203B41FA5}">
                      <a16:colId xmlns:a16="http://schemas.microsoft.com/office/drawing/2014/main" val="20002"/>
                    </a:ext>
                  </a:extLst>
                </a:gridCol>
              </a:tblGrid>
              <a:tr h="284351">
                <a:tc>
                  <a:txBody>
                    <a:bodyPr/>
                    <a:lstStyle/>
                    <a:p>
                      <a:pPr algn="ctr" fontAlgn="ctr"/>
                      <a:r>
                        <a:rPr lang="en-US" sz="2000" b="1" u="none" strike="noStrike" dirty="0">
                          <a:effectLst/>
                        </a:rPr>
                        <a:t>SIGNIFICANT</a:t>
                      </a:r>
                      <a:r>
                        <a:rPr lang="en-US" sz="2000" b="1" u="none" strike="noStrike" baseline="0" dirty="0">
                          <a:effectLst/>
                        </a:rPr>
                        <a:t> </a:t>
                      </a:r>
                      <a:r>
                        <a:rPr lang="en-US" sz="2000" b="1" u="none" strike="noStrike" dirty="0">
                          <a:effectLst/>
                        </a:rPr>
                        <a:t>TERMINAL/EN ROUTE WEATHER </a:t>
                      </a:r>
                      <a:endParaRPr lang="en-US" sz="2000" b="1" i="0" u="none" strike="noStrike" dirty="0">
                        <a:solidFill>
                          <a:srgbClr val="FFFFFF"/>
                        </a:solidFill>
                        <a:effectLst/>
                        <a:latin typeface="Calibri" panose="020F0502020204030204" pitchFamily="34" charset="0"/>
                      </a:endParaRPr>
                    </a:p>
                  </a:txBody>
                  <a:tcPr marL="9525" marR="9525" marT="9525" marB="0" anchor="ctr">
                    <a:solidFill>
                      <a:schemeClr val="accent5">
                        <a:lumMod val="60000"/>
                        <a:lumOff val="4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2000" b="1" u="none" strike="noStrike" dirty="0">
                          <a:effectLst/>
                        </a:rPr>
                        <a:t>   ANTICIPATED DEMAND</a:t>
                      </a:r>
                    </a:p>
                  </a:txBody>
                  <a:tcPr marL="9525" marR="9525" marT="9525" marB="0" anchor="ctr">
                    <a:solidFill>
                      <a:schemeClr val="accent5">
                        <a:lumMod val="60000"/>
                        <a:lumOff val="40000"/>
                      </a:schemeClr>
                    </a:solidFill>
                  </a:tcPr>
                </a:tc>
                <a:extLst>
                  <a:ext uri="{0D108BD9-81ED-4DB2-BD59-A6C34878D82A}">
                    <a16:rowId xmlns:a16="http://schemas.microsoft.com/office/drawing/2014/main" val="10000"/>
                  </a:ext>
                </a:extLst>
              </a:tr>
              <a:tr h="4859178">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n-US" sz="1600" b="1" i="0" u="none" strike="noStrike" kern="1200" cap="all" baseline="0" dirty="0">
                        <a:solidFill>
                          <a:schemeClr val="dk1"/>
                        </a:solidFill>
                        <a:effectLst/>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600" b="1" i="0" u="sng" strike="noStrike" kern="1200" cap="all" baseline="0" dirty="0">
                        <a:solidFill>
                          <a:schemeClr val="dk1"/>
                        </a:solidFill>
                        <a:effectLst/>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600" b="1" i="0" u="sng" strike="noStrike" kern="1200" cap="all" baseline="0" dirty="0">
                        <a:solidFill>
                          <a:schemeClr val="dk1"/>
                        </a:solidFill>
                        <a:effectLst/>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800" kern="1200" dirty="0">
                        <a:solidFill>
                          <a:schemeClr val="bg1"/>
                        </a:solidFill>
                        <a:latin typeface="+mn-lt"/>
                        <a:ea typeface="+mn-ea"/>
                        <a:cs typeface="+mn-cs"/>
                      </a:endParaRPr>
                    </a:p>
                  </a:txBody>
                  <a:tcPr marL="9525" marR="9525" marT="9525" marB="0">
                    <a:solidFill>
                      <a:schemeClr val="accent5">
                        <a:lumMod val="60000"/>
                        <a:lumOff val="4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1" u="sng" strike="noStrike" kern="1200" cap="all" baseline="0" dirty="0">
                          <a:solidFill>
                            <a:schemeClr val="tx1"/>
                          </a:solidFill>
                          <a:effectLst/>
                          <a:latin typeface="+mn-lt"/>
                          <a:ea typeface="+mn-ea"/>
                          <a:cs typeface="+mn-cs"/>
                        </a:rPr>
                        <a:t>FRIDAY</a:t>
                      </a:r>
                    </a:p>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0" u="none" strike="noStrike" kern="1200" cap="all" baseline="0" dirty="0">
                          <a:solidFill>
                            <a:schemeClr val="tx1"/>
                          </a:solidFill>
                          <a:effectLst/>
                          <a:latin typeface="+mn-lt"/>
                          <a:ea typeface="+mn-ea"/>
                          <a:cs typeface="+mn-cs"/>
                        </a:rPr>
                        <a:t>ATL/FLA</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schemeClr val="tx1"/>
                          </a:solidFill>
                          <a:effectLst/>
                          <a:uLnTx/>
                          <a:uFillTx/>
                          <a:latin typeface="+mn-lt"/>
                          <a:ea typeface="+mn-ea"/>
                          <a:cs typeface="+mn-cs"/>
                        </a:rPr>
                        <a:t>GULF ROUTES</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Oceanic routes</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err="1">
                          <a:ln>
                            <a:noFill/>
                          </a:ln>
                          <a:solidFill>
                            <a:prstClr val="black"/>
                          </a:solidFill>
                          <a:effectLst/>
                          <a:uLnTx/>
                          <a:uFillTx/>
                          <a:latin typeface="+mn-lt"/>
                          <a:ea typeface="+mn-ea"/>
                          <a:cs typeface="+mn-cs"/>
                        </a:rPr>
                        <a:t>Ar</a:t>
                      </a:r>
                      <a:r>
                        <a:rPr kumimoji="0" lang="en-US" sz="1400" b="0" i="0" u="none" strike="noStrike" kern="1200" cap="all" spc="0" normalizeH="0" baseline="0" noProof="0" dirty="0">
                          <a:ln>
                            <a:noFill/>
                          </a:ln>
                          <a:solidFill>
                            <a:prstClr val="black"/>
                          </a:solidFill>
                          <a:effectLst/>
                          <a:uLnTx/>
                          <a:uFillTx/>
                          <a:latin typeface="+mn-lt"/>
                          <a:ea typeface="+mn-ea"/>
                          <a:cs typeface="+mn-cs"/>
                        </a:rPr>
                        <a:t> routes</a:t>
                      </a: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0" u="none" strike="noStrike" kern="1200" cap="all" spc="0" normalizeH="0" baseline="0" noProof="0" dirty="0">
                        <a:ln>
                          <a:noFill/>
                        </a:ln>
                        <a:solidFill>
                          <a:prstClr val="black"/>
                        </a:solidFill>
                        <a:effectLst/>
                        <a:uLnTx/>
                        <a:uFillTx/>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1" i="0" u="sng" strike="noStrike" kern="1200" cap="all" spc="0" normalizeH="0" baseline="0" noProof="0" dirty="0">
                          <a:ln>
                            <a:noFill/>
                          </a:ln>
                          <a:solidFill>
                            <a:prstClr val="black"/>
                          </a:solidFill>
                          <a:effectLst/>
                          <a:uLnTx/>
                          <a:uFillTx/>
                          <a:latin typeface="+mn-lt"/>
                          <a:ea typeface="+mn-ea"/>
                          <a:cs typeface="+mn-cs"/>
                        </a:rPr>
                        <a:t>SATURDAY</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ATL/CLT/FLA/den/</a:t>
                      </a:r>
                      <a:r>
                        <a:rPr kumimoji="0" lang="en-US" sz="1400" b="0" i="0" u="none" strike="noStrike" kern="1200" cap="all" spc="0" normalizeH="0" baseline="0" noProof="0" dirty="0" err="1">
                          <a:ln>
                            <a:noFill/>
                          </a:ln>
                          <a:solidFill>
                            <a:prstClr val="black"/>
                          </a:solidFill>
                          <a:effectLst/>
                          <a:uLnTx/>
                          <a:uFillTx/>
                          <a:latin typeface="+mn-lt"/>
                          <a:ea typeface="+mn-ea"/>
                          <a:cs typeface="+mn-cs"/>
                        </a:rPr>
                        <a:t>phx</a:t>
                      </a:r>
                      <a:endParaRPr kumimoji="0" lang="en-US" sz="1400" b="0" i="0" u="none" strike="noStrike" kern="1200" cap="all" spc="0" normalizeH="0" baseline="0" noProof="0" dirty="0">
                        <a:ln>
                          <a:noFill/>
                        </a:ln>
                        <a:solidFill>
                          <a:prstClr val="black"/>
                        </a:solidFill>
                        <a:effectLst/>
                        <a:uLnTx/>
                        <a:uFillTx/>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GULF ROUTES</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Oceanic routes</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err="1">
                          <a:ln>
                            <a:noFill/>
                          </a:ln>
                          <a:solidFill>
                            <a:prstClr val="black"/>
                          </a:solidFill>
                          <a:effectLst/>
                          <a:uLnTx/>
                          <a:uFillTx/>
                          <a:latin typeface="+mn-lt"/>
                          <a:ea typeface="+mn-ea"/>
                          <a:cs typeface="+mn-cs"/>
                        </a:rPr>
                        <a:t>Ar</a:t>
                      </a:r>
                      <a:r>
                        <a:rPr kumimoji="0" lang="en-US" sz="1400" b="0" i="0" u="none" strike="noStrike" kern="1200" cap="all" spc="0" normalizeH="0" baseline="0" noProof="0" dirty="0">
                          <a:ln>
                            <a:noFill/>
                          </a:ln>
                          <a:solidFill>
                            <a:prstClr val="black"/>
                          </a:solidFill>
                          <a:effectLst/>
                          <a:uLnTx/>
                          <a:uFillTx/>
                          <a:latin typeface="+mn-lt"/>
                          <a:ea typeface="+mn-ea"/>
                          <a:cs typeface="+mn-cs"/>
                        </a:rPr>
                        <a:t> routes</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err="1">
                          <a:ln>
                            <a:noFill/>
                          </a:ln>
                          <a:solidFill>
                            <a:prstClr val="black"/>
                          </a:solidFill>
                          <a:effectLst/>
                          <a:uLnTx/>
                          <a:uFillTx/>
                          <a:latin typeface="+mn-lt"/>
                          <a:ea typeface="+mn-ea"/>
                          <a:cs typeface="+mn-cs"/>
                        </a:rPr>
                        <a:t>Dca</a:t>
                      </a:r>
                      <a:r>
                        <a:rPr kumimoji="0" lang="en-US" sz="1400" b="0" i="0" u="none" strike="noStrike" kern="1200" cap="all" spc="0" normalizeH="0" baseline="0" noProof="0" dirty="0">
                          <a:ln>
                            <a:noFill/>
                          </a:ln>
                          <a:solidFill>
                            <a:prstClr val="black"/>
                          </a:solidFill>
                          <a:effectLst/>
                          <a:uLnTx/>
                          <a:uFillTx/>
                          <a:latin typeface="+mn-lt"/>
                          <a:ea typeface="+mn-ea"/>
                          <a:cs typeface="+mn-cs"/>
                        </a:rPr>
                        <a:t> – </a:t>
                      </a:r>
                      <a:r>
                        <a:rPr kumimoji="0" lang="en-US" sz="1400" b="0" i="0" u="none" strike="noStrike" kern="1200" cap="all" spc="0" normalizeH="0" baseline="0" noProof="0" dirty="0" err="1">
                          <a:ln>
                            <a:noFill/>
                          </a:ln>
                          <a:solidFill>
                            <a:prstClr val="black"/>
                          </a:solidFill>
                          <a:effectLst/>
                          <a:uLnTx/>
                          <a:uFillTx/>
                          <a:latin typeface="+mn-lt"/>
                          <a:ea typeface="+mn-ea"/>
                          <a:cs typeface="+mn-cs"/>
                        </a:rPr>
                        <a:t>audi</a:t>
                      </a:r>
                      <a:r>
                        <a:rPr kumimoji="0" lang="en-US" sz="1400" b="0" i="0" u="none" strike="noStrike" kern="1200" cap="all" spc="0" normalizeH="0" baseline="0" noProof="0" dirty="0">
                          <a:ln>
                            <a:noFill/>
                          </a:ln>
                          <a:solidFill>
                            <a:prstClr val="black"/>
                          </a:solidFill>
                          <a:effectLst/>
                          <a:uLnTx/>
                          <a:uFillTx/>
                          <a:latin typeface="+mn-lt"/>
                          <a:ea typeface="+mn-ea"/>
                          <a:cs typeface="+mn-cs"/>
                        </a:rPr>
                        <a:t> field flyover</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err="1">
                          <a:ln>
                            <a:noFill/>
                          </a:ln>
                          <a:solidFill>
                            <a:prstClr val="black"/>
                          </a:solidFill>
                          <a:effectLst/>
                          <a:uLnTx/>
                          <a:uFillTx/>
                          <a:latin typeface="+mn-lt"/>
                          <a:ea typeface="+mn-ea"/>
                          <a:cs typeface="+mn-cs"/>
                        </a:rPr>
                        <a:t>Bwi</a:t>
                      </a:r>
                      <a:r>
                        <a:rPr kumimoji="0" lang="en-US" sz="1400" b="0" i="0" u="none" strike="noStrike" kern="1200" cap="all" spc="0" normalizeH="0" baseline="0" noProof="0" dirty="0">
                          <a:ln>
                            <a:noFill/>
                          </a:ln>
                          <a:solidFill>
                            <a:prstClr val="black"/>
                          </a:solidFill>
                          <a:effectLst/>
                          <a:uLnTx/>
                          <a:uFillTx/>
                          <a:latin typeface="+mn-lt"/>
                          <a:ea typeface="+mn-ea"/>
                          <a:cs typeface="+mn-cs"/>
                        </a:rPr>
                        <a:t> – </a:t>
                      </a:r>
                      <a:r>
                        <a:rPr kumimoji="0" lang="en-US" sz="1400" b="0" i="0" u="none" strike="noStrike" kern="1200" cap="all" spc="0" normalizeH="0" baseline="0" noProof="0" dirty="0" err="1">
                          <a:ln>
                            <a:noFill/>
                          </a:ln>
                          <a:solidFill>
                            <a:prstClr val="black"/>
                          </a:solidFill>
                          <a:effectLst/>
                          <a:uLnTx/>
                          <a:uFillTx/>
                          <a:latin typeface="+mn-lt"/>
                          <a:ea typeface="+mn-ea"/>
                          <a:cs typeface="+mn-cs"/>
                        </a:rPr>
                        <a:t>usna</a:t>
                      </a:r>
                      <a:r>
                        <a:rPr kumimoji="0" lang="en-US" sz="1400" b="0" i="0" u="none" strike="noStrike" kern="1200" cap="all" spc="0" normalizeH="0" baseline="0" noProof="0" dirty="0">
                          <a:ln>
                            <a:noFill/>
                          </a:ln>
                          <a:solidFill>
                            <a:prstClr val="black"/>
                          </a:solidFill>
                          <a:effectLst/>
                          <a:uLnTx/>
                          <a:uFillTx/>
                          <a:latin typeface="+mn-lt"/>
                          <a:ea typeface="+mn-ea"/>
                          <a:cs typeface="+mn-cs"/>
                        </a:rPr>
                        <a:t> flyover</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err="1">
                          <a:ln>
                            <a:noFill/>
                          </a:ln>
                          <a:solidFill>
                            <a:prstClr val="black"/>
                          </a:solidFill>
                          <a:effectLst/>
                          <a:uLnTx/>
                          <a:uFillTx/>
                          <a:latin typeface="+mn-lt"/>
                          <a:ea typeface="+mn-ea"/>
                          <a:cs typeface="+mn-cs"/>
                        </a:rPr>
                        <a:t>Dca</a:t>
                      </a:r>
                      <a:r>
                        <a:rPr kumimoji="0" lang="en-US" sz="1400" b="0" i="0" u="none" strike="noStrike" kern="1200" cap="all" spc="0" normalizeH="0" baseline="0" noProof="0" dirty="0">
                          <a:ln>
                            <a:noFill/>
                          </a:ln>
                          <a:solidFill>
                            <a:prstClr val="black"/>
                          </a:solidFill>
                          <a:effectLst/>
                          <a:uLnTx/>
                          <a:uFillTx/>
                          <a:latin typeface="+mn-lt"/>
                          <a:ea typeface="+mn-ea"/>
                          <a:cs typeface="+mn-cs"/>
                        </a:rPr>
                        <a:t> – nationals stadium flyover</a:t>
                      </a: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0" u="none" strike="noStrike" kern="1200" cap="all" spc="0" normalizeH="0" baseline="0" noProof="0" dirty="0">
                        <a:ln>
                          <a:noFill/>
                        </a:ln>
                        <a:solidFill>
                          <a:prstClr val="black"/>
                        </a:solidFill>
                        <a:effectLst/>
                        <a:uLnTx/>
                        <a:uFillTx/>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0" u="none" strike="noStrike" kern="1200" cap="all" spc="0" normalizeH="0" baseline="0" noProof="0" dirty="0">
                        <a:ln>
                          <a:noFill/>
                        </a:ln>
                        <a:solidFill>
                          <a:prstClr val="black"/>
                        </a:solidFill>
                        <a:effectLst/>
                        <a:uLnTx/>
                        <a:uFillTx/>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1" i="0" u="sng" strike="noStrike" kern="1200" cap="all" spc="0" normalizeH="0" baseline="0" noProof="0" dirty="0">
                          <a:ln>
                            <a:noFill/>
                          </a:ln>
                          <a:solidFill>
                            <a:prstClr val="black"/>
                          </a:solidFill>
                          <a:effectLst/>
                          <a:uLnTx/>
                          <a:uFillTx/>
                          <a:latin typeface="+mn-lt"/>
                          <a:ea typeface="+mn-ea"/>
                          <a:cs typeface="+mn-cs"/>
                        </a:rPr>
                        <a:t>SUNDAY</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Northeast swap</a:t>
                      </a: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0" u="none" strike="noStrike" kern="1200" cap="all" spc="0" normalizeH="0" baseline="0" noProof="0" dirty="0">
                        <a:ln>
                          <a:noFill/>
                        </a:ln>
                        <a:solidFill>
                          <a:prstClr val="black"/>
                        </a:solidFill>
                        <a:effectLst/>
                        <a:uLnTx/>
                        <a:uFillTx/>
                        <a:latin typeface="+mn-lt"/>
                        <a:ea typeface="+mn-ea"/>
                        <a:cs typeface="+mn-cs"/>
                      </a:endParaRPr>
                    </a:p>
                  </a:txBody>
                  <a:tcPr marL="9525" marR="9525" marT="9525" marB="0">
                    <a:solidFill>
                      <a:schemeClr val="accent5">
                        <a:lumMod val="60000"/>
                        <a:lumOff val="40000"/>
                      </a:schemeClr>
                    </a:solidFill>
                  </a:tcPr>
                </a:tc>
                <a:extLst>
                  <a:ext uri="{0D108BD9-81ED-4DB2-BD59-A6C34878D82A}">
                    <a16:rowId xmlns:a16="http://schemas.microsoft.com/office/drawing/2014/main" val="10001"/>
                  </a:ext>
                </a:extLst>
              </a:tr>
            </a:tbl>
          </a:graphicData>
        </a:graphic>
      </p:graphicFrame>
      <p:sp>
        <p:nvSpPr>
          <p:cNvPr id="7" name="Rectángulo 10"/>
          <p:cNvSpPr/>
          <p:nvPr/>
        </p:nvSpPr>
        <p:spPr>
          <a:xfrm>
            <a:off x="1541585" y="491551"/>
            <a:ext cx="8915400" cy="769441"/>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Calibri"/>
                <a:ea typeface="+mn-ea"/>
                <a:cs typeface="+mn-cs"/>
              </a:rPr>
              <a:t>ATCSCC –October 9th thru October 11th, 2026 Outlook</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710577" y="1272166"/>
            <a:ext cx="2832333" cy="2111160"/>
          </a:xfrm>
          <a:prstGeom prst="rect">
            <a:avLst/>
          </a:prstGeom>
          <a:effectLst>
            <a:outerShdw blurRad="50800" dist="38100" dir="2700000" algn="tl" rotWithShape="0">
              <a:prstClr val="black">
                <a:alpha val="40000"/>
              </a:prstClr>
            </a:outerShdw>
          </a:effectLst>
        </p:spPr>
      </p:pic>
      <p:sp>
        <p:nvSpPr>
          <p:cNvPr id="16" name="TextBox 15"/>
          <p:cNvSpPr txBox="1"/>
          <p:nvPr/>
        </p:nvSpPr>
        <p:spPr>
          <a:xfrm>
            <a:off x="3370544" y="1346743"/>
            <a:ext cx="1409700" cy="369332"/>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a:ea typeface="+mn-ea"/>
                <a:cs typeface="+mn-cs"/>
              </a:rPr>
              <a:t>FRIDAY</a:t>
            </a:r>
          </a:p>
        </p:txBody>
      </p:sp>
      <p:pic>
        <p:nvPicPr>
          <p:cNvPr id="11" name="Picture 10">
            <a:extLst>
              <a:ext uri="{FF2B5EF4-FFF2-40B4-BE49-F238E27FC236}">
                <a16:creationId xmlns:a16="http://schemas.microsoft.com/office/drawing/2014/main" id="{1FD80678-2170-DC4C-BD70-37475348BFF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18845" y="3648772"/>
            <a:ext cx="2846280" cy="2136425"/>
          </a:xfrm>
          <a:prstGeom prst="rect">
            <a:avLst/>
          </a:prstGeom>
        </p:spPr>
      </p:pic>
      <p:sp>
        <p:nvSpPr>
          <p:cNvPr id="3" name="TextBox 2">
            <a:extLst>
              <a:ext uri="{FF2B5EF4-FFF2-40B4-BE49-F238E27FC236}">
                <a16:creationId xmlns:a16="http://schemas.microsoft.com/office/drawing/2014/main" id="{693D96D4-3955-944D-1491-78BC20F944E4}"/>
              </a:ext>
            </a:extLst>
          </p:cNvPr>
          <p:cNvSpPr txBox="1"/>
          <p:nvPr/>
        </p:nvSpPr>
        <p:spPr>
          <a:xfrm>
            <a:off x="1603078" y="3666077"/>
            <a:ext cx="1277815" cy="369332"/>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a:ea typeface="+mn-ea"/>
                <a:cs typeface="+mn-cs"/>
              </a:rPr>
              <a:t>SATURDAY</a:t>
            </a:r>
          </a:p>
        </p:txBody>
      </p:sp>
      <p:pic>
        <p:nvPicPr>
          <p:cNvPr id="2" name="Picture 1">
            <a:extLst>
              <a:ext uri="{FF2B5EF4-FFF2-40B4-BE49-F238E27FC236}">
                <a16:creationId xmlns:a16="http://schemas.microsoft.com/office/drawing/2014/main" id="{C6BF9207-AC13-B187-5FAA-71F47EF9D298}"/>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381470" y="3683623"/>
            <a:ext cx="2791221" cy="2066719"/>
          </a:xfrm>
          <a:prstGeom prst="rect">
            <a:avLst/>
          </a:prstGeom>
        </p:spPr>
      </p:pic>
      <p:sp>
        <p:nvSpPr>
          <p:cNvPr id="6" name="TextBox 5">
            <a:extLst>
              <a:ext uri="{FF2B5EF4-FFF2-40B4-BE49-F238E27FC236}">
                <a16:creationId xmlns:a16="http://schemas.microsoft.com/office/drawing/2014/main" id="{81EBA2EC-AD1B-207A-E654-BC44A87B5920}"/>
              </a:ext>
            </a:extLst>
          </p:cNvPr>
          <p:cNvSpPr txBox="1"/>
          <p:nvPr/>
        </p:nvSpPr>
        <p:spPr>
          <a:xfrm>
            <a:off x="5039875" y="3696443"/>
            <a:ext cx="1409700" cy="369332"/>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a:ea typeface="+mn-ea"/>
                <a:cs typeface="+mn-cs"/>
              </a:rPr>
              <a:t>SUNDAY</a:t>
            </a:r>
          </a:p>
        </p:txBody>
      </p:sp>
    </p:spTree>
    <p:extLst>
      <p:ext uri="{BB962C8B-B14F-4D97-AF65-F5344CB8AC3E}">
        <p14:creationId xmlns:p14="http://schemas.microsoft.com/office/powerpoint/2010/main" val="29535187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2952750" y="1028702"/>
            <a:ext cx="6286500" cy="507831"/>
          </a:xfrm>
          <a:prstGeom prst="rect">
            <a:avLst/>
          </a:prstGeom>
          <a:noFill/>
        </p:spPr>
        <p:txBody>
          <a:bodyPr wrap="square" rtlCol="0">
            <a:spAutoFit/>
          </a:bodyPr>
          <a:lstStyle/>
          <a:p>
            <a:pPr algn="ctr">
              <a:defRPr/>
            </a:pPr>
            <a:r>
              <a:rPr lang="en-US" sz="2700" b="1">
                <a:solidFill>
                  <a:srgbClr val="002060"/>
                </a:solidFill>
              </a:rPr>
              <a:t>CADENA</a:t>
            </a:r>
            <a:endParaRPr lang="en-US" sz="2700" b="1"/>
          </a:p>
        </p:txBody>
      </p:sp>
      <p:pic>
        <p:nvPicPr>
          <p:cNvPr id="9" name="Picture 8"/>
          <p:cNvPicPr>
            <a:picLocks noChangeAspect="1"/>
          </p:cNvPicPr>
          <p:nvPr/>
        </p:nvPicPr>
        <p:blipFill>
          <a:blip r:embed="rId2"/>
          <a:stretch/>
        </p:blipFill>
        <p:spPr bwMode="auto">
          <a:xfrm>
            <a:off x="2170612" y="1150349"/>
            <a:ext cx="7543800" cy="4714875"/>
          </a:xfrm>
          <a:prstGeom prst="rect">
            <a:avLst/>
          </a:prstGeom>
        </p:spPr>
      </p:pic>
      <p:sp>
        <p:nvSpPr>
          <p:cNvPr id="8" name="TextBox 7"/>
          <p:cNvSpPr txBox="1"/>
          <p:nvPr/>
        </p:nvSpPr>
        <p:spPr bwMode="auto">
          <a:xfrm>
            <a:off x="2582092" y="1150349"/>
            <a:ext cx="6942908" cy="1685077"/>
          </a:xfrm>
          <a:prstGeom prst="rect">
            <a:avLst/>
          </a:prstGeom>
          <a:noFill/>
        </p:spPr>
        <p:txBody>
          <a:bodyPr wrap="square" rtlCol="0">
            <a:spAutoFit/>
          </a:bodyPr>
          <a:lstStyle/>
          <a:p>
            <a:pPr>
              <a:defRPr/>
            </a:pPr>
            <a:r>
              <a:rPr lang="en-US" sz="4500">
                <a:solidFill>
                  <a:schemeClr val="bg1"/>
                </a:solidFill>
              </a:rPr>
              <a:t>ATO Space Operations Office </a:t>
            </a:r>
            <a:endParaRPr/>
          </a:p>
          <a:p>
            <a:pPr>
              <a:defRPr/>
            </a:pPr>
            <a:endParaRPr lang="en-US" sz="1350"/>
          </a:p>
        </p:txBody>
      </p:sp>
      <p:pic>
        <p:nvPicPr>
          <p:cNvPr id="10" name="Picture 9"/>
          <p:cNvPicPr>
            <a:picLocks noChangeAspect="1"/>
          </p:cNvPicPr>
          <p:nvPr/>
        </p:nvPicPr>
        <p:blipFill>
          <a:blip r:embed="rId3"/>
          <a:srcRect l="6210" r="9146"/>
          <a:stretch/>
        </p:blipFill>
        <p:spPr bwMode="auto">
          <a:xfrm>
            <a:off x="2170612" y="4707775"/>
            <a:ext cx="1143000" cy="1157449"/>
          </a:xfrm>
          <a:prstGeom prst="rect">
            <a:avLst/>
          </a:prstGeom>
        </p:spPr>
      </p:pic>
      <p:pic>
        <p:nvPicPr>
          <p:cNvPr id="11" name="Picture 10"/>
          <p:cNvPicPr>
            <a:picLocks noChangeAspect="1"/>
          </p:cNvPicPr>
          <p:nvPr/>
        </p:nvPicPr>
        <p:blipFill>
          <a:blip r:embed="rId4"/>
          <a:srcRect l="16000" r="25333"/>
          <a:stretch/>
        </p:blipFill>
        <p:spPr bwMode="auto">
          <a:xfrm>
            <a:off x="8460379" y="4659496"/>
            <a:ext cx="1263145" cy="1205729"/>
          </a:xfrm>
          <a:prstGeom prst="rect">
            <a:avLst/>
          </a:prstGeom>
        </p:spPr>
      </p:pic>
      <p:sp>
        <p:nvSpPr>
          <p:cNvPr id="7"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dirty="0">
                <a:solidFill>
                  <a:srgbClr val="002060"/>
                </a:solidFill>
              </a:rPr>
              <a:t>CADENA</a:t>
            </a:r>
            <a:endParaRPr lang="en-US" sz="3600" b="1"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2EF2BC-D517-41DD-D55D-D52ACECA5EDF}"/>
            </a:ext>
          </a:extLst>
        </p:cNvPr>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96D3DC14-0B65-D5D3-2A6D-DCC8621D0575}"/>
              </a:ext>
            </a:extLst>
          </p:cNvPr>
          <p:cNvCxnSpPr/>
          <p:nvPr/>
        </p:nvCxnSpPr>
        <p:spPr>
          <a:xfrm>
            <a:off x="3505200" y="5715000"/>
            <a:ext cx="0" cy="0"/>
          </a:xfrm>
          <a:prstGeom prst="line">
            <a:avLst/>
          </a:prstGeom>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6EC1FE22-3265-5E20-B310-0671AAAA7FF2}"/>
              </a:ext>
            </a:extLst>
          </p:cNvPr>
          <p:cNvPicPr>
            <a:picLocks noChangeAspect="1"/>
          </p:cNvPicPr>
          <p:nvPr/>
        </p:nvPicPr>
        <p:blipFill>
          <a:blip r:embed="rId3"/>
          <a:stretch>
            <a:fillRect/>
          </a:stretch>
        </p:blipFill>
        <p:spPr>
          <a:xfrm>
            <a:off x="1530622" y="0"/>
            <a:ext cx="9130756" cy="6858000"/>
          </a:xfrm>
          <a:prstGeom prst="rect">
            <a:avLst/>
          </a:prstGeom>
        </p:spPr>
      </p:pic>
    </p:spTree>
    <p:extLst>
      <p:ext uri="{BB962C8B-B14F-4D97-AF65-F5344CB8AC3E}">
        <p14:creationId xmlns:p14="http://schemas.microsoft.com/office/powerpoint/2010/main" val="14392206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F1D537-B716-AC76-531F-633707A0272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13F1264-09B8-1161-7FFD-88444DAE200E}"/>
              </a:ext>
            </a:extLst>
          </p:cNvPr>
          <p:cNvPicPr>
            <a:picLocks noChangeAspect="1"/>
          </p:cNvPicPr>
          <p:nvPr/>
        </p:nvPicPr>
        <p:blipFill>
          <a:blip r:embed="rId3"/>
          <a:stretch>
            <a:fillRect/>
          </a:stretch>
        </p:blipFill>
        <p:spPr>
          <a:xfrm>
            <a:off x="1535886" y="0"/>
            <a:ext cx="9120229" cy="6858000"/>
          </a:xfrm>
          <a:prstGeom prst="rect">
            <a:avLst/>
          </a:prstGeom>
        </p:spPr>
      </p:pic>
    </p:spTree>
    <p:extLst>
      <p:ext uri="{BB962C8B-B14F-4D97-AF65-F5344CB8AC3E}">
        <p14:creationId xmlns:p14="http://schemas.microsoft.com/office/powerpoint/2010/main" val="26680484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BD47B3-8621-3D95-B356-1F8D007E06C7}"/>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9E332DA2-4AFE-D7CC-7940-61286F4E3049}"/>
              </a:ext>
            </a:extLst>
          </p:cNvPr>
          <p:cNvPicPr>
            <a:picLocks noChangeAspect="1"/>
          </p:cNvPicPr>
          <p:nvPr/>
        </p:nvPicPr>
        <p:blipFill>
          <a:blip r:embed="rId3"/>
          <a:stretch>
            <a:fillRect/>
          </a:stretch>
        </p:blipFill>
        <p:spPr>
          <a:xfrm>
            <a:off x="1524000" y="11907"/>
            <a:ext cx="9144000" cy="6834187"/>
          </a:xfrm>
          <a:prstGeom prst="rect">
            <a:avLst/>
          </a:prstGeom>
        </p:spPr>
      </p:pic>
    </p:spTree>
    <p:extLst>
      <p:ext uri="{BB962C8B-B14F-4D97-AF65-F5344CB8AC3E}">
        <p14:creationId xmlns:p14="http://schemas.microsoft.com/office/powerpoint/2010/main" val="25523839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1EBF5A-0733-6705-45C7-53828D093DC8}"/>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D703EBFB-A052-8975-E26C-CFE2C86A9A7E}"/>
              </a:ext>
            </a:extLst>
          </p:cNvPr>
          <p:cNvPicPr>
            <a:picLocks noChangeAspect="1"/>
          </p:cNvPicPr>
          <p:nvPr/>
        </p:nvPicPr>
        <p:blipFill>
          <a:blip r:embed="rId3"/>
          <a:stretch>
            <a:fillRect/>
          </a:stretch>
        </p:blipFill>
        <p:spPr>
          <a:xfrm>
            <a:off x="1524000" y="993"/>
            <a:ext cx="9144000" cy="6856014"/>
          </a:xfrm>
          <a:prstGeom prst="rect">
            <a:avLst/>
          </a:prstGeom>
        </p:spPr>
      </p:pic>
    </p:spTree>
    <p:extLst>
      <p:ext uri="{BB962C8B-B14F-4D97-AF65-F5344CB8AC3E}">
        <p14:creationId xmlns:p14="http://schemas.microsoft.com/office/powerpoint/2010/main" val="377268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2B6B4E-0D37-EAA3-41BD-8318DFB1696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71F4C3F-5897-0A44-67FA-9A8B16A08816}"/>
              </a:ext>
            </a:extLst>
          </p:cNvPr>
          <p:cNvPicPr>
            <a:picLocks noChangeAspect="1"/>
          </p:cNvPicPr>
          <p:nvPr/>
        </p:nvPicPr>
        <p:blipFill>
          <a:blip r:embed="rId3"/>
          <a:stretch>
            <a:fillRect/>
          </a:stretch>
        </p:blipFill>
        <p:spPr>
          <a:xfrm>
            <a:off x="1531952" y="0"/>
            <a:ext cx="9128097" cy="6858000"/>
          </a:xfrm>
          <a:prstGeom prst="rect">
            <a:avLst/>
          </a:prstGeom>
        </p:spPr>
      </p:pic>
    </p:spTree>
    <p:extLst>
      <p:ext uri="{BB962C8B-B14F-4D97-AF65-F5344CB8AC3E}">
        <p14:creationId xmlns:p14="http://schemas.microsoft.com/office/powerpoint/2010/main" val="158601970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A0D368-85D0-A835-A78E-F9C85767194E}"/>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E3171AF6-4227-74CC-3F99-FF4DF1635AA4}"/>
              </a:ext>
            </a:extLst>
          </p:cNvPr>
          <p:cNvPicPr>
            <a:picLocks noChangeAspect="1"/>
          </p:cNvPicPr>
          <p:nvPr/>
        </p:nvPicPr>
        <p:blipFill>
          <a:blip r:embed="rId3"/>
          <a:stretch>
            <a:fillRect/>
          </a:stretch>
        </p:blipFill>
        <p:spPr>
          <a:xfrm>
            <a:off x="1524000" y="3962"/>
            <a:ext cx="9144000" cy="6850076"/>
          </a:xfrm>
          <a:prstGeom prst="rect">
            <a:avLst/>
          </a:prstGeom>
        </p:spPr>
      </p:pic>
    </p:spTree>
    <p:extLst>
      <p:ext uri="{BB962C8B-B14F-4D97-AF65-F5344CB8AC3E}">
        <p14:creationId xmlns:p14="http://schemas.microsoft.com/office/powerpoint/2010/main" val="33506396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96C9B2-9FDD-275A-C161-3979EB95F82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E70CF98-B323-071A-9114-BA4D82A79186}"/>
              </a:ext>
            </a:extLst>
          </p:cNvPr>
          <p:cNvPicPr>
            <a:picLocks noChangeAspect="1"/>
          </p:cNvPicPr>
          <p:nvPr/>
        </p:nvPicPr>
        <p:blipFill>
          <a:blip r:embed="rId3"/>
          <a:stretch>
            <a:fillRect/>
          </a:stretch>
        </p:blipFill>
        <p:spPr>
          <a:xfrm>
            <a:off x="1526654" y="0"/>
            <a:ext cx="9138693" cy="6858000"/>
          </a:xfrm>
          <a:prstGeom prst="rect">
            <a:avLst/>
          </a:prstGeom>
        </p:spPr>
      </p:pic>
    </p:spTree>
    <p:extLst>
      <p:ext uri="{BB962C8B-B14F-4D97-AF65-F5344CB8AC3E}">
        <p14:creationId xmlns:p14="http://schemas.microsoft.com/office/powerpoint/2010/main" val="4008257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A5BFD6-2B78-92E6-CEFD-8106AC1BD091}"/>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C864E21F-1AA0-7398-47AA-8662F04FDA2E}"/>
              </a:ext>
            </a:extLst>
          </p:cNvPr>
          <p:cNvPicPr>
            <a:picLocks noChangeAspect="1"/>
          </p:cNvPicPr>
          <p:nvPr/>
        </p:nvPicPr>
        <p:blipFill>
          <a:blip r:embed="rId3"/>
          <a:stretch>
            <a:fillRect/>
          </a:stretch>
        </p:blipFill>
        <p:spPr>
          <a:xfrm>
            <a:off x="1525992" y="0"/>
            <a:ext cx="9140017" cy="6858000"/>
          </a:xfrm>
          <a:prstGeom prst="rect">
            <a:avLst/>
          </a:prstGeom>
        </p:spPr>
      </p:pic>
    </p:spTree>
    <p:extLst>
      <p:ext uri="{BB962C8B-B14F-4D97-AF65-F5344CB8AC3E}">
        <p14:creationId xmlns:p14="http://schemas.microsoft.com/office/powerpoint/2010/main" val="3917756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61BBB-8AD0-A750-3539-FFC4BB510D1D}"/>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906F80EE-F3D1-9132-356D-BFE5BAE34C09}"/>
              </a:ext>
            </a:extLst>
          </p:cNvPr>
          <p:cNvPicPr>
            <a:picLocks noChangeAspect="1"/>
          </p:cNvPicPr>
          <p:nvPr/>
        </p:nvPicPr>
        <p:blipFill>
          <a:blip r:embed="rId3"/>
          <a:stretch>
            <a:fillRect/>
          </a:stretch>
        </p:blipFill>
        <p:spPr>
          <a:xfrm>
            <a:off x="1524000" y="1490"/>
            <a:ext cx="9144000" cy="6855020"/>
          </a:xfrm>
          <a:prstGeom prst="rect">
            <a:avLst/>
          </a:prstGeom>
        </p:spPr>
      </p:pic>
    </p:spTree>
    <p:extLst>
      <p:ext uri="{BB962C8B-B14F-4D97-AF65-F5344CB8AC3E}">
        <p14:creationId xmlns:p14="http://schemas.microsoft.com/office/powerpoint/2010/main" val="26861162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1B5E70-13E2-4BB3-3F4B-4DA62754148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805845E6-EBC9-B511-8908-D6AC7D75FE23}"/>
              </a:ext>
            </a:extLst>
          </p:cNvPr>
          <p:cNvSpPr txBox="1"/>
          <p:nvPr/>
        </p:nvSpPr>
        <p:spPr>
          <a:xfrm>
            <a:off x="4768794" y="1850557"/>
            <a:ext cx="5442007" cy="461665"/>
          </a:xfrm>
          <a:prstGeom prst="rect">
            <a:avLst/>
          </a:prstGeom>
          <a:noFill/>
        </p:spPr>
        <p:txBody>
          <a:bodyPr wrap="square" rtlCol="0">
            <a:spAutoFit/>
          </a:bodyPr>
          <a:lstStyle/>
          <a:p>
            <a:pPr algn="ctr" rtl="0">
              <a:defRPr/>
            </a:pPr>
            <a:r>
              <a:rPr lang="en-US" sz="2400" b="1" kern="1200" dirty="0">
                <a:solidFill>
                  <a:prstClr val="white"/>
                </a:solidFill>
                <a:latin typeface="Calibri"/>
              </a:rPr>
              <a:t>Aircraft Hazard Areas - AHA Coordinates</a:t>
            </a:r>
          </a:p>
        </p:txBody>
      </p:sp>
      <p:pic>
        <p:nvPicPr>
          <p:cNvPr id="5" name="Picture 4">
            <a:extLst>
              <a:ext uri="{FF2B5EF4-FFF2-40B4-BE49-F238E27FC236}">
                <a16:creationId xmlns:a16="http://schemas.microsoft.com/office/drawing/2014/main" id="{46A73149-330E-CE60-28C3-B0A476604BC3}"/>
              </a:ext>
            </a:extLst>
          </p:cNvPr>
          <p:cNvPicPr>
            <a:picLocks noChangeAspect="1"/>
          </p:cNvPicPr>
          <p:nvPr/>
        </p:nvPicPr>
        <p:blipFill>
          <a:blip r:embed="rId3"/>
          <a:stretch>
            <a:fillRect/>
          </a:stretch>
        </p:blipFill>
        <p:spPr>
          <a:xfrm>
            <a:off x="1528636" y="0"/>
            <a:ext cx="9134729" cy="6858000"/>
          </a:xfrm>
          <a:prstGeom prst="rect">
            <a:avLst/>
          </a:prstGeom>
        </p:spPr>
      </p:pic>
    </p:spTree>
    <p:extLst>
      <p:ext uri="{BB962C8B-B14F-4D97-AF65-F5344CB8AC3E}">
        <p14:creationId xmlns:p14="http://schemas.microsoft.com/office/powerpoint/2010/main" val="27927429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5DDA88-1FD7-3E9B-A386-15D6228C4D01}"/>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37EFEC73-B4AA-D965-FE4B-38F7E38C4B98}"/>
              </a:ext>
            </a:extLst>
          </p:cNvPr>
          <p:cNvPicPr>
            <a:picLocks noChangeAspect="1"/>
          </p:cNvPicPr>
          <p:nvPr/>
        </p:nvPicPr>
        <p:blipFill>
          <a:blip r:embed="rId3"/>
          <a:stretch>
            <a:fillRect/>
          </a:stretch>
        </p:blipFill>
        <p:spPr>
          <a:xfrm>
            <a:off x="1531952" y="0"/>
            <a:ext cx="9128097" cy="6858000"/>
          </a:xfrm>
          <a:prstGeom prst="rect">
            <a:avLst/>
          </a:prstGeom>
        </p:spPr>
      </p:pic>
    </p:spTree>
    <p:extLst>
      <p:ext uri="{BB962C8B-B14F-4D97-AF65-F5344CB8AC3E}">
        <p14:creationId xmlns:p14="http://schemas.microsoft.com/office/powerpoint/2010/main" val="1953584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C7BA16-E70C-88A3-F2E2-E34B6D16DC6E}"/>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ED3E8C30-194E-06CA-AFC4-F34B2E5A74F3}"/>
              </a:ext>
            </a:extLst>
          </p:cNvPr>
          <p:cNvPicPr>
            <a:picLocks noChangeAspect="1"/>
          </p:cNvPicPr>
          <p:nvPr/>
        </p:nvPicPr>
        <p:blipFill>
          <a:blip r:embed="rId3"/>
          <a:stretch>
            <a:fillRect/>
          </a:stretch>
        </p:blipFill>
        <p:spPr>
          <a:xfrm>
            <a:off x="1526644" y="0"/>
            <a:ext cx="9138712" cy="6858000"/>
          </a:xfrm>
          <a:prstGeom prst="rect">
            <a:avLst/>
          </a:prstGeom>
        </p:spPr>
      </p:pic>
    </p:spTree>
    <p:extLst>
      <p:ext uri="{BB962C8B-B14F-4D97-AF65-F5344CB8AC3E}">
        <p14:creationId xmlns:p14="http://schemas.microsoft.com/office/powerpoint/2010/main" val="5707831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0EA0DE-E00A-25C9-1E1A-F1E056A9CFA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9E32145D-DDBE-8293-322A-8217F4A70C3A}"/>
              </a:ext>
            </a:extLst>
          </p:cNvPr>
          <p:cNvPicPr>
            <a:picLocks noChangeAspect="1"/>
          </p:cNvPicPr>
          <p:nvPr/>
        </p:nvPicPr>
        <p:blipFill>
          <a:blip r:embed="rId3"/>
          <a:stretch>
            <a:fillRect/>
          </a:stretch>
        </p:blipFill>
        <p:spPr>
          <a:xfrm>
            <a:off x="1524661" y="0"/>
            <a:ext cx="9142678" cy="6858000"/>
          </a:xfrm>
          <a:prstGeom prst="rect">
            <a:avLst/>
          </a:prstGeom>
        </p:spPr>
      </p:pic>
    </p:spTree>
    <p:extLst>
      <p:ext uri="{BB962C8B-B14F-4D97-AF65-F5344CB8AC3E}">
        <p14:creationId xmlns:p14="http://schemas.microsoft.com/office/powerpoint/2010/main" val="271239785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8C450A-9390-BDB4-1EE7-6F644623FFB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C33AE16C-7B4B-8521-94E7-D3A6FF8AE2D4}"/>
              </a:ext>
            </a:extLst>
          </p:cNvPr>
          <p:cNvPicPr>
            <a:picLocks noChangeAspect="1"/>
          </p:cNvPicPr>
          <p:nvPr/>
        </p:nvPicPr>
        <p:blipFill>
          <a:blip r:embed="rId3"/>
          <a:stretch>
            <a:fillRect/>
          </a:stretch>
        </p:blipFill>
        <p:spPr>
          <a:xfrm>
            <a:off x="1540498" y="0"/>
            <a:ext cx="9111004" cy="6858000"/>
          </a:xfrm>
          <a:prstGeom prst="rect">
            <a:avLst/>
          </a:prstGeom>
        </p:spPr>
      </p:pic>
    </p:spTree>
    <p:extLst>
      <p:ext uri="{BB962C8B-B14F-4D97-AF65-F5344CB8AC3E}">
        <p14:creationId xmlns:p14="http://schemas.microsoft.com/office/powerpoint/2010/main" val="276674479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CF18DDF-EE94-2089-97AC-F3E7431FB9CE}"/>
              </a:ext>
            </a:extLst>
          </p:cNvPr>
          <p:cNvPicPr>
            <a:picLocks noChangeAspect="1"/>
          </p:cNvPicPr>
          <p:nvPr/>
        </p:nvPicPr>
        <p:blipFill>
          <a:blip r:embed="rId3"/>
          <a:stretch>
            <a:fillRect/>
          </a:stretch>
        </p:blipFill>
        <p:spPr>
          <a:xfrm>
            <a:off x="1524000" y="18868"/>
            <a:ext cx="9144000" cy="6820264"/>
          </a:xfrm>
          <a:prstGeom prst="rect">
            <a:avLst/>
          </a:prstGeom>
        </p:spPr>
      </p:pic>
    </p:spTree>
    <p:extLst>
      <p:ext uri="{BB962C8B-B14F-4D97-AF65-F5344CB8AC3E}">
        <p14:creationId xmlns:p14="http://schemas.microsoft.com/office/powerpoint/2010/main" val="284956488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4A1185A-57B9-C7A6-CAFC-89C560B16122}"/>
              </a:ext>
            </a:extLst>
          </p:cNvPr>
          <p:cNvPicPr>
            <a:picLocks noChangeAspect="1"/>
          </p:cNvPicPr>
          <p:nvPr/>
        </p:nvPicPr>
        <p:blipFill>
          <a:blip r:embed="rId3"/>
          <a:stretch>
            <a:fillRect/>
          </a:stretch>
        </p:blipFill>
        <p:spPr>
          <a:xfrm>
            <a:off x="1524000" y="3983"/>
            <a:ext cx="9144000" cy="6850035"/>
          </a:xfrm>
          <a:prstGeom prst="rect">
            <a:avLst/>
          </a:prstGeom>
        </p:spPr>
      </p:pic>
    </p:spTree>
    <p:extLst>
      <p:ext uri="{BB962C8B-B14F-4D97-AF65-F5344CB8AC3E}">
        <p14:creationId xmlns:p14="http://schemas.microsoft.com/office/powerpoint/2010/main" val="258666930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1C80EE-776E-C82B-478D-ECAB9F7772B5}"/>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6A93936C-1FDB-7433-142F-E488D0211578}"/>
              </a:ext>
            </a:extLst>
          </p:cNvPr>
          <p:cNvPicPr>
            <a:picLocks noChangeAspect="1"/>
          </p:cNvPicPr>
          <p:nvPr/>
        </p:nvPicPr>
        <p:blipFill>
          <a:blip r:embed="rId3"/>
          <a:stretch>
            <a:fillRect/>
          </a:stretch>
        </p:blipFill>
        <p:spPr>
          <a:xfrm>
            <a:off x="1524000" y="12910"/>
            <a:ext cx="9144000" cy="6832181"/>
          </a:xfrm>
          <a:prstGeom prst="rect">
            <a:avLst/>
          </a:prstGeom>
        </p:spPr>
      </p:pic>
    </p:spTree>
    <p:extLst>
      <p:ext uri="{BB962C8B-B14F-4D97-AF65-F5344CB8AC3E}">
        <p14:creationId xmlns:p14="http://schemas.microsoft.com/office/powerpoint/2010/main" val="57882964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F64F89-29C1-E618-DE69-8E92A8ACC9F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0276EFC-D463-DCD5-71E7-EBBB62EAE053}"/>
              </a:ext>
            </a:extLst>
          </p:cNvPr>
          <p:cNvPicPr>
            <a:picLocks noChangeAspect="1"/>
          </p:cNvPicPr>
          <p:nvPr/>
        </p:nvPicPr>
        <p:blipFill>
          <a:blip r:embed="rId3"/>
          <a:stretch>
            <a:fillRect/>
          </a:stretch>
        </p:blipFill>
        <p:spPr>
          <a:xfrm>
            <a:off x="1524000" y="8452"/>
            <a:ext cx="9144000" cy="6841096"/>
          </a:xfrm>
          <a:prstGeom prst="rect">
            <a:avLst/>
          </a:prstGeom>
        </p:spPr>
      </p:pic>
    </p:spTree>
    <p:extLst>
      <p:ext uri="{BB962C8B-B14F-4D97-AF65-F5344CB8AC3E}">
        <p14:creationId xmlns:p14="http://schemas.microsoft.com/office/powerpoint/2010/main" val="347304694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B3150E-D4A5-E7B6-BDF2-E8F150650B2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B96FA7D-BB7E-7C21-C195-2D41A0977B46}"/>
              </a:ext>
            </a:extLst>
          </p:cNvPr>
          <p:cNvPicPr>
            <a:picLocks noChangeAspect="1"/>
          </p:cNvPicPr>
          <p:nvPr/>
        </p:nvPicPr>
        <p:blipFill>
          <a:blip r:embed="rId3"/>
          <a:stretch>
            <a:fillRect/>
          </a:stretch>
        </p:blipFill>
        <p:spPr>
          <a:xfrm>
            <a:off x="1524000" y="2486"/>
            <a:ext cx="9144000" cy="6853028"/>
          </a:xfrm>
          <a:prstGeom prst="rect">
            <a:avLst/>
          </a:prstGeom>
        </p:spPr>
      </p:pic>
    </p:spTree>
    <p:extLst>
      <p:ext uri="{BB962C8B-B14F-4D97-AF65-F5344CB8AC3E}">
        <p14:creationId xmlns:p14="http://schemas.microsoft.com/office/powerpoint/2010/main" val="60923111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20516-EE22-81EF-1FD7-0D9581A97FF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F9C8EA0-257B-3A6A-3CD9-D3CC6896F27C}"/>
              </a:ext>
            </a:extLst>
          </p:cNvPr>
          <p:cNvPicPr>
            <a:picLocks noChangeAspect="1"/>
          </p:cNvPicPr>
          <p:nvPr/>
        </p:nvPicPr>
        <p:blipFill>
          <a:blip r:embed="rId3"/>
          <a:stretch>
            <a:fillRect/>
          </a:stretch>
        </p:blipFill>
        <p:spPr>
          <a:xfrm>
            <a:off x="1524000" y="14896"/>
            <a:ext cx="9144000" cy="6828209"/>
          </a:xfrm>
          <a:prstGeom prst="rect">
            <a:avLst/>
          </a:prstGeom>
        </p:spPr>
      </p:pic>
    </p:spTree>
    <p:extLst>
      <p:ext uri="{BB962C8B-B14F-4D97-AF65-F5344CB8AC3E}">
        <p14:creationId xmlns:p14="http://schemas.microsoft.com/office/powerpoint/2010/main" val="11278113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6" name="Picture 5"/>
          <p:cNvPicPr>
            <a:picLocks noChangeAspect="1"/>
          </p:cNvPicPr>
          <p:nvPr/>
        </p:nvPicPr>
        <p:blipFill>
          <a:blip r:embed="rId2"/>
          <a:stretch/>
        </p:blipFill>
        <p:spPr bwMode="auto">
          <a:xfrm>
            <a:off x="3272922" y="2286000"/>
            <a:ext cx="6711378" cy="3276600"/>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1026" name="3D3851FB-2A4A-44D6-9AD6-9E58541D092A" descr="72187812-590E-409A-B3FE-7340F66BE85E@fios-router"/>
          <p:cNvPicPr>
            <a:picLocks noChangeAspect="1" noChangeArrowheads="1"/>
          </p:cNvPicPr>
          <p:nvPr/>
        </p:nvPicPr>
        <p:blipFill>
          <a:blip r:embed="rId3"/>
          <a:stretch/>
        </p:blipFill>
        <p:spPr bwMode="auto">
          <a:xfrm>
            <a:off x="1909762" y="1164308"/>
            <a:ext cx="1985962" cy="1051391"/>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02373" y="161577"/>
            <a:ext cx="765153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mn-cs"/>
              </a:rPr>
              <a:t>Weekly Planning Web Conference</a:t>
            </a:r>
            <a:endParaRPr kumimoji="0" lang="en-US" sz="2400" b="1" i="0" u="none" strike="noStrike" kern="1200" cap="none" spc="0" normalizeH="0" baseline="0" noProof="0" dirty="0">
              <a:ln>
                <a:noFill/>
              </a:ln>
              <a:solidFill>
                <a:prstClr val="black"/>
              </a:solidFill>
              <a:effectLst/>
              <a:uLnTx/>
              <a:uFillTx/>
              <a:latin typeface="Helvetica"/>
              <a:ea typeface="+mn-ea"/>
              <a:cs typeface="+mn-cs"/>
            </a:endParaRPr>
          </a:p>
        </p:txBody>
      </p:sp>
      <p:sp>
        <p:nvSpPr>
          <p:cNvPr id="3" name="Rectángulo 10"/>
          <p:cNvSpPr/>
          <p:nvPr/>
        </p:nvSpPr>
        <p:spPr>
          <a:xfrm>
            <a:off x="2325055" y="643739"/>
            <a:ext cx="6874141" cy="461665"/>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Arial" panose="020B0604020202020204"/>
                <a:ea typeface="+mn-ea"/>
                <a:cs typeface="+mn-cs"/>
              </a:rPr>
              <a:t>            Thursday – October 8</a:t>
            </a:r>
            <a:r>
              <a:rPr kumimoji="0" lang="en-US" sz="2400" b="1" i="0" u="none" strike="noStrike" kern="1200" cap="none" spc="0" normalizeH="0" baseline="30000" noProof="0" dirty="0">
                <a:ln>
                  <a:noFill/>
                </a:ln>
                <a:solidFill>
                  <a:srgbClr val="FF0000"/>
                </a:solidFill>
                <a:effectLst/>
                <a:uLnTx/>
                <a:uFillTx/>
                <a:latin typeface="Arial" panose="020B0604020202020204"/>
                <a:ea typeface="+mn-ea"/>
                <a:cs typeface="+mn-cs"/>
              </a:rPr>
              <a:t>th</a:t>
            </a:r>
            <a:r>
              <a:rPr kumimoji="0" lang="en-US" sz="2400" b="1" i="0" u="none" strike="noStrike" kern="1200" cap="none" spc="0" normalizeH="0" baseline="0" noProof="0" dirty="0">
                <a:ln>
                  <a:noFill/>
                </a:ln>
                <a:solidFill>
                  <a:srgbClr val="FF0000"/>
                </a:solidFill>
                <a:effectLst/>
                <a:uLnTx/>
                <a:uFillTx/>
                <a:latin typeface="Arial" panose="020B0604020202020204"/>
                <a:ea typeface="+mn-ea"/>
                <a:cs typeface="+mn-cs"/>
              </a:rPr>
              <a:t>, 2026 </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nvGraphicFramePr>
        <p:xfrm>
          <a:off x="550864" y="1315743"/>
          <a:ext cx="11090275" cy="5287578"/>
        </p:xfrm>
        <a:graphic>
          <a:graphicData uri="http://schemas.openxmlformats.org/drawingml/2006/table">
            <a:tbl>
              <a:tblPr firstRow="1" bandRow="1"/>
              <a:tblGrid>
                <a:gridCol w="5182029">
                  <a:extLst>
                    <a:ext uri="{9D8B030D-6E8A-4147-A177-3AD203B41FA5}">
                      <a16:colId xmlns:a16="http://schemas.microsoft.com/office/drawing/2014/main" val="20000"/>
                    </a:ext>
                  </a:extLst>
                </a:gridCol>
                <a:gridCol w="2773177">
                  <a:extLst>
                    <a:ext uri="{9D8B030D-6E8A-4147-A177-3AD203B41FA5}">
                      <a16:colId xmlns:a16="http://schemas.microsoft.com/office/drawing/2014/main" val="20001"/>
                    </a:ext>
                  </a:extLst>
                </a:gridCol>
                <a:gridCol w="3135069">
                  <a:extLst>
                    <a:ext uri="{9D8B030D-6E8A-4147-A177-3AD203B41FA5}">
                      <a16:colId xmlns:a16="http://schemas.microsoft.com/office/drawing/2014/main" val="3692319164"/>
                    </a:ext>
                  </a:extLst>
                </a:gridCol>
              </a:tblGrid>
              <a:tr h="82888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76213" indent="0" algn="ctr">
                        <a:lnSpc>
                          <a:spcPct val="100000"/>
                        </a:lnSpc>
                        <a:spcBef>
                          <a:spcPts val="5"/>
                        </a:spcBef>
                        <a:buFont typeface="Wingdings"/>
                        <a:buNone/>
                        <a:tabLst>
                          <a:tab pos="177800" algn="l"/>
                          <a:tab pos="360363" algn="l"/>
                        </a:tabLst>
                      </a:pPr>
                      <a:r>
                        <a:rPr lang="en-US" sz="1800" b="1" i="0" kern="1200" dirty="0">
                          <a:solidFill>
                            <a:schemeClr val="tx1"/>
                          </a:solidFill>
                          <a:effectLst/>
                          <a:latin typeface="Calibri" panose="020F0502020204030204"/>
                          <a:ea typeface="+mn-ea"/>
                          <a:cs typeface="+mn-cs"/>
                        </a:rPr>
                        <a:t>Airport/Airspace Constraints </a:t>
                      </a:r>
                    </a:p>
                    <a:p>
                      <a:pPr marL="176213" indent="0" algn="ctr">
                        <a:lnSpc>
                          <a:spcPct val="100000"/>
                        </a:lnSpc>
                        <a:spcBef>
                          <a:spcPts val="5"/>
                        </a:spcBef>
                        <a:buFont typeface="Wingdings"/>
                        <a:buNone/>
                        <a:tabLst>
                          <a:tab pos="360363" algn="l"/>
                        </a:tabLst>
                      </a:pPr>
                      <a:r>
                        <a:rPr lang="en-US" sz="1800" b="1" i="0" kern="1200" dirty="0">
                          <a:solidFill>
                            <a:schemeClr val="tx1"/>
                          </a:solidFill>
                          <a:effectLst/>
                          <a:latin typeface="Calibri" panose="020F0502020204030204"/>
                          <a:ea typeface="+mn-ea"/>
                          <a:cs typeface="+mn-cs"/>
                        </a:rPr>
                        <a:t>(Equipment Outages/Significant NOTAMS/Special Events)</a:t>
                      </a:r>
                      <a:endParaRPr sz="1800" b="1" i="0" kern="1200" dirty="0">
                        <a:solidFill>
                          <a:schemeClr val="tx1"/>
                        </a:solidFill>
                        <a:effectLst/>
                        <a:latin typeface="Calibri" panose="020F0502020204030204"/>
                        <a:ea typeface="+mn-ea"/>
                        <a:cs typeface="+mn-cs"/>
                      </a:endParaRPr>
                    </a:p>
                  </a:txBody>
                  <a:tcPr marL="0" marR="0" marT="635" marB="0">
                    <a:lnL w="12700" cap="flat" cmpd="sng" algn="ctr">
                      <a:solidFill>
                        <a:srgbClr val="FFFFFF"/>
                      </a:solidFill>
                      <a:prstDash val="solid"/>
                      <a:round/>
                      <a:headEnd type="none" w="med" len="med"/>
                      <a:tailEnd type="none" w="med" len="me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1800" b="1" i="0" kern="1200" dirty="0">
                          <a:solidFill>
                            <a:schemeClr val="tx1"/>
                          </a:solidFill>
                          <a:effectLst/>
                          <a:latin typeface="Calibri" panose="020F0502020204030204"/>
                          <a:ea typeface="+mn-ea"/>
                          <a:cs typeface="+mn-cs"/>
                        </a:rPr>
                        <a:t>Significant Weather</a:t>
                      </a:r>
                      <a:endParaRPr sz="1800" b="1" i="0" kern="1200" dirty="0">
                        <a:solidFill>
                          <a:schemeClr val="tx1"/>
                        </a:solidFill>
                        <a:effectLst/>
                        <a:latin typeface="Calibri" panose="020F0502020204030204"/>
                        <a:ea typeface="+mn-ea"/>
                        <a:cs typeface="+mn-cs"/>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a:solidFill>
                        <a:srgbClr val="FFFFFF"/>
                      </a:solidFill>
                      <a:prstDash val="soli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1800" b="1" i="0" kern="1200" dirty="0">
                          <a:solidFill>
                            <a:schemeClr val="tx1"/>
                          </a:solidFill>
                          <a:effectLst/>
                          <a:latin typeface="Calibri" panose="020F0502020204030204"/>
                          <a:ea typeface="+mn-ea"/>
                          <a:cs typeface="+mn-cs"/>
                        </a:rPr>
                        <a:t>Other</a:t>
                      </a:r>
                      <a:endParaRPr sz="1800" b="1" i="0" kern="1200" dirty="0">
                        <a:solidFill>
                          <a:schemeClr val="tx1"/>
                        </a:solidFill>
                        <a:effectLst/>
                        <a:latin typeface="Calibri" panose="020F0502020204030204"/>
                        <a:ea typeface="+mn-ea"/>
                        <a:cs typeface="+mn-cs"/>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0"/>
                  </a:ext>
                </a:extLst>
              </a:tr>
              <a:tr h="2229345">
                <a:tc rowSpan="2">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285750" indent="-285750">
                        <a:buFont typeface="Arial" panose="020B0604020202020204" pitchFamily="34" charset="0"/>
                        <a:buChar char="•"/>
                      </a:pPr>
                      <a:r>
                        <a:rPr lang="es-MX" b="1" dirty="0"/>
                        <a:t>NO SIGNIFICANT </a:t>
                      </a:r>
                      <a:r>
                        <a:rPr lang="es-MX" b="1" dirty="0" err="1"/>
                        <a:t>NOTAMs</a:t>
                      </a:r>
                      <a:br>
                        <a:rPr lang="es-MX" dirty="0"/>
                      </a:br>
                      <a:endParaRPr lang="pt-BR" sz="1800" i="0" kern="1200" dirty="0">
                        <a:solidFill>
                          <a:schemeClr val="tx1"/>
                        </a:solidFill>
                        <a:effectLst/>
                        <a:latin typeface="+mn-lt"/>
                        <a:ea typeface="+mn-ea"/>
                        <a:cs typeface="+mn-cs"/>
                      </a:endParaRPr>
                    </a:p>
                  </a:txBody>
                  <a:tcPr marL="0" marR="0" marT="0" marB="0" anchor="ctr">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4488" marR="0" lvl="0" indent="-34290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endParaRPr lang="en-US" sz="1050" i="1" kern="1200" dirty="0">
                        <a:solidFill>
                          <a:schemeClr val="tx1"/>
                        </a:solidFill>
                        <a:effectLst/>
                        <a:latin typeface="Calibri" panose="020F0502020204030204"/>
                        <a:ea typeface="+mn-ea"/>
                        <a:cs typeface="+mn-cs"/>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rowSpan="2">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609600" marR="0" lvl="0" indent="-34290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US" sz="1600" b="1" i="0" kern="1200" dirty="0">
                          <a:solidFill>
                            <a:schemeClr val="tx1"/>
                          </a:solidFill>
                          <a:effectLst/>
                          <a:latin typeface="Calibri" panose="020F0502020204030204"/>
                          <a:ea typeface="+mn-ea"/>
                          <a:cs typeface="+mn-cs"/>
                        </a:rPr>
                        <a:t>ANTICIPATED DEMAND</a:t>
                      </a:r>
                      <a:r>
                        <a:rPr lang="en-US" sz="1600" i="0" kern="1200" dirty="0">
                          <a:solidFill>
                            <a:schemeClr val="tx1"/>
                          </a:solidFill>
                          <a:effectLst/>
                          <a:latin typeface="Calibri" panose="020F0502020204030204"/>
                          <a:ea typeface="+mn-ea"/>
                          <a:cs typeface="+mn-cs"/>
                        </a:rPr>
                        <a:t>: </a:t>
                      </a:r>
                      <a:r>
                        <a:rPr lang="en-US" sz="1600" b="1" i="0" kern="1200" dirty="0">
                          <a:solidFill>
                            <a:schemeClr val="accent1">
                              <a:lumMod val="50000"/>
                            </a:schemeClr>
                          </a:solidFill>
                          <a:effectLst/>
                          <a:latin typeface="Calibri" panose="020F0502020204030204"/>
                          <a:ea typeface="+mn-ea"/>
                          <a:cs typeface="+mn-cs"/>
                        </a:rPr>
                        <a:t>MODERATE</a:t>
                      </a:r>
                      <a:endParaRPr lang="en-US" sz="1600" i="0" kern="1200" dirty="0">
                        <a:solidFill>
                          <a:schemeClr val="tx1"/>
                        </a:solidFill>
                        <a:effectLst/>
                        <a:latin typeface="Calibri" panose="020F0502020204030204"/>
                        <a:ea typeface="+mn-ea"/>
                        <a:cs typeface="+mn-cs"/>
                      </a:endParaRPr>
                    </a:p>
                    <a:p>
                      <a:pPr marL="609600" marR="0" lvl="0" indent="-34290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US" sz="1600" b="1" i="0" kern="1200" dirty="0">
                          <a:solidFill>
                            <a:schemeClr val="tx1"/>
                          </a:solidFill>
                          <a:effectLst/>
                          <a:latin typeface="Calibri" panose="020F0502020204030204"/>
                          <a:ea typeface="+mn-ea"/>
                          <a:cs typeface="+mn-cs"/>
                        </a:rPr>
                        <a:t>STAFFING:</a:t>
                      </a:r>
                      <a:r>
                        <a:rPr lang="en-US" sz="1600" i="0" kern="1200" dirty="0">
                          <a:solidFill>
                            <a:schemeClr val="tx1"/>
                          </a:solidFill>
                          <a:effectLst/>
                          <a:latin typeface="Calibri" panose="020F0502020204030204"/>
                          <a:ea typeface="+mn-ea"/>
                          <a:cs typeface="+mn-cs"/>
                        </a:rPr>
                        <a:t> ADEQUATE</a:t>
                      </a:r>
                    </a:p>
                    <a:p>
                      <a:pPr marL="609600" marR="0" lvl="0" indent="-34290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US" sz="1600" i="0" kern="1200" dirty="0">
                          <a:solidFill>
                            <a:schemeClr val="tx1"/>
                          </a:solidFill>
                          <a:effectLst/>
                          <a:latin typeface="Calibri" panose="020F0502020204030204"/>
                          <a:ea typeface="+mn-ea"/>
                          <a:cs typeface="+mn-cs"/>
                        </a:rPr>
                        <a:t>TMMs:</a:t>
                      </a:r>
                    </a:p>
                    <a:p>
                      <a:pPr marL="552450" marR="0" lvl="0" indent="-285750" algn="l" defTabSz="914400" rtl="0" eaLnBrk="1" fontAlgn="base" latinLnBrk="0" hangingPunct="1">
                        <a:lnSpc>
                          <a:spcPct val="100000"/>
                        </a:lnSpc>
                        <a:spcBef>
                          <a:spcPts val="0"/>
                        </a:spcBef>
                        <a:spcAft>
                          <a:spcPts val="0"/>
                        </a:spcAft>
                        <a:buClrTx/>
                        <a:buSzTx/>
                        <a:buFont typeface="Wingdings" panose="05000000000000000000" pitchFamily="2" charset="2"/>
                        <a:buChar char="ü"/>
                        <a:tabLst/>
                        <a:defRPr/>
                      </a:pPr>
                      <a:r>
                        <a:rPr lang="es-MX" sz="1600" i="0" kern="1200" dirty="0">
                          <a:solidFill>
                            <a:schemeClr val="tx1"/>
                          </a:solidFill>
                          <a:effectLst/>
                          <a:latin typeface="Calibri" panose="020F0502020204030204"/>
                          <a:ea typeface="+mn-ea"/>
                          <a:cs typeface="+mn-cs"/>
                        </a:rPr>
                        <a:t>20 MIT MMUN ARRIVALS VIA CANOA/SHARQ FROM 1330Z TO 2100Z</a:t>
                      </a:r>
                    </a:p>
                    <a:p>
                      <a:pPr marL="552450" marR="0" lvl="0" indent="-285750" algn="l" defTabSz="914400" rtl="0" eaLnBrk="1" fontAlgn="base" latinLnBrk="0" hangingPunct="1">
                        <a:lnSpc>
                          <a:spcPct val="100000"/>
                        </a:lnSpc>
                        <a:spcBef>
                          <a:spcPts val="0"/>
                        </a:spcBef>
                        <a:spcAft>
                          <a:spcPts val="0"/>
                        </a:spcAft>
                        <a:buClrTx/>
                        <a:buSzTx/>
                        <a:buFont typeface="Wingdings" panose="05000000000000000000" pitchFamily="2" charset="2"/>
                        <a:buChar char="ü"/>
                        <a:tabLst/>
                        <a:defRPr/>
                      </a:pPr>
                      <a:r>
                        <a:rPr lang="es-MX" sz="1600" i="0" kern="1200" dirty="0">
                          <a:solidFill>
                            <a:schemeClr val="tx1"/>
                          </a:solidFill>
                          <a:effectLst/>
                          <a:latin typeface="Calibri" panose="020F0502020204030204"/>
                          <a:ea typeface="+mn-ea"/>
                          <a:cs typeface="+mn-cs"/>
                        </a:rPr>
                        <a:t>15 MIT MKJS ARRIVALS VIA URSUS FROM 1600Z TO 1900Z</a:t>
                      </a:r>
                    </a:p>
                    <a:p>
                      <a:pPr marL="552450" marR="0" lvl="0" indent="-285750" algn="l" defTabSz="914400" rtl="0" eaLnBrk="1" fontAlgn="base" latinLnBrk="0" hangingPunct="1">
                        <a:lnSpc>
                          <a:spcPct val="100000"/>
                        </a:lnSpc>
                        <a:spcBef>
                          <a:spcPts val="0"/>
                        </a:spcBef>
                        <a:spcAft>
                          <a:spcPts val="0"/>
                        </a:spcAft>
                        <a:buClrTx/>
                        <a:buSzTx/>
                        <a:buFont typeface="Wingdings" panose="05000000000000000000" pitchFamily="2" charset="2"/>
                        <a:buChar char="ü"/>
                        <a:tabLst/>
                        <a:defRPr/>
                      </a:pPr>
                      <a:r>
                        <a:rPr lang="en-US" sz="1600" i="0" kern="1200" dirty="0">
                          <a:solidFill>
                            <a:schemeClr val="tx1"/>
                          </a:solidFill>
                          <a:effectLst/>
                          <a:latin typeface="Calibri" panose="020F0502020204030204"/>
                          <a:ea typeface="+mn-ea"/>
                          <a:cs typeface="+mn-cs"/>
                        </a:rPr>
                        <a:t>POSSIBLE MIT DEST KMIA FOR FLOW CONTROL</a:t>
                      </a:r>
                      <a:endParaRPr lang="es-MX" sz="1600" i="0" kern="1200" dirty="0">
                        <a:solidFill>
                          <a:schemeClr val="tx1"/>
                        </a:solidFill>
                        <a:effectLst/>
                        <a:latin typeface="Calibri" panose="020F0502020204030204"/>
                        <a:ea typeface="+mn-ea"/>
                        <a:cs typeface="+mn-cs"/>
                      </a:endParaRPr>
                    </a:p>
                  </a:txBody>
                  <a:tcPr marL="0" marR="0" marT="0" marB="0" anchor="ctr">
                    <a:lnL w="12700">
                      <a:solidFill>
                        <a:srgbClr val="FFFFFF"/>
                      </a:solidFill>
                      <a:prstDash val="soli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r h="2229345">
                <a:tc vMerge="1">
                  <a:txBody>
                    <a:bodyPr/>
                    <a:lstStyle/>
                    <a:p>
                      <a:endParaRPr lang="es-MX"/>
                    </a:p>
                  </a:txBody>
                  <a:tcPr/>
                </a:tc>
                <a:tc>
                  <a:txBody>
                    <a:bodyPr/>
                    <a:lstStyle/>
                    <a:p>
                      <a:pPr marL="344488" marR="0" lvl="0" indent="-34290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US" sz="1800" i="0" kern="1200" dirty="0">
                          <a:solidFill>
                            <a:schemeClr val="tx1"/>
                          </a:solidFill>
                          <a:effectLst/>
                          <a:latin typeface="Calibri" panose="020F0502020204030204"/>
                          <a:ea typeface="+mn-ea"/>
                          <a:cs typeface="+mn-cs"/>
                        </a:rPr>
                        <a:t>SUMMER WEATHER. THURSDAY THRU’ SUNDAY. HEAVY RAINS AND THUNDERSTORMS</a:t>
                      </a: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vMerge="1">
                  <a:txBody>
                    <a:bodyPr/>
                    <a:lstStyle/>
                    <a:p>
                      <a:endParaRPr lang="es-MX"/>
                    </a:p>
                  </a:txBody>
                  <a:tcPr/>
                </a:tc>
                <a:extLst>
                  <a:ext uri="{0D108BD9-81ED-4DB2-BD59-A6C34878D82A}">
                    <a16:rowId xmlns:a16="http://schemas.microsoft.com/office/drawing/2014/main" val="849959409"/>
                  </a:ext>
                </a:extLst>
              </a:tr>
            </a:tbl>
          </a:graphicData>
        </a:graphic>
      </p:graphicFrame>
      <p:pic>
        <p:nvPicPr>
          <p:cNvPr id="5" name="5 Imagen" descr="Logo ECNA"/>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2646000" y="573083"/>
            <a:ext cx="1064895" cy="559950"/>
          </a:xfrm>
          <a:prstGeom prst="rect">
            <a:avLst/>
          </a:prstGeom>
          <a:noFill/>
          <a:ln>
            <a:noFill/>
          </a:ln>
        </p:spPr>
      </p:pic>
      <p:pic>
        <p:nvPicPr>
          <p:cNvPr id="8" name="Imagen 7"/>
          <p:cNvPicPr>
            <a:picLocks noChangeAspect="1"/>
          </p:cNvPicPr>
          <p:nvPr/>
        </p:nvPicPr>
        <p:blipFill>
          <a:blip r:embed="rId5"/>
          <a:stretch>
            <a:fillRect/>
          </a:stretch>
        </p:blipFill>
        <p:spPr>
          <a:xfrm>
            <a:off x="77002" y="134323"/>
            <a:ext cx="2334510" cy="963573"/>
          </a:xfrm>
          <a:prstGeom prst="rect">
            <a:avLst/>
          </a:prstGeom>
        </p:spPr>
      </p:pic>
      <p:pic>
        <p:nvPicPr>
          <p:cNvPr id="6" name="Imagen 5"/>
          <p:cNvPicPr>
            <a:picLocks noChangeAspect="1"/>
          </p:cNvPicPr>
          <p:nvPr/>
        </p:nvPicPr>
        <p:blipFill>
          <a:blip r:embed="rId6"/>
          <a:stretch>
            <a:fillRect/>
          </a:stretch>
        </p:blipFill>
        <p:spPr>
          <a:xfrm>
            <a:off x="5753100" y="2147346"/>
            <a:ext cx="2757488" cy="2229203"/>
          </a:xfrm>
          <a:prstGeom prst="rect">
            <a:avLst/>
          </a:prstGeom>
        </p:spPr>
      </p:pic>
    </p:spTree>
    <p:extLst>
      <p:ext uri="{BB962C8B-B14F-4D97-AF65-F5344CB8AC3E}">
        <p14:creationId xmlns:p14="http://schemas.microsoft.com/office/powerpoint/2010/main" val="375517270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6" name="Picture 5"/>
          <p:cNvPicPr>
            <a:picLocks noChangeAspect="1"/>
          </p:cNvPicPr>
          <p:nvPr/>
        </p:nvPicPr>
        <p:blipFill>
          <a:blip r:embed="rId2"/>
          <a:stretch/>
        </p:blipFill>
        <p:spPr bwMode="auto">
          <a:xfrm>
            <a:off x="3886200" y="1752599"/>
            <a:ext cx="6048446" cy="3505199"/>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3" name="Picture 2"/>
          <p:cNvPicPr>
            <a:picLocks noChangeAspect="1"/>
          </p:cNvPicPr>
          <p:nvPr/>
        </p:nvPicPr>
        <p:blipFill>
          <a:blip r:embed="rId3"/>
          <a:stretch/>
        </p:blipFill>
        <p:spPr bwMode="auto">
          <a:xfrm>
            <a:off x="1928884" y="1676400"/>
            <a:ext cx="1828800" cy="1828800"/>
          </a:xfrm>
          <a:prstGeom prst="rect">
            <a:avLst/>
          </a:prstGeom>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952749" y="-56289"/>
            <a:ext cx="628650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mn-cs"/>
              </a:rPr>
              <a:t>CADENA</a:t>
            </a:r>
            <a:endParaRPr kumimoji="0" lang="en-US" sz="2400" b="1" i="0" u="none" strike="noStrike" kern="1200" cap="none" spc="0" normalizeH="0" baseline="0" noProof="0" dirty="0">
              <a:ln>
                <a:noFill/>
              </a:ln>
              <a:solidFill>
                <a:prstClr val="black"/>
              </a:solidFill>
              <a:effectLst/>
              <a:uLnTx/>
              <a:uFillTx/>
              <a:latin typeface="Helvetica"/>
              <a:ea typeface="+mn-ea"/>
              <a:cs typeface="+mn-cs"/>
            </a:endParaRPr>
          </a:p>
        </p:txBody>
      </p:sp>
      <p:sp>
        <p:nvSpPr>
          <p:cNvPr id="3" name="Rectángulo 10"/>
          <p:cNvSpPr/>
          <p:nvPr/>
        </p:nvSpPr>
        <p:spPr>
          <a:xfrm>
            <a:off x="3524250" y="270381"/>
            <a:ext cx="5630636" cy="400110"/>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Arial" panose="020B0604020202020204"/>
                <a:ea typeface="+mn-ea"/>
                <a:cs typeface="+mn-cs"/>
              </a:rPr>
              <a:t>MKJK – OCTOBER 8, 2026</a:t>
            </a:r>
          </a:p>
        </p:txBody>
      </p:sp>
      <p:sp>
        <p:nvSpPr>
          <p:cNvPr id="9" name="TextBox 8">
            <a:extLst>
              <a:ext uri="{FF2B5EF4-FFF2-40B4-BE49-F238E27FC236}">
                <a16:creationId xmlns:a16="http://schemas.microsoft.com/office/drawing/2014/main" id="{80388C2C-C13E-B3CF-758E-58D333A746AC}"/>
              </a:ext>
            </a:extLst>
          </p:cNvPr>
          <p:cNvSpPr txBox="1"/>
          <p:nvPr/>
        </p:nvSpPr>
        <p:spPr>
          <a:xfrm>
            <a:off x="3524251" y="2002971"/>
            <a:ext cx="257175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1D1A36"/>
              </a:solidFill>
              <a:effectLst/>
              <a:uLnTx/>
              <a:uFillTx/>
              <a:latin typeface="Arial" panose="020B0604020202020204"/>
              <a:ea typeface="+mn-ea"/>
              <a:cs typeface="+mn-cs"/>
            </a:endParaRPr>
          </a:p>
        </p:txBody>
      </p:sp>
      <p:graphicFrame>
        <p:nvGraphicFramePr>
          <p:cNvPr id="10" name="object 7">
            <a:extLst>
              <a:ext uri="{FF2B5EF4-FFF2-40B4-BE49-F238E27FC236}">
                <a16:creationId xmlns:a16="http://schemas.microsoft.com/office/drawing/2014/main" id="{110ADD6A-2CD2-8FC7-5EA4-FDA3A031607A}"/>
              </a:ext>
            </a:extLst>
          </p:cNvPr>
          <p:cNvGraphicFramePr>
            <a:graphicFrameLocks noGrp="1"/>
          </p:cNvGraphicFramePr>
          <p:nvPr/>
        </p:nvGraphicFramePr>
        <p:xfrm>
          <a:off x="0" y="654658"/>
          <a:ext cx="12191998" cy="8810556"/>
        </p:xfrm>
        <a:graphic>
          <a:graphicData uri="http://schemas.openxmlformats.org/drawingml/2006/table">
            <a:tbl>
              <a:tblPr firstRow="1" bandRow="1"/>
              <a:tblGrid>
                <a:gridCol w="6755642">
                  <a:extLst>
                    <a:ext uri="{9D8B030D-6E8A-4147-A177-3AD203B41FA5}">
                      <a16:colId xmlns:a16="http://schemas.microsoft.com/office/drawing/2014/main" val="20000"/>
                    </a:ext>
                  </a:extLst>
                </a:gridCol>
                <a:gridCol w="3753134">
                  <a:extLst>
                    <a:ext uri="{9D8B030D-6E8A-4147-A177-3AD203B41FA5}">
                      <a16:colId xmlns:a16="http://schemas.microsoft.com/office/drawing/2014/main" val="20001"/>
                    </a:ext>
                  </a:extLst>
                </a:gridCol>
                <a:gridCol w="1683222">
                  <a:extLst>
                    <a:ext uri="{9D8B030D-6E8A-4147-A177-3AD203B41FA5}">
                      <a16:colId xmlns:a16="http://schemas.microsoft.com/office/drawing/2014/main" val="3692319164"/>
                    </a:ext>
                  </a:extLst>
                </a:gridCol>
              </a:tblGrid>
              <a:tr h="51247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76213" indent="0" algn="ctr">
                        <a:lnSpc>
                          <a:spcPct val="100000"/>
                        </a:lnSpc>
                        <a:spcBef>
                          <a:spcPts val="5"/>
                        </a:spcBef>
                        <a:buFont typeface="Wingdings"/>
                        <a:buNone/>
                        <a:tabLst>
                          <a:tab pos="360363" algn="l"/>
                        </a:tabLst>
                      </a:pPr>
                      <a:r>
                        <a:rPr lang="en-US" sz="2000" b="1" spc="-20" dirty="0">
                          <a:latin typeface="Calibri"/>
                          <a:cs typeface="Calibri"/>
                        </a:rPr>
                        <a:t>Airport/Airspace Constraints </a:t>
                      </a:r>
                    </a:p>
                    <a:p>
                      <a:pPr marL="176213" indent="0" algn="ctr">
                        <a:lnSpc>
                          <a:spcPct val="100000"/>
                        </a:lnSpc>
                        <a:spcBef>
                          <a:spcPts val="5"/>
                        </a:spcBef>
                        <a:buFont typeface="Wingdings"/>
                        <a:buNone/>
                        <a:tabLst>
                          <a:tab pos="360363" algn="l"/>
                        </a:tabLst>
                      </a:pPr>
                      <a:r>
                        <a:rPr lang="en-US" sz="1600" b="1" spc="-20" dirty="0">
                          <a:latin typeface="Calibri"/>
                          <a:cs typeface="Calibri"/>
                        </a:rPr>
                        <a:t>(Equipment Outages/Significant NOTAMS/Special Events)</a:t>
                      </a:r>
                      <a:endParaRPr lang="en-US" sz="1800" dirty="0">
                        <a:latin typeface="Calibri"/>
                        <a:cs typeface="Calibri"/>
                      </a:endParaRPr>
                    </a:p>
                  </a:txBody>
                  <a:tcPr marL="0" marR="0" marT="635" marB="0">
                    <a:lnL w="12700" cap="flat" cmpd="sng" algn="ctr">
                      <a:solidFill>
                        <a:srgbClr val="FFFFFF"/>
                      </a:solidFill>
                      <a:prstDash val="solid"/>
                      <a:round/>
                      <a:headEnd type="none" w="med" len="med"/>
                      <a:tailEnd type="none" w="med" len="me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Significant </a:t>
                      </a:r>
                      <a:r>
                        <a:rPr lang="en-US" sz="2000" b="1" kern="1200" spc="-20" dirty="0" err="1">
                          <a:solidFill>
                            <a:schemeClr val="tx1"/>
                          </a:solidFill>
                          <a:latin typeface="Calibri"/>
                          <a:ea typeface="+mn-ea"/>
                          <a:cs typeface="Calibri"/>
                        </a:rPr>
                        <a:t>Wx</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1500" b="1" kern="1200" spc="-20" dirty="0">
                          <a:solidFill>
                            <a:schemeClr val="tx1"/>
                          </a:solidFill>
                          <a:latin typeface="Calibri"/>
                          <a:ea typeface="+mn-ea"/>
                          <a:cs typeface="Calibri"/>
                        </a:rPr>
                        <a:t>OTHER INFO</a:t>
                      </a:r>
                      <a:endParaRPr sz="15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0"/>
                  </a:ext>
                </a:extLst>
              </a:tr>
              <a:tr h="826128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500" b="1" u="none" dirty="0"/>
                        <a:t>TMMs: </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500" b="1" u="none" dirty="0"/>
                        <a:t>MKJK: AIC02/23: ALL TFC DEPARTING KMIA DESTINED SKBO SHALL ROUTE IN KFIR VIA EMABU UP525 SINID DLY BTW 1400 &amp; 2000UTC.</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500" b="0" i="0" u="none"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500" b="1" i="0" u="none" kern="1200" dirty="0">
                          <a:solidFill>
                            <a:schemeClr val="tx1"/>
                          </a:solidFill>
                          <a:effectLst/>
                          <a:latin typeface="Calibri" panose="020F0502020204030204"/>
                          <a:ea typeface="+mn-ea"/>
                          <a:cs typeface="+mn-cs"/>
                        </a:rPr>
                        <a:t>SEE NOTAMs </a:t>
                      </a:r>
                      <a:r>
                        <a:rPr lang="en-JM" sz="1500" b="1" i="0" kern="1200" dirty="0">
                          <a:solidFill>
                            <a:schemeClr val="tx1"/>
                          </a:solidFill>
                          <a:effectLst/>
                          <a:latin typeface="Calibri" panose="020F0502020204030204"/>
                          <a:ea typeface="+mn-ea"/>
                          <a:cs typeface="+mn-cs"/>
                        </a:rPr>
                        <a:t>A0332/26 , A0333/26 &amp; A0334/26 REGARDING ACFT STAND CLOSURES &amp; ADJUSTED TAXI PROCEDURES TO SOME ACFT STANDS DUE THE AIRPORT REHAB WORKS AT MKJP</a:t>
                      </a:r>
                      <a:r>
                        <a:rPr lang="en-JM" sz="1500" b="0" i="0" kern="1200" dirty="0">
                          <a:solidFill>
                            <a:schemeClr val="tx1"/>
                          </a:solidFill>
                          <a:effectLst/>
                          <a:latin typeface="Calibri" panose="020F0502020204030204"/>
                          <a:ea typeface="+mn-ea"/>
                          <a:cs typeface="+mn-cs"/>
                        </a:rPr>
                        <a:t>. TIL 01 OCT 0200UTC 2026.</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500" b="0" i="0"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600" b="1" i="0" kern="1200" dirty="0">
                          <a:solidFill>
                            <a:schemeClr val="tx1"/>
                          </a:solidFill>
                          <a:effectLst/>
                          <a:latin typeface="Calibri" panose="020F0502020204030204"/>
                          <a:ea typeface="+mn-ea"/>
                          <a:cs typeface="+mn-cs"/>
                        </a:rPr>
                        <a:t>A0407/26 - SECN OF RWY 12 (FIRST 500M FM THR) BLW MIN.FRICTION LVL AND MAY BE SLIPPERY WHEN WET. </a:t>
                      </a:r>
                      <a:r>
                        <a:rPr lang="en-JM" sz="1600" b="0" i="0" kern="1200" dirty="0">
                          <a:solidFill>
                            <a:schemeClr val="tx1"/>
                          </a:solidFill>
                          <a:effectLst/>
                          <a:latin typeface="Calibri" panose="020F0502020204030204"/>
                          <a:ea typeface="+mn-ea"/>
                          <a:cs typeface="+mn-cs"/>
                        </a:rPr>
                        <a:t>05 OCT 1924UTC TIL 30 N0V 2200UTC 2026</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b="0" i="0"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600" b="1" dirty="0"/>
                        <a:t>MKJS – TWY A REHAB WORKS IN PROGRESS (16 SEP TIL 24 NOV 2026) SEE NOTAMs: A0360/26, A0361/26 &amp; A0362/26 RE IMPACT TO ACFT MOVEMENT.</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b="1" dirty="0"/>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dirty="0"/>
                        <a:t>A0406/26 -  RWY 07/25 CLSD NIGHTLY DUE MAINT. </a:t>
                      </a:r>
                      <a:r>
                        <a:rPr lang="en-US" sz="1600" b="0" dirty="0"/>
                        <a:t>04 OCT 0430UTC TIL 09 OCT 1100UTC 2026.</a:t>
                      </a:r>
                      <a:endParaRPr lang="en-JM" sz="1600" b="0" dirty="0"/>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b="1" i="0"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500" b="1" i="0"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dirty="0"/>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b="1" dirty="0">
                        <a:solidFill>
                          <a:schemeClr val="tx1"/>
                        </a:solidFill>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600" b="1" dirty="0">
                          <a:solidFill>
                            <a:schemeClr val="tx1"/>
                          </a:solidFill>
                        </a:rPr>
                        <a:t>     </a:t>
                      </a:r>
                      <a:endParaRPr lang="en-US" sz="1600" b="1" dirty="0">
                        <a:solidFill>
                          <a:schemeClr val="tx1"/>
                        </a:solidFill>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dirty="0">
                          <a:solidFill>
                            <a:schemeClr val="tx1"/>
                          </a:solidFill>
                        </a:rPr>
                        <a:t>      </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dirty="0">
                          <a:solidFill>
                            <a:schemeClr val="tx1"/>
                          </a:solidFill>
                        </a:rPr>
                        <a:t>      </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US" sz="1600" b="1" dirty="0"/>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dirty="0"/>
                        <a:t>      </a:t>
                      </a:r>
                    </a:p>
                  </a:txBody>
                  <a:tcP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algn="ctr"/>
                      <a:r>
                        <a:rPr lang="en-JM" sz="1600" b="0" i="0" u="none" strike="noStrike" dirty="0">
                          <a:solidFill>
                            <a:srgbClr val="000000"/>
                          </a:solidFill>
                          <a:effectLst/>
                          <a:latin typeface="Calibri" panose="020F0502020204030204" pitchFamily="34" charset="0"/>
                          <a:cs typeface="Calibri" panose="020F0502020204030204" pitchFamily="34" charset="0"/>
                        </a:rPr>
                        <a:t>TROP. WAVE EAST OF THE ISLAND</a:t>
                      </a:r>
                    </a:p>
                    <a:p>
                      <a:pPr algn="ctr"/>
                      <a:r>
                        <a:rPr lang="en-JM" sz="1600" b="0" i="0" u="none" strike="noStrike" dirty="0">
                          <a:solidFill>
                            <a:srgbClr val="000000"/>
                          </a:solidFill>
                          <a:effectLst/>
                          <a:latin typeface="Calibri" panose="020F0502020204030204" pitchFamily="34" charset="0"/>
                          <a:cs typeface="Calibri" panose="020F0502020204030204" pitchFamily="34" charset="0"/>
                        </a:rPr>
                        <a:t> SHWRS +  TSs</a:t>
                      </a: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r>
                        <a:rPr lang="en-JM" sz="1600" b="1" i="0" u="sng" strike="noStrike" dirty="0">
                          <a:solidFill>
                            <a:srgbClr val="000000"/>
                          </a:solidFill>
                          <a:effectLst/>
                          <a:latin typeface="Calibri" panose="020F0502020204030204" pitchFamily="34" charset="0"/>
                          <a:cs typeface="Calibri" panose="020F0502020204030204" pitchFamily="34" charset="0"/>
                        </a:rPr>
                        <a:t>GRAND CAYMAN TMA</a:t>
                      </a:r>
                    </a:p>
                    <a:p>
                      <a:pPr marL="0" marR="0" lvl="0" indent="0" algn="ctr" defTabSz="914400" rtl="0" eaLnBrk="1" fontAlgn="auto" latinLnBrk="0" hangingPunct="1">
                        <a:lnSpc>
                          <a:spcPct val="100000"/>
                        </a:lnSpc>
                        <a:spcBef>
                          <a:spcPts val="0"/>
                        </a:spcBef>
                        <a:spcAft>
                          <a:spcPts val="0"/>
                        </a:spcAft>
                        <a:buClrTx/>
                        <a:buSzTx/>
                        <a:buFontTx/>
                        <a:buNone/>
                        <a:tabLst/>
                        <a:defRPr/>
                      </a:pPr>
                      <a:r>
                        <a:rPr lang="en-JM" sz="1600" b="0" i="0" u="none" strike="noStrike" dirty="0">
                          <a:solidFill>
                            <a:srgbClr val="000000"/>
                          </a:solidFill>
                          <a:effectLst/>
                          <a:latin typeface="Calibri" panose="020F0502020204030204" pitchFamily="34" charset="0"/>
                          <a:cs typeface="Calibri" panose="020F0502020204030204" pitchFamily="34" charset="0"/>
                        </a:rPr>
                        <a:t> ISO SHWRS &amp; TSs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JM" sz="1600" b="0" i="0" u="none" strike="noStrike" dirty="0">
                        <a:solidFill>
                          <a:srgbClr val="000000"/>
                        </a:solidFill>
                        <a:effectLst/>
                        <a:latin typeface="Calibri" panose="020F0502020204030204" pitchFamily="34" charset="0"/>
                        <a:cs typeface="Calibri" panose="020F0502020204030204" pitchFamily="34" charset="0"/>
                      </a:endParaRPr>
                    </a:p>
                  </a:txBody>
                  <a:tcP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0" indent="0" algn="l">
                        <a:buFont typeface="Arial" panose="020B0604020202020204" pitchFamily="34" charset="0"/>
                        <a:buNone/>
                      </a:pPr>
                      <a:r>
                        <a:rPr lang="en-JM" sz="1600" b="1" i="0" kern="1200" dirty="0">
                          <a:solidFill>
                            <a:schemeClr val="tx1"/>
                          </a:solidFill>
                          <a:effectLst/>
                          <a:latin typeface="Calibri" panose="020F0502020204030204" pitchFamily="34" charset="0"/>
                          <a:ea typeface="+mn-ea"/>
                          <a:cs typeface="Calibri" panose="020F0502020204030204" pitchFamily="34" charset="0"/>
                        </a:rPr>
                        <a:t>MODERATE - HIGH TFC VOL EXPECTED</a:t>
                      </a:r>
                    </a:p>
                    <a:p>
                      <a:pPr marL="0" indent="0" algn="l">
                        <a:buFont typeface="Arial" panose="020B0604020202020204" pitchFamily="34" charset="0"/>
                        <a:buNone/>
                      </a:pPr>
                      <a:endParaRPr lang="en-JM" sz="1600" b="1" i="0" kern="1200" dirty="0">
                        <a:solidFill>
                          <a:schemeClr val="tx1"/>
                        </a:solidFill>
                        <a:effectLst/>
                        <a:latin typeface="Calibri" panose="020F0502020204030204" pitchFamily="34" charset="0"/>
                        <a:ea typeface="+mn-ea"/>
                        <a:cs typeface="Calibri" panose="020F0502020204030204" pitchFamily="34" charset="0"/>
                      </a:endParaRPr>
                    </a:p>
                    <a:p>
                      <a:pPr marL="0" indent="0" algn="l">
                        <a:buFont typeface="Arial" panose="020B0604020202020204" pitchFamily="34" charset="0"/>
                        <a:buNone/>
                      </a:pPr>
                      <a:r>
                        <a:rPr lang="en-JM" sz="1600" b="1" i="0" u="none" strike="noStrike" kern="1200" dirty="0">
                          <a:solidFill>
                            <a:schemeClr val="tx1"/>
                          </a:solidFill>
                          <a:effectLst/>
                          <a:latin typeface="Calibri" panose="020F0502020204030204" pitchFamily="34" charset="0"/>
                          <a:ea typeface="+mn-ea"/>
                          <a:cs typeface="Calibri" panose="020F0502020204030204" pitchFamily="34" charset="0"/>
                        </a:rPr>
                        <a:t>STAFFING : ADEQUATE</a:t>
                      </a:r>
                    </a:p>
                    <a:p>
                      <a:pPr marL="0" indent="0" algn="l">
                        <a:buFont typeface="Arial" panose="020B0604020202020204" pitchFamily="34" charset="0"/>
                        <a:buNone/>
                      </a:pPr>
                      <a:endParaRPr lang="en-JM" sz="1500" b="1" i="0" u="none" strike="noStrike" kern="1200" dirty="0">
                        <a:solidFill>
                          <a:schemeClr val="tx1"/>
                        </a:solidFill>
                        <a:effectLst/>
                        <a:latin typeface="Calibri" panose="020F0502020204030204" pitchFamily="34" charset="0"/>
                        <a:ea typeface="+mn-ea"/>
                        <a:cs typeface="Calibri" panose="020F0502020204030204" pitchFamily="34" charset="0"/>
                      </a:endParaRPr>
                    </a:p>
                  </a:txBody>
                  <a:tcPr>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pic>
        <p:nvPicPr>
          <p:cNvPr id="2" name="Picture 1" descr="Text&#10;&#10;Description automatically generated">
            <a:extLst>
              <a:ext uri="{FF2B5EF4-FFF2-40B4-BE49-F238E27FC236}">
                <a16:creationId xmlns:a16="http://schemas.microsoft.com/office/drawing/2014/main" id="{3B472D20-FC8E-D4DF-CA08-25D7A3C903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3938954" cy="734794"/>
          </a:xfrm>
          <a:prstGeom prst="rect">
            <a:avLst/>
          </a:prstGeom>
        </p:spPr>
      </p:pic>
      <p:pic>
        <p:nvPicPr>
          <p:cNvPr id="6" name="Picture 5">
            <a:extLst>
              <a:ext uri="{FF2B5EF4-FFF2-40B4-BE49-F238E27FC236}">
                <a16:creationId xmlns:a16="http://schemas.microsoft.com/office/drawing/2014/main" id="{4129D076-2C16-561B-1B57-ED7E6D8645DD}"/>
              </a:ext>
            </a:extLst>
          </p:cNvPr>
          <p:cNvPicPr>
            <a:picLocks noChangeAspect="1"/>
          </p:cNvPicPr>
          <p:nvPr/>
        </p:nvPicPr>
        <p:blipFill>
          <a:blip r:embed="rId4"/>
          <a:stretch>
            <a:fillRect/>
          </a:stretch>
        </p:blipFill>
        <p:spPr>
          <a:xfrm>
            <a:off x="7133943" y="1890856"/>
            <a:ext cx="1371791" cy="762106"/>
          </a:xfrm>
          <a:prstGeom prst="rect">
            <a:avLst/>
          </a:prstGeom>
        </p:spPr>
      </p:pic>
      <p:pic>
        <p:nvPicPr>
          <p:cNvPr id="11" name="Picture 10">
            <a:extLst>
              <a:ext uri="{FF2B5EF4-FFF2-40B4-BE49-F238E27FC236}">
                <a16:creationId xmlns:a16="http://schemas.microsoft.com/office/drawing/2014/main" id="{86C5A6F5-3786-E669-E499-72D176C94D98}"/>
              </a:ext>
            </a:extLst>
          </p:cNvPr>
          <p:cNvPicPr>
            <a:picLocks noChangeAspect="1"/>
          </p:cNvPicPr>
          <p:nvPr/>
        </p:nvPicPr>
        <p:blipFill>
          <a:blip r:embed="rId5"/>
          <a:stretch>
            <a:fillRect/>
          </a:stretch>
        </p:blipFill>
        <p:spPr>
          <a:xfrm>
            <a:off x="8613577" y="1900382"/>
            <a:ext cx="1313209" cy="752580"/>
          </a:xfrm>
          <a:prstGeom prst="rect">
            <a:avLst/>
          </a:prstGeom>
        </p:spPr>
      </p:pic>
      <p:pic>
        <p:nvPicPr>
          <p:cNvPr id="14" name="Picture 13">
            <a:extLst>
              <a:ext uri="{FF2B5EF4-FFF2-40B4-BE49-F238E27FC236}">
                <a16:creationId xmlns:a16="http://schemas.microsoft.com/office/drawing/2014/main" id="{9A71379B-3D15-2D5F-B8B2-7312D55987EE}"/>
              </a:ext>
            </a:extLst>
          </p:cNvPr>
          <p:cNvPicPr>
            <a:picLocks noChangeAspect="1"/>
          </p:cNvPicPr>
          <p:nvPr/>
        </p:nvPicPr>
        <p:blipFill>
          <a:blip r:embed="rId6"/>
          <a:stretch>
            <a:fillRect/>
          </a:stretch>
        </p:blipFill>
        <p:spPr>
          <a:xfrm>
            <a:off x="7133943" y="2752630"/>
            <a:ext cx="1371791" cy="762106"/>
          </a:xfrm>
          <a:prstGeom prst="rect">
            <a:avLst/>
          </a:prstGeom>
        </p:spPr>
      </p:pic>
      <p:pic>
        <p:nvPicPr>
          <p:cNvPr id="17" name="Picture 16">
            <a:extLst>
              <a:ext uri="{FF2B5EF4-FFF2-40B4-BE49-F238E27FC236}">
                <a16:creationId xmlns:a16="http://schemas.microsoft.com/office/drawing/2014/main" id="{C97F93AC-B497-8FB1-35CE-0DC18353DFD6}"/>
              </a:ext>
            </a:extLst>
          </p:cNvPr>
          <p:cNvPicPr>
            <a:picLocks noChangeAspect="1"/>
          </p:cNvPicPr>
          <p:nvPr/>
        </p:nvPicPr>
        <p:blipFill>
          <a:blip r:embed="rId6"/>
          <a:stretch>
            <a:fillRect/>
          </a:stretch>
        </p:blipFill>
        <p:spPr>
          <a:xfrm>
            <a:off x="8613577" y="2752631"/>
            <a:ext cx="1313209" cy="752580"/>
          </a:xfrm>
          <a:prstGeom prst="rect">
            <a:avLst/>
          </a:prstGeom>
        </p:spPr>
      </p:pic>
      <p:pic>
        <p:nvPicPr>
          <p:cNvPr id="20" name="Picture 19">
            <a:extLst>
              <a:ext uri="{FF2B5EF4-FFF2-40B4-BE49-F238E27FC236}">
                <a16:creationId xmlns:a16="http://schemas.microsoft.com/office/drawing/2014/main" id="{359CE4D8-C6D4-5724-7742-9586B42E81E1}"/>
              </a:ext>
            </a:extLst>
          </p:cNvPr>
          <p:cNvPicPr>
            <a:picLocks noChangeAspect="1"/>
          </p:cNvPicPr>
          <p:nvPr/>
        </p:nvPicPr>
        <p:blipFill>
          <a:blip r:embed="rId7"/>
          <a:stretch>
            <a:fillRect/>
          </a:stretch>
        </p:blipFill>
        <p:spPr>
          <a:xfrm>
            <a:off x="6805248" y="4360941"/>
            <a:ext cx="3616657" cy="1781424"/>
          </a:xfrm>
          <a:prstGeom prst="rect">
            <a:avLst/>
          </a:prstGeom>
        </p:spPr>
      </p:pic>
    </p:spTree>
    <p:extLst>
      <p:ext uri="{BB962C8B-B14F-4D97-AF65-F5344CB8AC3E}">
        <p14:creationId xmlns:p14="http://schemas.microsoft.com/office/powerpoint/2010/main" val="355146672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Rectángulo 3"/>
          <p:cNvSpPr/>
          <p:nvPr/>
        </p:nvSpPr>
        <p:spPr bwMode="auto">
          <a:xfrm>
            <a:off x="4114800" y="445573"/>
            <a:ext cx="6172200" cy="584775"/>
          </a:xfrm>
          <a:prstGeom prst="rect">
            <a:avLst/>
          </a:prstGeom>
        </p:spPr>
        <p:txBody>
          <a:bodyPr wrap="square">
            <a:spAutoFit/>
          </a:bodyPr>
          <a:lstStyle/>
          <a:p>
            <a:pPr>
              <a:defRPr/>
            </a:pPr>
            <a:r>
              <a:rPr lang="en-US" sz="3200" b="1">
                <a:solidFill>
                  <a:srgbClr val="002060"/>
                </a:solidFill>
              </a:rPr>
              <a:t>            CADENA                                   </a:t>
            </a:r>
            <a:endParaRPr lang="es-MX" sz="3200"/>
          </a:p>
        </p:txBody>
      </p:sp>
      <p:pic>
        <p:nvPicPr>
          <p:cNvPr id="8" name="Imagen 7"/>
          <p:cNvPicPr>
            <a:picLocks noChangeAspect="1"/>
          </p:cNvPicPr>
          <p:nvPr/>
        </p:nvPicPr>
        <p:blipFill>
          <a:blip r:embed="rId2"/>
          <a:stretch/>
        </p:blipFill>
        <p:spPr bwMode="auto">
          <a:xfrm>
            <a:off x="1905000" y="434853"/>
            <a:ext cx="1828800" cy="513892"/>
          </a:xfrm>
          <a:prstGeom prst="rect">
            <a:avLst/>
          </a:prstGeom>
        </p:spPr>
      </p:pic>
      <p:pic>
        <p:nvPicPr>
          <p:cNvPr id="10" name="Imagen 9"/>
          <p:cNvPicPr>
            <a:picLocks noChangeAspect="1"/>
          </p:cNvPicPr>
          <p:nvPr/>
        </p:nvPicPr>
        <p:blipFill>
          <a:blip r:embed="rId3"/>
          <a:stretch/>
        </p:blipFill>
        <p:spPr bwMode="auto">
          <a:xfrm>
            <a:off x="2800166" y="1295401"/>
            <a:ext cx="6557963" cy="4462035"/>
          </a:xfrm>
          <a:prstGeom prst="rect">
            <a:avLst/>
          </a:prstGeom>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6" name="TextBox 3"/>
          <p:cNvSpPr txBox="1"/>
          <p:nvPr/>
        </p:nvSpPr>
        <p:spPr>
          <a:xfrm>
            <a:off x="4909456" y="-5620"/>
            <a:ext cx="2373096" cy="523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800" b="1">
                <a:solidFill>
                  <a:srgbClr val="002060"/>
                </a:solidFill>
                <a:latin typeface="Helvetica"/>
                <a:ea typeface="Helvetica"/>
                <a:cs typeface="Helvetica"/>
                <a:sym typeface="Helvetica"/>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800" b="1" i="0" u="none" strike="noStrike" kern="0" cap="none" spc="0" normalizeH="0" baseline="0" noProof="0">
                <a:ln>
                  <a:noFill/>
                </a:ln>
                <a:solidFill>
                  <a:srgbClr val="002060"/>
                </a:solidFill>
                <a:effectLst/>
                <a:uLnTx/>
                <a:uFillTx/>
                <a:latin typeface="Helvetica"/>
                <a:cs typeface="Helvetica"/>
                <a:sym typeface="Helvetica"/>
              </a:rPr>
              <a:t>CADENA</a:t>
            </a:r>
          </a:p>
        </p:txBody>
      </p:sp>
      <p:pic>
        <p:nvPicPr>
          <p:cNvPr id="1267" name="Imagen 6" descr="Imagen 6"/>
          <p:cNvPicPr>
            <a:picLocks noChangeAspect="1"/>
          </p:cNvPicPr>
          <p:nvPr/>
        </p:nvPicPr>
        <p:blipFill>
          <a:blip r:embed="rId2"/>
          <a:stretch>
            <a:fillRect/>
          </a:stretch>
        </p:blipFill>
        <p:spPr>
          <a:xfrm>
            <a:off x="211892" y="147573"/>
            <a:ext cx="2042081" cy="594415"/>
          </a:xfrm>
          <a:prstGeom prst="rect">
            <a:avLst/>
          </a:prstGeom>
          <a:ln w="12700">
            <a:miter lim="400000"/>
          </a:ln>
        </p:spPr>
      </p:pic>
      <p:pic>
        <p:nvPicPr>
          <p:cNvPr id="1268" name="Imagen 11" descr="Imagen 11"/>
          <p:cNvPicPr>
            <a:picLocks noChangeAspect="1"/>
          </p:cNvPicPr>
          <p:nvPr/>
        </p:nvPicPr>
        <p:blipFill>
          <a:blip r:embed="rId3"/>
          <a:stretch>
            <a:fillRect/>
          </a:stretch>
        </p:blipFill>
        <p:spPr>
          <a:xfrm>
            <a:off x="9256969" y="47221"/>
            <a:ext cx="2796161" cy="795118"/>
          </a:xfrm>
          <a:prstGeom prst="rect">
            <a:avLst/>
          </a:prstGeom>
          <a:ln w="12700">
            <a:miter lim="400000"/>
          </a:ln>
        </p:spPr>
      </p:pic>
      <p:graphicFrame>
        <p:nvGraphicFramePr>
          <p:cNvPr id="1269" name="object 7"/>
          <p:cNvGraphicFramePr/>
          <p:nvPr>
            <p:extLst>
              <p:ext uri="{D42A27DB-BD31-4B8C-83A1-F6EECF244321}">
                <p14:modId xmlns:p14="http://schemas.microsoft.com/office/powerpoint/2010/main" val="4263070158"/>
              </p:ext>
            </p:extLst>
          </p:nvPr>
        </p:nvGraphicFramePr>
        <p:xfrm>
          <a:off x="66392" y="749740"/>
          <a:ext cx="12059215" cy="6032541"/>
        </p:xfrm>
        <a:graphic>
          <a:graphicData uri="http://schemas.openxmlformats.org/drawingml/2006/table">
            <a:tbl>
              <a:tblPr firstRow="1"/>
              <a:tblGrid>
                <a:gridCol w="6037740">
                  <a:extLst>
                    <a:ext uri="{9D8B030D-6E8A-4147-A177-3AD203B41FA5}">
                      <a16:colId xmlns:a16="http://schemas.microsoft.com/office/drawing/2014/main" val="20000"/>
                    </a:ext>
                  </a:extLst>
                </a:gridCol>
                <a:gridCol w="6021475">
                  <a:extLst>
                    <a:ext uri="{9D8B030D-6E8A-4147-A177-3AD203B41FA5}">
                      <a16:colId xmlns:a16="http://schemas.microsoft.com/office/drawing/2014/main" val="20001"/>
                    </a:ext>
                  </a:extLst>
                </a:gridCol>
              </a:tblGrid>
              <a:tr h="419100">
                <a:tc gridSpan="2">
                  <a:txBody>
                    <a:bodyPr/>
                    <a:lstStyle/>
                    <a:p>
                      <a:pPr indent="176212" algn="ctr">
                        <a:tabLst>
                          <a:tab pos="355600" algn="l"/>
                        </a:tabLst>
                        <a:defRPr sz="1000" spc="-16">
                          <a:solidFill>
                            <a:srgbClr val="000000"/>
                          </a:solidFill>
                          <a:latin typeface="Montserrat"/>
                          <a:ea typeface="Montserrat"/>
                          <a:cs typeface="Montserrat"/>
                          <a:sym typeface="Montserrat"/>
                        </a:defRPr>
                      </a:pPr>
                      <a:r>
                        <a:t>Airport/Airspace Constraints </a:t>
                      </a:r>
                      <a:endParaRPr spc="-10">
                        <a:latin typeface="+mj-lt"/>
                        <a:ea typeface="+mj-ea"/>
                        <a:cs typeface="+mj-cs"/>
                        <a:sym typeface="Calibri"/>
                      </a:endParaRPr>
                    </a:p>
                    <a:p>
                      <a:pPr indent="176212" algn="ctr">
                        <a:tabLst>
                          <a:tab pos="355600" algn="l"/>
                        </a:tabLst>
                        <a:defRPr sz="1000" spc="-16">
                          <a:solidFill>
                            <a:srgbClr val="000000"/>
                          </a:solidFill>
                          <a:latin typeface="Montserrat"/>
                          <a:ea typeface="Montserrat"/>
                          <a:cs typeface="Montserrat"/>
                          <a:sym typeface="Montserrat"/>
                        </a:defRPr>
                      </a:pPr>
                      <a:r>
                        <a:t>(Equipment Outages/Significant NOTAM/Special Events)</a:t>
                      </a:r>
                    </a:p>
                  </a:txBody>
                  <a:tcPr marL="0" marR="0" marT="0" marB="0" horzOverflow="overflow">
                    <a:lnB w="12700">
                      <a:solidFill>
                        <a:srgbClr val="FFFFFF"/>
                      </a:solidFill>
                    </a:lnB>
                    <a:solidFill>
                      <a:srgbClr val="92CDDD"/>
                    </a:solidFill>
                  </a:tcPr>
                </a:tc>
                <a:tc hMerge="1">
                  <a:txBody>
                    <a:bodyPr/>
                    <a:lstStyle/>
                    <a:p>
                      <a:endParaRPr lang="es-AR"/>
                    </a:p>
                  </a:txBody>
                  <a:tcPr/>
                </a:tc>
                <a:extLst>
                  <a:ext uri="{0D108BD9-81ED-4DB2-BD59-A6C34878D82A}">
                    <a16:rowId xmlns:a16="http://schemas.microsoft.com/office/drawing/2014/main" val="10000"/>
                  </a:ext>
                </a:extLst>
              </a:tr>
              <a:tr h="5613441">
                <a:tc>
                  <a:txBody>
                    <a:bodyPr/>
                    <a:lstStyle/>
                    <a:p>
                      <a:pPr marL="158113" indent="-72389" algn="l">
                        <a:buSzPct val="100000"/>
                        <a:buFont typeface="Arial"/>
                        <a:buChar char="•"/>
                        <a:tabLst>
                          <a:tab pos="342900" algn="l"/>
                          <a:tab pos="342900" algn="l"/>
                        </a:tabLst>
                        <a:defRPr sz="700" b="1" spc="-1">
                          <a:solidFill>
                            <a:srgbClr val="000000"/>
                          </a:solidFill>
                          <a:latin typeface="+mn-lt"/>
                          <a:ea typeface="+mn-ea"/>
                          <a:cs typeface="+mn-cs"/>
                          <a:sym typeface="Menlo Regular"/>
                        </a:defRPr>
                      </a:pPr>
                      <a:r>
                        <a:t>STAFFING: ADEQUATE   VOLUME: LOW</a:t>
                      </a:r>
                    </a:p>
                    <a:p>
                      <a:pPr algn="l">
                        <a:tabLst>
                          <a:tab pos="342900" algn="l"/>
                          <a:tab pos="342900" algn="l"/>
                        </a:tabLst>
                        <a:defRPr sz="700" b="1" spc="-1">
                          <a:solidFill>
                            <a:srgbClr val="000000"/>
                          </a:solidFill>
                          <a:latin typeface="+mn-lt"/>
                          <a:ea typeface="+mn-ea"/>
                          <a:cs typeface="+mn-cs"/>
                          <a:sym typeface="Menlo Regular"/>
                        </a:defRPr>
                      </a:pPr>
                      <a:endParaRPr/>
                    </a:p>
                    <a:p>
                      <a:pPr algn="l" defTabSz="457200">
                        <a:defRPr sz="700" b="1">
                          <a:solidFill>
                            <a:srgbClr val="000000"/>
                          </a:solidFill>
                          <a:latin typeface="+mn-lt"/>
                          <a:ea typeface="+mn-ea"/>
                          <a:cs typeface="+mn-cs"/>
                          <a:sym typeface="Menlo Regular"/>
                        </a:defRPr>
                      </a:pPr>
                      <a:r>
                        <a:t>------- MMMX ——— </a:t>
                      </a:r>
                    </a:p>
                    <a:p>
                      <a:pPr algn="l" defTabSz="457200">
                        <a:defRPr sz="700" b="1">
                          <a:solidFill>
                            <a:srgbClr val="000000"/>
                          </a:solidFill>
                          <a:latin typeface="+mn-lt"/>
                          <a:ea typeface="+mn-ea"/>
                          <a:cs typeface="+mn-cs"/>
                          <a:sym typeface="Menlo Regular"/>
                        </a:defRPr>
                      </a:pPr>
                      <a:r>
                        <a:t>B2466/26 NOTAMN D) 08 09 1630-1640, 11 12 0500-1200 1630-1640 E) RWY 05L/23R CLSD</a:t>
                      </a:r>
                    </a:p>
                    <a:p>
                      <a:pPr algn="l" defTabSz="457200">
                        <a:defRPr sz="700" b="1">
                          <a:solidFill>
                            <a:srgbClr val="000000"/>
                          </a:solidFill>
                          <a:latin typeface="+mn-lt"/>
                          <a:ea typeface="+mn-ea"/>
                          <a:cs typeface="+mn-cs"/>
                          <a:sym typeface="Menlo Regular"/>
                        </a:defRPr>
                      </a:pPr>
                      <a:r>
                        <a:t>B2590/26 NOTAMR B2467/26D) 08 1730-1740, 09 11 12 1730-1740, 10 0630-1200 1600-1700 E) RWY 05R/23L CLSD</a:t>
                      </a:r>
                    </a:p>
                    <a:p>
                      <a:pPr algn="l" defTabSz="457200">
                        <a:defRPr sz="700" b="1">
                          <a:solidFill>
                            <a:srgbClr val="000000"/>
                          </a:solidFill>
                          <a:latin typeface="+mn-lt"/>
                          <a:ea typeface="+mn-ea"/>
                          <a:cs typeface="+mn-cs"/>
                          <a:sym typeface="Menlo Regular"/>
                        </a:defRPr>
                      </a:pPr>
                      <a:endParaRPr/>
                    </a:p>
                    <a:p>
                      <a:pPr algn="l" defTabSz="457200">
                        <a:defRPr sz="700" b="1">
                          <a:solidFill>
                            <a:srgbClr val="000000"/>
                          </a:solidFill>
                          <a:latin typeface="+mn-lt"/>
                          <a:ea typeface="+mn-ea"/>
                          <a:cs typeface="+mn-cs"/>
                          <a:sym typeface="Menlo Regular"/>
                        </a:defRPr>
                      </a:pPr>
                      <a:r>
                        <a:t>------- MMSM ———</a:t>
                      </a:r>
                    </a:p>
                    <a:p>
                      <a:pPr algn="l" defTabSz="457200">
                        <a:defRPr sz="700" b="1">
                          <a:solidFill>
                            <a:srgbClr val="000000"/>
                          </a:solidFill>
                          <a:latin typeface="+mn-lt"/>
                          <a:ea typeface="+mn-ea"/>
                          <a:cs typeface="+mn-cs"/>
                          <a:sym typeface="Menlo Regular"/>
                        </a:defRPr>
                      </a:pPr>
                      <a:r>
                        <a:t>B2453/26 NOTAMN D) 06-12 0330-0430 1130-1230 E) RWY 04C/22 CLSD </a:t>
                      </a:r>
                    </a:p>
                    <a:p>
                      <a:pPr algn="l" defTabSz="457200">
                        <a:defRPr sz="700" b="1">
                          <a:solidFill>
                            <a:srgbClr val="000000"/>
                          </a:solidFill>
                          <a:latin typeface="+mn-lt"/>
                          <a:ea typeface="+mn-ea"/>
                          <a:cs typeface="+mn-cs"/>
                          <a:sym typeface="Menlo Regular"/>
                        </a:defRPr>
                      </a:pPr>
                      <a:r>
                        <a:t>B2454/26 NOTAMN D) 05-11 1700-0300 1000-1100, 12 0200-0300 1000-1100 E) RWY 04L/22R CLSD</a:t>
                      </a:r>
                    </a:p>
                    <a:p>
                      <a:pPr algn="l" defTabSz="457200">
                        <a:defRPr sz="700" b="1">
                          <a:solidFill>
                            <a:srgbClr val="000000"/>
                          </a:solidFill>
                          <a:latin typeface="+mn-lt"/>
                          <a:ea typeface="+mn-ea"/>
                          <a:cs typeface="+mn-cs"/>
                          <a:sym typeface="Menlo Regular"/>
                        </a:defRPr>
                      </a:pPr>
                      <a:r>
                        <a:t>A8157/26 NOTAMN B) 2608251523 C) 2611250559 E) CRANE 61.54M HGT GEOGRAPHIC SITUATION: 194358.85N 0990149.98W</a:t>
                      </a:r>
                    </a:p>
                    <a:p>
                      <a:pPr algn="l" defTabSz="457200">
                        <a:defRPr sz="700" b="1">
                          <a:solidFill>
                            <a:srgbClr val="000000"/>
                          </a:solidFill>
                          <a:latin typeface="+mn-lt"/>
                          <a:ea typeface="+mn-ea"/>
                          <a:cs typeface="+mn-cs"/>
                          <a:sym typeface="Menlo Regular"/>
                        </a:defRPr>
                      </a:pPr>
                      <a:r>
                        <a:t>A8158/26 NOTAMN B) 2608251526 C) 2611250559 E) CRANE 61.54M HGT GEOGRAPHIC SITUATION: 194357.76N 0990150.92W</a:t>
                      </a:r>
                    </a:p>
                    <a:p>
                      <a:pPr algn="l" defTabSz="457200">
                        <a:defRPr sz="700" b="1">
                          <a:solidFill>
                            <a:srgbClr val="000000"/>
                          </a:solidFill>
                          <a:latin typeface="+mn-lt"/>
                          <a:ea typeface="+mn-ea"/>
                          <a:cs typeface="+mn-cs"/>
                          <a:sym typeface="Menlo Regular"/>
                        </a:defRPr>
                      </a:pPr>
                      <a:endParaRPr/>
                    </a:p>
                    <a:p>
                      <a:pPr algn="l" defTabSz="457200">
                        <a:defRPr sz="700" b="1">
                          <a:solidFill>
                            <a:srgbClr val="000000"/>
                          </a:solidFill>
                          <a:latin typeface="+mn-lt"/>
                          <a:ea typeface="+mn-ea"/>
                          <a:cs typeface="+mn-cs"/>
                          <a:sym typeface="Menlo Regular"/>
                        </a:defRPr>
                      </a:pPr>
                      <a:r>
                        <a:t>------- MMGL ———</a:t>
                      </a:r>
                    </a:p>
                    <a:p>
                      <a:pPr algn="l" defTabSz="457200">
                        <a:defRPr sz="700" b="1">
                          <a:solidFill>
                            <a:srgbClr val="000000"/>
                          </a:solidFill>
                          <a:latin typeface="+mn-lt"/>
                          <a:ea typeface="+mn-ea"/>
                          <a:cs typeface="+mn-cs"/>
                          <a:sym typeface="Menlo Regular"/>
                        </a:defRPr>
                      </a:pPr>
                      <a:r>
                        <a:t>A6874/26 NOTAMN B) 2607212221 C) 2610212359 E) CRANE 45M HGT GEOGRAPHIC SITUATION: </a:t>
                      </a:r>
                    </a:p>
                    <a:p>
                      <a:pPr algn="l" defTabSz="457200">
                        <a:defRPr sz="700" b="1">
                          <a:solidFill>
                            <a:srgbClr val="000000"/>
                          </a:solidFill>
                          <a:latin typeface="+mn-lt"/>
                          <a:ea typeface="+mn-ea"/>
                          <a:cs typeface="+mn-cs"/>
                          <a:sym typeface="Menlo Regular"/>
                        </a:defRPr>
                      </a:pPr>
                      <a:r>
                        <a:t>AEROPUERTO INTERNACIONAL DE GUADALAJARA</a:t>
                      </a:r>
                    </a:p>
                    <a:p>
                      <a:pPr algn="l" defTabSz="457200">
                        <a:defRPr sz="700" b="1">
                          <a:solidFill>
                            <a:srgbClr val="000000"/>
                          </a:solidFill>
                          <a:latin typeface="+mn-lt"/>
                          <a:ea typeface="+mn-ea"/>
                          <a:cs typeface="+mn-cs"/>
                          <a:sym typeface="Menlo Regular"/>
                        </a:defRPr>
                      </a:pPr>
                      <a:r>
                        <a:t>A8278/26 NOTAMR A6922/26 B) 2608310000 C) 2611302359 E) OBST 60M HGT GEOGRAPHIC SITUATION: </a:t>
                      </a:r>
                    </a:p>
                    <a:p>
                      <a:pPr algn="l" defTabSz="457200">
                        <a:defRPr sz="700" b="1">
                          <a:solidFill>
                            <a:srgbClr val="000000"/>
                          </a:solidFill>
                          <a:latin typeface="+mn-lt"/>
                          <a:ea typeface="+mn-ea"/>
                          <a:cs typeface="+mn-cs"/>
                          <a:sym typeface="Menlo Regular"/>
                        </a:defRPr>
                      </a:pPr>
                      <a:r>
                        <a:t>NEW TERMINAL 2 PROJECT</a:t>
                      </a:r>
                    </a:p>
                    <a:p>
                      <a:pPr algn="l" defTabSz="457200">
                        <a:defRPr sz="700" b="1">
                          <a:solidFill>
                            <a:srgbClr val="000000"/>
                          </a:solidFill>
                          <a:latin typeface="+mn-lt"/>
                          <a:ea typeface="+mn-ea"/>
                          <a:cs typeface="+mn-cs"/>
                          <a:sym typeface="Menlo Regular"/>
                        </a:defRPr>
                      </a:pPr>
                      <a:r>
                        <a:t>A8876/26 NOTAMN B) 2609101600 C) 2611302359 E) CRANE 45M HGT GEOGRAPHIC SITUATION:</a:t>
                      </a:r>
                    </a:p>
                    <a:p>
                      <a:pPr algn="l" defTabSz="457200">
                        <a:defRPr sz="700" b="1">
                          <a:solidFill>
                            <a:srgbClr val="000000"/>
                          </a:solidFill>
                          <a:latin typeface="+mn-lt"/>
                          <a:ea typeface="+mn-ea"/>
                          <a:cs typeface="+mn-cs"/>
                          <a:sym typeface="Menlo Regular"/>
                        </a:defRPr>
                      </a:pPr>
                      <a:r>
                        <a:t>AEROPUERTO INTERNACIONAL DE GUADALAJARA</a:t>
                      </a:r>
                    </a:p>
                    <a:p>
                      <a:pPr algn="l" defTabSz="457200">
                        <a:defRPr sz="700" b="1">
                          <a:solidFill>
                            <a:srgbClr val="000000"/>
                          </a:solidFill>
                          <a:latin typeface="+mn-lt"/>
                          <a:ea typeface="+mn-ea"/>
                          <a:cs typeface="+mn-cs"/>
                          <a:sym typeface="Menlo Regular"/>
                        </a:defRPr>
                      </a:pPr>
                      <a:r>
                        <a:t>B2161/26 NOTAMN B) 2610081700 C) 2610132359 D) DLY 1700-2359 E) RWY 11R/29L CLSD</a:t>
                      </a:r>
                    </a:p>
                    <a:p>
                      <a:pPr algn="l" defTabSz="457200">
                        <a:defRPr sz="700" b="1">
                          <a:solidFill>
                            <a:srgbClr val="000000"/>
                          </a:solidFill>
                          <a:latin typeface="+mn-lt"/>
                          <a:ea typeface="+mn-ea"/>
                          <a:cs typeface="+mn-cs"/>
                          <a:sym typeface="Menlo Regular"/>
                        </a:defRPr>
                      </a:pPr>
                      <a:r>
                        <a:t>B2163/26 NOTAMN B) 2610081700 C) 2610132359 D) DLY 1700-2359 E) RWY 11R/29L BTN TWY A8 AND THR RWY 11R USEFUL ONLY AS TWY</a:t>
                      </a:r>
                    </a:p>
                    <a:p>
                      <a:pPr algn="l" defTabSz="457200">
                        <a:defRPr sz="700" b="1">
                          <a:solidFill>
                            <a:srgbClr val="000000"/>
                          </a:solidFill>
                          <a:latin typeface="+mn-lt"/>
                          <a:ea typeface="+mn-ea"/>
                          <a:cs typeface="+mn-cs"/>
                          <a:sym typeface="Menlo Regular"/>
                        </a:defRPr>
                      </a:pPr>
                      <a:endParaRPr/>
                    </a:p>
                    <a:p>
                      <a:pPr algn="l" defTabSz="457200">
                        <a:defRPr sz="700" b="1">
                          <a:solidFill>
                            <a:srgbClr val="000000"/>
                          </a:solidFill>
                          <a:latin typeface="+mn-lt"/>
                          <a:ea typeface="+mn-ea"/>
                          <a:cs typeface="+mn-cs"/>
                          <a:sym typeface="Menlo Regular"/>
                        </a:defRPr>
                      </a:pPr>
                      <a:r>
                        <a:t>------- MMPR ———</a:t>
                      </a:r>
                    </a:p>
                    <a:p>
                      <a:pPr algn="l" defTabSz="457200">
                        <a:defRPr sz="700" b="1">
                          <a:solidFill>
                            <a:srgbClr val="000000"/>
                          </a:solidFill>
                          <a:latin typeface="+mn-lt"/>
                          <a:ea typeface="+mn-ea"/>
                          <a:cs typeface="+mn-cs"/>
                          <a:sym typeface="Menlo Regular"/>
                        </a:defRPr>
                      </a:pPr>
                      <a:endParaRPr/>
                    </a:p>
                    <a:p>
                      <a:pPr algn="l" defTabSz="457200">
                        <a:defRPr sz="700" b="1">
                          <a:solidFill>
                            <a:srgbClr val="000000"/>
                          </a:solidFill>
                          <a:latin typeface="+mn-lt"/>
                          <a:ea typeface="+mn-ea"/>
                          <a:cs typeface="+mn-cs"/>
                          <a:sym typeface="Menlo Regular"/>
                        </a:defRPr>
                      </a:pPr>
                      <a:r>
                        <a:t>------- MMMY ———</a:t>
                      </a:r>
                    </a:p>
                    <a:p>
                      <a:pPr algn="l" defTabSz="457200">
                        <a:defRPr sz="700" b="1">
                          <a:solidFill>
                            <a:srgbClr val="000000"/>
                          </a:solidFill>
                          <a:latin typeface="+mn-lt"/>
                          <a:ea typeface="+mn-ea"/>
                          <a:cs typeface="+mn-cs"/>
                          <a:sym typeface="Menlo Regular"/>
                        </a:defRPr>
                      </a:pPr>
                      <a:r>
                        <a:t>A9058/26 NOTAMN B) 2609121257 C) 2611121400 D) 12 1257-1400, SEP 13-NOV 12 1200-1400 E) DUE TO THE REOPENING OF THE RWY FOLLOWING MAINTENANCE WORK AND HIGH DEMAND FOR DEPARTURES, RWY 30 PREFERRED FOR ARR AND DEP, SUBJECT TO WIND AND OPERATIONAL CONDITIONS. ACFT UNABLE TO COMPLY SHALL ADVISE ATC ON INITIAL CONTACT</a:t>
                      </a:r>
                    </a:p>
                    <a:p>
                      <a:pPr algn="l" defTabSz="457200">
                        <a:defRPr sz="700" b="1">
                          <a:solidFill>
                            <a:srgbClr val="000000"/>
                          </a:solidFill>
                          <a:latin typeface="+mn-lt"/>
                          <a:ea typeface="+mn-ea"/>
                          <a:cs typeface="+mn-cs"/>
                          <a:sym typeface="Menlo Regular"/>
                        </a:defRPr>
                      </a:pPr>
                      <a:r>
                        <a:t>A9051/26 NOTAMN B) 2609120552 C) 2612120505 E) RWY 16/34 NOT USEFUL FOR ACFT WITH WT GREATER THAN 75000KG</a:t>
                      </a:r>
                    </a:p>
                    <a:p>
                      <a:pPr algn="l" defTabSz="457200">
                        <a:defRPr sz="700" b="1">
                          <a:solidFill>
                            <a:srgbClr val="000000"/>
                          </a:solidFill>
                          <a:latin typeface="+mn-lt"/>
                          <a:ea typeface="+mn-ea"/>
                          <a:cs typeface="+mn-cs"/>
                          <a:sym typeface="Menlo Regular"/>
                        </a:defRPr>
                      </a:pPr>
                      <a:r>
                        <a:t>(400 PCR)</a:t>
                      </a:r>
                    </a:p>
                    <a:p>
                      <a:pPr algn="l" defTabSz="457200">
                        <a:defRPr sz="700" b="1">
                          <a:solidFill>
                            <a:srgbClr val="000000"/>
                          </a:solidFill>
                          <a:latin typeface="+mn-lt"/>
                          <a:ea typeface="+mn-ea"/>
                          <a:cs typeface="+mn-cs"/>
                          <a:sym typeface="Menlo Regular"/>
                        </a:defRPr>
                      </a:pPr>
                      <a:r>
                        <a:t>B2509/26 NOTAMN B) 2610060615 C) 2611061200 D) DLY 0615-1200 E) RWY 12/30 CLSD</a:t>
                      </a:r>
                    </a:p>
                    <a:p>
                      <a:pPr algn="l" defTabSz="457200">
                        <a:defRPr sz="700" b="1">
                          <a:solidFill>
                            <a:srgbClr val="000000"/>
                          </a:solidFill>
                          <a:latin typeface="+mn-lt"/>
                          <a:ea typeface="+mn-ea"/>
                          <a:cs typeface="+mn-cs"/>
                          <a:sym typeface="Menlo Regular"/>
                        </a:defRPr>
                      </a:pPr>
                      <a:r>
                        <a:t>B2399/26 NOTAMN B) 2610070615 C) 2610201200 D) DLY 0615-1200 E) RWY 16/34 CLSD</a:t>
                      </a:r>
                    </a:p>
                    <a:p>
                      <a:pPr algn="l" defTabSz="457200">
                        <a:defRPr sz="700" b="1">
                          <a:solidFill>
                            <a:srgbClr val="000000"/>
                          </a:solidFill>
                          <a:latin typeface="+mn-lt"/>
                          <a:ea typeface="+mn-ea"/>
                          <a:cs typeface="+mn-cs"/>
                          <a:sym typeface="Menlo Regular"/>
                        </a:defRPr>
                      </a:pPr>
                      <a:endParaRPr/>
                    </a:p>
                    <a:p>
                      <a:pPr algn="l" defTabSz="304800">
                        <a:defRPr sz="700" b="1">
                          <a:solidFill>
                            <a:srgbClr val="000000"/>
                          </a:solidFill>
                          <a:latin typeface="+mn-lt"/>
                          <a:ea typeface="+mn-ea"/>
                          <a:cs typeface="+mn-cs"/>
                          <a:sym typeface="Menlo Regular"/>
                        </a:defRPr>
                      </a:pPr>
                      <a:r>
                        <a:t>------- MMUN ———</a:t>
                      </a:r>
                    </a:p>
                    <a:p>
                      <a:pPr algn="l" defTabSz="304800">
                        <a:defRPr sz="700" b="1">
                          <a:solidFill>
                            <a:srgbClr val="000000"/>
                          </a:solidFill>
                          <a:latin typeface="+mn-lt"/>
                          <a:ea typeface="+mn-ea"/>
                          <a:cs typeface="+mn-cs"/>
                          <a:sym typeface="Menlo Regular"/>
                        </a:defRPr>
                      </a:pPr>
                      <a:r>
                        <a:t>A7759/26 NOTAMR A5281/26 B) 2608142008 C) 2611131700 E) CRANE 40M HGT IN TERMINAL 1</a:t>
                      </a:r>
                    </a:p>
                    <a:p>
                      <a:pPr algn="l" defTabSz="304800">
                        <a:defRPr sz="700" b="1">
                          <a:solidFill>
                            <a:srgbClr val="000000"/>
                          </a:solidFill>
                          <a:latin typeface="+mn-lt"/>
                          <a:ea typeface="+mn-ea"/>
                          <a:cs typeface="+mn-cs"/>
                          <a:sym typeface="Menlo Regular"/>
                        </a:defRPr>
                      </a:pPr>
                      <a:endParaRPr/>
                    </a:p>
                    <a:p>
                      <a:pPr algn="l" defTabSz="457200">
                        <a:defRPr sz="700" b="1">
                          <a:solidFill>
                            <a:srgbClr val="000000"/>
                          </a:solidFill>
                          <a:latin typeface="+mn-lt"/>
                          <a:ea typeface="+mn-ea"/>
                          <a:cs typeface="+mn-cs"/>
                          <a:sym typeface="Menlo Regular"/>
                        </a:defRPr>
                      </a:pPr>
                      <a:r>
                        <a:t>------- MMCZ ——— </a:t>
                      </a:r>
                    </a:p>
                    <a:p>
                      <a:pPr algn="l" defTabSz="457200">
                        <a:defRPr sz="700" b="1">
                          <a:solidFill>
                            <a:srgbClr val="333333"/>
                          </a:solidFill>
                          <a:latin typeface="Helvetica Neue"/>
                          <a:ea typeface="Helvetica Neue"/>
                          <a:cs typeface="Helvetica Neue"/>
                          <a:sym typeface="Helvetica Neue"/>
                        </a:defRPr>
                      </a:pPr>
                      <a:endParaRPr>
                        <a:solidFill>
                          <a:srgbClr val="000000"/>
                        </a:solidFill>
                        <a:latin typeface="+mn-lt"/>
                        <a:ea typeface="+mn-ea"/>
                        <a:cs typeface="+mn-cs"/>
                        <a:sym typeface="Menlo Regular"/>
                      </a:endParaRPr>
                    </a:p>
                    <a:p>
                      <a:pPr algn="l">
                        <a:tabLst>
                          <a:tab pos="342900" algn="l"/>
                          <a:tab pos="342900" algn="l"/>
                        </a:tabLst>
                        <a:defRPr sz="700" b="1" spc="-1">
                          <a:solidFill>
                            <a:srgbClr val="000000"/>
                          </a:solidFill>
                          <a:latin typeface="+mn-lt"/>
                          <a:ea typeface="+mn-ea"/>
                          <a:cs typeface="+mn-cs"/>
                          <a:sym typeface="Menlo Regular"/>
                        </a:defRPr>
                      </a:pPr>
                      <a:r>
                        <a:t>------- MMTL ———</a:t>
                      </a:r>
                    </a:p>
                    <a:p>
                      <a:pPr algn="l">
                        <a:tabLst>
                          <a:tab pos="342900" algn="l"/>
                          <a:tab pos="342900" algn="l"/>
                        </a:tabLst>
                        <a:defRPr sz="700" b="1" spc="-1">
                          <a:solidFill>
                            <a:srgbClr val="000000"/>
                          </a:solidFill>
                          <a:latin typeface="+mn-lt"/>
                          <a:ea typeface="+mn-ea"/>
                          <a:cs typeface="+mn-cs"/>
                          <a:sym typeface="Menlo Regular"/>
                        </a:defRPr>
                      </a:pPr>
                      <a:r>
                        <a:t>A8410/26 NOTAMR A6054/26 B) 2608312045 C) 2611302359 E) AP HR OF SER ARE NOW FROM 1200 TO 2359 UTC</a:t>
                      </a:r>
                    </a:p>
                    <a:p>
                      <a:pPr algn="l">
                        <a:tabLst>
                          <a:tab pos="342900" algn="l"/>
                          <a:tab pos="342900" algn="l"/>
                        </a:tabLst>
                        <a:defRPr sz="700" b="1" spc="-1">
                          <a:solidFill>
                            <a:srgbClr val="000000"/>
                          </a:solidFill>
                          <a:latin typeface="+mn-lt"/>
                          <a:ea typeface="+mn-ea"/>
                          <a:cs typeface="+mn-cs"/>
                          <a:sym typeface="Menlo Regular"/>
                        </a:defRPr>
                      </a:pPr>
                      <a:endParaRPr/>
                    </a:p>
                    <a:p>
                      <a:pPr algn="l">
                        <a:tabLst>
                          <a:tab pos="342900" algn="l"/>
                          <a:tab pos="342900" algn="l"/>
                        </a:tabLst>
                        <a:defRPr sz="700" b="1" spc="-1">
                          <a:solidFill>
                            <a:srgbClr val="000000"/>
                          </a:solidFill>
                          <a:latin typeface="+mn-lt"/>
                          <a:ea typeface="+mn-ea"/>
                          <a:cs typeface="+mn-cs"/>
                          <a:sym typeface="Menlo Regular"/>
                        </a:defRPr>
                      </a:pPr>
                      <a:r>
                        <a:t>------- MMMD ———</a:t>
                      </a:r>
                    </a:p>
                    <a:p>
                      <a:pPr algn="l">
                        <a:tabLst>
                          <a:tab pos="342900" algn="l"/>
                          <a:tab pos="342900" algn="l"/>
                        </a:tabLst>
                        <a:defRPr sz="700" b="1" spc="-1">
                          <a:solidFill>
                            <a:srgbClr val="000000"/>
                          </a:solidFill>
                          <a:latin typeface="+mn-lt"/>
                          <a:ea typeface="+mn-ea"/>
                          <a:cs typeface="+mn-cs"/>
                          <a:sym typeface="Menlo Regular"/>
                        </a:defRPr>
                      </a:pPr>
                      <a:r>
                        <a:t>B1800/26 NOTAMN A) MMMD B) 2609092024 C) 2612092300 D) DLY 1500-2300 E) ARR AND DEP ARE NOT AVBL BY AWY B-UB-646 FOR MMMD AP</a:t>
                      </a:r>
                    </a:p>
                  </a:txBody>
                  <a:tcPr marL="0" marR="0" marT="0" marB="0" horzOverflow="overflow">
                    <a:lnT w="12700">
                      <a:solidFill>
                        <a:srgbClr val="FFFFFF"/>
                      </a:solidFill>
                    </a:lnT>
                    <a:solidFill>
                      <a:srgbClr val="92CDDD"/>
                    </a:solidFill>
                  </a:tcPr>
                </a:tc>
                <a:tc>
                  <a:txBody>
                    <a:bodyPr/>
                    <a:lstStyle/>
                    <a:p>
                      <a:pPr algn="l" defTabSz="304800">
                        <a:defRPr sz="700" b="1">
                          <a:solidFill>
                            <a:srgbClr val="000000"/>
                          </a:solidFill>
                          <a:latin typeface="+mn-lt"/>
                          <a:ea typeface="+mn-ea"/>
                          <a:cs typeface="+mn-cs"/>
                          <a:sym typeface="Menlo Regular"/>
                        </a:defRPr>
                      </a:pPr>
                      <a:endParaRPr dirty="0"/>
                    </a:p>
                    <a:p>
                      <a:pPr algn="l" defTabSz="304800">
                        <a:defRPr sz="700" b="1">
                          <a:solidFill>
                            <a:srgbClr val="000000"/>
                          </a:solidFill>
                          <a:latin typeface="+mn-lt"/>
                          <a:ea typeface="+mn-ea"/>
                          <a:cs typeface="+mn-cs"/>
                          <a:sym typeface="Menlo Regular"/>
                        </a:defRPr>
                      </a:pPr>
                      <a:r>
                        <a:rPr dirty="0"/>
                        <a:t>———— MMFR ———</a:t>
                      </a:r>
                    </a:p>
                    <a:p>
                      <a:pPr algn="l" defTabSz="304800">
                        <a:defRPr sz="700" b="1">
                          <a:solidFill>
                            <a:srgbClr val="000000"/>
                          </a:solidFill>
                          <a:latin typeface="+mn-lt"/>
                          <a:ea typeface="+mn-ea"/>
                          <a:cs typeface="+mn-cs"/>
                          <a:sym typeface="Menlo Regular"/>
                        </a:defRPr>
                      </a:pPr>
                      <a:r>
                        <a:rPr dirty="0"/>
                        <a:t>B1837/26 NOTAMR B1216/26 A) MMFR B) 2609141707 C) 2703131500 E) THE GOVERNMENT OF THE UNITED STATES OF AMERICA HAS ISSUED AN ADVISORY REGARDING A POTENTIALLY HAZARDOUS SITUATION WITHIN THE MAZATLAN OCEANIC (MMFO), MEXICO (MMFR), CENTRAL AMERICA (MHTG), BOGOTA(SKED),GUAYAQUIL (SEFG), AND PANAMA (MPZL) FLIGHT INFORMATION REGIONS AND IN THE PORTION OF THE NO FIR AREA (XX01) DEFINED BY 050000N 1200110W - 100143N 1043152W - 012432N 0915806W - 031924N 0915806W - 031924N 0900000W - 145857N 0900000W - 145857N 1200110W - 050000N 1200110W IT IS RECOMMENDED THAT OPERATORS EXERCISE CAUTION WHILE OPERATING IN THE AREAS OVER THE PACIFIC OCEAN AND THE GULF OF CALIFORNIA WITHIN THESE FLIGHT INFORMATION REGIONS (FIR) DUE TO MILITARY ACTIVITIES AND GNSS INTERFERENCE. THERE IS A POTENTIAL RISK TO AIRCRAFT AT ALL ALTITUDES, INCLUDING OVERFLIGHTS AND THE ARRIVAL AND DEPARTURE PHASES OF FLIGHT. AIR NAVIGATION AND AIR TRAFFIC CONTROL SERVICES MAINTAIN THEIR SURVEILLANCE SYSTEMS (SURVEILLANCE RADAR) AND CONVENTIONAL RADIO NAVIGATION AIDS (VOR/DME) NATIONWIDE FULLY OPERATIONAL, AS THESE ARE NOT VULNERABLE TO GNSS INTERFERENCE F) SFC G) UNL</a:t>
                      </a:r>
                    </a:p>
                    <a:p>
                      <a:pPr algn="l" defTabSz="304800">
                        <a:defRPr sz="700" b="1">
                          <a:solidFill>
                            <a:srgbClr val="000000"/>
                          </a:solidFill>
                          <a:latin typeface="+mn-lt"/>
                          <a:ea typeface="+mn-ea"/>
                          <a:cs typeface="+mn-cs"/>
                          <a:sym typeface="Menlo Regular"/>
                        </a:defRPr>
                      </a:pPr>
                      <a:endParaRPr dirty="0"/>
                    </a:p>
                    <a:p>
                      <a:pPr algn="l" defTabSz="304800">
                        <a:defRPr sz="700" b="1">
                          <a:solidFill>
                            <a:srgbClr val="000000"/>
                          </a:solidFill>
                          <a:latin typeface="+mn-lt"/>
                          <a:ea typeface="+mn-ea"/>
                          <a:cs typeface="+mn-cs"/>
                          <a:sym typeface="Menlo Regular"/>
                        </a:defRPr>
                      </a:pPr>
                      <a:r>
                        <a:rPr dirty="0"/>
                        <a:t>B2354/26 NOTAMR B1839/26 B) 2610021858 C) 2610302359 E) DUE TO VARIOUS FAA NOTIFICATIONS REGARDING POTENTIALLY HAZARDOUS GPS TESTING ACTIVITY WHICH MAY CAUSE INTERFERENCE, GNSS/GPS NAVIGATION SYSTEMS (INCLUDING WAAS, GBAS,AND ADS-B) AND RNAV PROCEDURES MAY BE UNAVAILABLE OR DEGRADED IN AWY SEGMENTS WITHIN ACC MMMZ AND MMTY. PILOTS MUST ANTICIPATE POSSIBLE GNSS/GPS UNAVAILABILITY, AND IN ITS CASE THE USE OF CONVENTIONAL NAVIGATION AIDS AS NECESSARY, MONITOR EMERGENCY FREQUENCY 121.5MHZ, AND REPORT ANY GPS ANOMALIES TO ATC. ATC MAY APPLY NON-GNSS PROCEDURES AS REQUIRED.</a:t>
                      </a:r>
                    </a:p>
                    <a:p>
                      <a:pPr algn="l" defTabSz="304800">
                        <a:defRPr sz="700" b="1">
                          <a:solidFill>
                            <a:srgbClr val="000000"/>
                          </a:solidFill>
                          <a:latin typeface="+mn-lt"/>
                          <a:ea typeface="+mn-ea"/>
                          <a:cs typeface="+mn-cs"/>
                          <a:sym typeface="Menlo Regular"/>
                        </a:defRPr>
                      </a:pPr>
                      <a:endParaRPr dirty="0"/>
                    </a:p>
                    <a:p>
                      <a:pPr algn="l" defTabSz="304800">
                        <a:defRPr sz="700" b="1">
                          <a:solidFill>
                            <a:srgbClr val="000000"/>
                          </a:solidFill>
                          <a:latin typeface="+mn-lt"/>
                          <a:ea typeface="+mn-ea"/>
                          <a:cs typeface="+mn-cs"/>
                          <a:sym typeface="Menlo Regular"/>
                        </a:defRPr>
                      </a:pPr>
                      <a:endParaRPr dirty="0"/>
                    </a:p>
                    <a:p>
                      <a:pPr algn="l" defTabSz="304800">
                        <a:defRPr sz="700" b="1">
                          <a:solidFill>
                            <a:srgbClr val="000000"/>
                          </a:solidFill>
                          <a:latin typeface="+mn-lt"/>
                          <a:ea typeface="+mn-ea"/>
                          <a:cs typeface="+mn-cs"/>
                          <a:sym typeface="Menlo Regular"/>
                        </a:defRPr>
                      </a:pPr>
                      <a:endParaRPr dirty="0"/>
                    </a:p>
                    <a:p>
                      <a:pPr algn="l" defTabSz="457200">
                        <a:defRPr sz="700" b="1">
                          <a:solidFill>
                            <a:srgbClr val="000000"/>
                          </a:solidFill>
                          <a:latin typeface="+mn-lt"/>
                          <a:ea typeface="+mn-ea"/>
                          <a:cs typeface="+mn-cs"/>
                          <a:sym typeface="Menlo Regular"/>
                        </a:defRPr>
                      </a:pPr>
                      <a:r>
                        <a:rPr dirty="0"/>
                        <a:t>——— MMFO ———</a:t>
                      </a:r>
                    </a:p>
                    <a:p>
                      <a:pPr algn="l" defTabSz="457200">
                        <a:defRPr sz="700" b="1">
                          <a:solidFill>
                            <a:srgbClr val="000000"/>
                          </a:solidFill>
                          <a:latin typeface="+mn-lt"/>
                          <a:ea typeface="+mn-ea"/>
                          <a:cs typeface="+mn-cs"/>
                          <a:sym typeface="Menlo Regular"/>
                        </a:defRPr>
                      </a:pPr>
                      <a:r>
                        <a:rPr dirty="0"/>
                        <a:t>B1841/26 NOTAMN A) MMFO B) 2609142130 C) 2703131500 E) THE GOVERNMENT OF THE UNITED STATES OF AMERICA HAS ISSUED AN ADVISORY REGARDING A POTENTIALLY HAZARDOUS SITUATION WITHIN THE MAZATLAN OCEANIC (MMFO), MEXICO (MMFR), IT IS RECOMMENDED THAT OPERATORS EXERCISE CAUTION WHILE OPERATING IN THE AREAS OVER THE PACIFIC OCEAN AND THE GULF OF CALIFORNIA WITHIN THESE FLIGHT INFORMATION REGIONS (FIR) DUE TO MILITARY ACTIVITIES AND GNSS INTERFERENCE. THERE IS A POTENTIAL RISK TO AIRCRAFT AT ALL ALTITUDES, INCLUDING OVERFLIGHTS AND THE ARRIVAL AND DEPARTURE PHASES OF FLIGHT. AIR NAVIGATION AND AIR TRAFFIC CONTROL SERVICES MAINTAIN THEIR SURVEILLANCE SYSTEMS (SURVEILLANCE RADAR) AND CONVENTIONAL RADIO NAVIGATION AIDS (VOR/DME) NATIONWIDE FULLY OPERATIONAL, AS THESE ARE NOT VULNERABLE TO GNSS INTERFERENCE</a:t>
                      </a:r>
                    </a:p>
                    <a:p>
                      <a:pPr algn="l" defTabSz="457200">
                        <a:defRPr sz="700" b="1">
                          <a:solidFill>
                            <a:srgbClr val="000000"/>
                          </a:solidFill>
                          <a:latin typeface="+mn-lt"/>
                          <a:ea typeface="+mn-ea"/>
                          <a:cs typeface="+mn-cs"/>
                          <a:sym typeface="Menlo Regular"/>
                        </a:defRPr>
                      </a:pPr>
                      <a:endParaRPr dirty="0"/>
                    </a:p>
                    <a:p>
                      <a:pPr algn="l" defTabSz="457200">
                        <a:defRPr sz="700" b="1">
                          <a:solidFill>
                            <a:srgbClr val="000000"/>
                          </a:solidFill>
                          <a:latin typeface="+mn-lt"/>
                          <a:ea typeface="+mn-ea"/>
                          <a:cs typeface="+mn-cs"/>
                          <a:sym typeface="Menlo Regular"/>
                        </a:defRPr>
                      </a:pPr>
                      <a:r>
                        <a:rPr dirty="0"/>
                        <a:t>B2362/26 NOTAMR B2355/26 B) 2610021930 C) 2610302359 E) DUE TO VARIOUS FAA NOTIFICATIONS REGARDING POTENTIALLY HAZARDOUS GPS TESTING ACTIVITY WHICH MAY CAUSE INTERFERENCE, GNSS/GPS NAVIGATION SYSTEMS (INCLUDING WAAS, GBAS,AND ADS-B) AND RNAV PROCEDURES MAY BE UNAVAILABLE OR DEGRADED IN AWY SEGMENTS WITHIN ACC MMMZ AND MMTY. PILOTS MUST ANTICIPATE POSSIBLE GNSS/GPS UNAVAILABILITY, AND IN ITS CASE THE USE OF CONVENTIONAL NAVIGATION AIDS AS NECESSARY, MONITOR EMERGENCY FREQUENCY 121.5MHZ, AND REPORT ANY GPS ANOMALIES TO ATC. ATC MAY APPLY NON-GNSS PROCEDURES AS REQUIRED.</a:t>
                      </a:r>
                    </a:p>
                    <a:p>
                      <a:pPr algn="l" defTabSz="457200">
                        <a:defRPr sz="700" b="1">
                          <a:solidFill>
                            <a:srgbClr val="000000"/>
                          </a:solidFill>
                          <a:latin typeface="+mn-lt"/>
                          <a:ea typeface="+mn-ea"/>
                          <a:cs typeface="+mn-cs"/>
                          <a:sym typeface="Menlo Regular"/>
                        </a:defRPr>
                      </a:pPr>
                      <a:endParaRPr dirty="0"/>
                    </a:p>
                    <a:p>
                      <a:pPr algn="l" defTabSz="457200">
                        <a:defRPr sz="700" b="1">
                          <a:solidFill>
                            <a:srgbClr val="000000"/>
                          </a:solidFill>
                          <a:latin typeface="+mn-lt"/>
                          <a:ea typeface="+mn-ea"/>
                          <a:cs typeface="+mn-cs"/>
                          <a:sym typeface="Menlo Regular"/>
                        </a:defRPr>
                      </a:pPr>
                      <a:endParaRPr dirty="0"/>
                    </a:p>
                    <a:p>
                      <a:pPr algn="l" defTabSz="304800">
                        <a:defRPr sz="700" b="1">
                          <a:solidFill>
                            <a:srgbClr val="000000"/>
                          </a:solidFill>
                          <a:latin typeface="+mn-lt"/>
                          <a:ea typeface="+mn-ea"/>
                          <a:cs typeface="+mn-cs"/>
                          <a:sym typeface="Menlo Regular"/>
                        </a:defRPr>
                      </a:pPr>
                      <a:r>
                        <a:rPr dirty="0"/>
                        <a:t>SPACE OPS</a:t>
                      </a:r>
                    </a:p>
                    <a:p>
                      <a:pPr algn="l" defTabSz="304800">
                        <a:defRPr sz="700" b="1">
                          <a:solidFill>
                            <a:srgbClr val="000000"/>
                          </a:solidFill>
                          <a:latin typeface="+mn-lt"/>
                          <a:ea typeface="+mn-ea"/>
                          <a:cs typeface="+mn-cs"/>
                          <a:sym typeface="Menlo Regular"/>
                        </a:defRPr>
                      </a:pPr>
                      <a:r>
                        <a:rPr lang="en-US" dirty="0"/>
                        <a:t>B2619/26 NOTAMR B2138/26 B) 2610100729 C) 2610160749 D) 10 0729-0834, 11 0721-0826, 12 0714-0819, 13 0706-0811, 14 0659-0804, 15 0651-0756, 16 0643-0749 E) DANGEROUS AREA FOR LAUNCH OF ROCKET SPACEX SDA-T1A LATERAL LIMIT AREA FORMED BY THE UNION OF THE FLW POINTS: FIR MEXICO (MMFR) F) SFC G) UNL</a:t>
                      </a:r>
                    </a:p>
                    <a:p>
                      <a:pPr algn="l" defTabSz="304800">
                        <a:defRPr sz="700" b="1">
                          <a:solidFill>
                            <a:srgbClr val="000000"/>
                          </a:solidFill>
                          <a:latin typeface="+mn-lt"/>
                          <a:ea typeface="+mn-ea"/>
                          <a:cs typeface="+mn-cs"/>
                          <a:sym typeface="Menlo Regular"/>
                        </a:defRPr>
                      </a:pPr>
                      <a:endParaRPr dirty="0">
                        <a:solidFill>
                          <a:srgbClr val="FF2600"/>
                        </a:solidFill>
                      </a:endParaRPr>
                    </a:p>
                    <a:p>
                      <a:pPr algn="l" defTabSz="304800">
                        <a:defRPr sz="700" b="1">
                          <a:solidFill>
                            <a:srgbClr val="000000"/>
                          </a:solidFill>
                          <a:latin typeface="+mn-lt"/>
                          <a:ea typeface="+mn-ea"/>
                          <a:cs typeface="+mn-cs"/>
                          <a:sym typeface="Menlo Regular"/>
                        </a:defRPr>
                      </a:pPr>
                      <a:r>
                        <a:rPr lang="en-US" dirty="0"/>
                        <a:t>B2620/26 NOTAMR B2139/26 B) 2610100729 C) 2610160730 D) 10 0729-0815, 11 0721-0807, 12 0714-0800, 13 0706-0752, 14 0659-0745, 15 0651-0737, 16 0643-0730 E) DANGEROUS AREA FOR LAUNCH OF ROCKET SPACEX SDA-T1A LATERAL LIMIT AREA FORMED BY THE UNION OF THE FLW POINTS: FIR MEXICO (MMFR) F) SFC G) UNL</a:t>
                      </a:r>
                    </a:p>
                    <a:p>
                      <a:pPr algn="l" defTabSz="304800">
                        <a:defRPr sz="700" b="1">
                          <a:solidFill>
                            <a:srgbClr val="000000"/>
                          </a:solidFill>
                          <a:latin typeface="+mn-lt"/>
                          <a:ea typeface="+mn-ea"/>
                          <a:cs typeface="+mn-cs"/>
                          <a:sym typeface="Menlo Regular"/>
                        </a:defRPr>
                      </a:pPr>
                      <a:endParaRPr lang="es-MX" dirty="0">
                        <a:solidFill>
                          <a:srgbClr val="FF2600"/>
                        </a:solidFill>
                      </a:endParaRPr>
                    </a:p>
                    <a:p>
                      <a:pPr marL="0" marR="0" lvl="0" indent="0" algn="l" defTabSz="304800" rtl="0" eaLnBrk="1" fontAlgn="auto" latinLnBrk="0" hangingPunct="1">
                        <a:lnSpc>
                          <a:spcPct val="100000"/>
                        </a:lnSpc>
                        <a:spcBef>
                          <a:spcPts val="0"/>
                        </a:spcBef>
                        <a:spcAft>
                          <a:spcPts val="0"/>
                        </a:spcAft>
                        <a:buClrTx/>
                        <a:buSzTx/>
                        <a:buFontTx/>
                        <a:buNone/>
                        <a:tabLst/>
                        <a:defRPr sz="700" b="1">
                          <a:solidFill>
                            <a:srgbClr val="000000"/>
                          </a:solidFill>
                          <a:latin typeface="+mn-lt"/>
                          <a:ea typeface="+mn-ea"/>
                          <a:cs typeface="+mn-cs"/>
                          <a:sym typeface="Menlo Regular"/>
                        </a:defRPr>
                      </a:pPr>
                      <a:r>
                        <a:rPr lang="es-AR" sz="700" b="1" i="0" u="none" strike="noStrike" cap="none" spc="0" baseline="0" dirty="0">
                          <a:solidFill>
                            <a:srgbClr val="000000"/>
                          </a:solidFill>
                          <a:uFillTx/>
                          <a:latin typeface="+mn-lt"/>
                          <a:ea typeface="+mn-ea"/>
                          <a:cs typeface="+mn-cs"/>
                          <a:sym typeface="Menlo Regular"/>
                        </a:rPr>
                        <a:t>B2621/26 NOTAMR B2141/26 B) 2610100729 C) 2610160749 D) 10 0729-0834, 11 0721-0826, 12 0714-0819, 13 0706-0811, 14 0659-0804, 15 0651-0756, 16 0643-0749 E) DANGEROUS AREA FOR LAUNCH OF ROCKET SPACEX SDA-T1A LATERAL LIMIT AREA FORMED BY THE UNION OF THE FLW POINTS: FIR MMFO F) SFC G) UNL</a:t>
                      </a:r>
                    </a:p>
                    <a:p>
                      <a:pPr algn="l" defTabSz="304800">
                        <a:defRPr sz="700" b="1">
                          <a:solidFill>
                            <a:srgbClr val="000000"/>
                          </a:solidFill>
                          <a:latin typeface="+mn-lt"/>
                          <a:ea typeface="+mn-ea"/>
                          <a:cs typeface="+mn-cs"/>
                          <a:sym typeface="Menlo Regular"/>
                        </a:defRPr>
                      </a:pPr>
                      <a:endParaRPr dirty="0">
                        <a:solidFill>
                          <a:srgbClr val="FF2600"/>
                        </a:solidFill>
                      </a:endParaRPr>
                    </a:p>
                    <a:p>
                      <a:pPr algn="l" defTabSz="304800">
                        <a:defRPr sz="700" b="1">
                          <a:solidFill>
                            <a:srgbClr val="000000"/>
                          </a:solidFill>
                          <a:latin typeface="+mn-lt"/>
                          <a:ea typeface="+mn-ea"/>
                          <a:cs typeface="+mn-cs"/>
                          <a:sym typeface="Menlo Regular"/>
                        </a:defRPr>
                      </a:pPr>
                      <a:r>
                        <a:rPr dirty="0"/>
                        <a:t>B2350/26 NOTAMN B) 2610102300 C) 2610170343 D) DLY 2300-0343 E) DANGEROUS AREA FOR REENTRY OF ROCKET SPACEX 15-25 STAGE 1 LATERAL LIMIT AREA FORMED BY THE UNION OF THE FLW POINTS: FIR MEXICO(MMFR) F) SFC G) UNL</a:t>
                      </a:r>
                    </a:p>
                  </a:txBody>
                  <a:tcPr marL="0" marR="0" marT="0" marB="0" horzOverflow="overflow">
                    <a:lnT w="12700">
                      <a:solidFill>
                        <a:srgbClr val="FFFFFF"/>
                      </a:solidFill>
                    </a:lnT>
                    <a:solidFill>
                      <a:srgbClr val="92CDDD"/>
                    </a:solidFill>
                  </a:tcPr>
                </a:tc>
                <a:extLst>
                  <a:ext uri="{0D108BD9-81ED-4DB2-BD59-A6C34878D82A}">
                    <a16:rowId xmlns:a16="http://schemas.microsoft.com/office/drawing/2014/main" val="10001"/>
                  </a:ext>
                </a:extLst>
              </a:tr>
            </a:tbl>
          </a:graphicData>
        </a:graphic>
      </p:graphicFrame>
      <p:sp>
        <p:nvSpPr>
          <p:cNvPr id="1270" name="Rectángulo 10"/>
          <p:cNvSpPr txBox="1"/>
          <p:nvPr/>
        </p:nvSpPr>
        <p:spPr>
          <a:xfrm>
            <a:off x="3945640" y="440771"/>
            <a:ext cx="4300721" cy="34017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000" b="1">
                <a:solidFill>
                  <a:srgbClr val="FF0000"/>
                </a:solidFill>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000" b="1" i="0" u="none" strike="noStrike" kern="0" cap="none" spc="0" normalizeH="0" baseline="0" noProof="0">
                <a:ln>
                  <a:noFill/>
                </a:ln>
                <a:solidFill>
                  <a:srgbClr val="FF0000"/>
                </a:solidFill>
                <a:effectLst/>
                <a:uLnTx/>
                <a:uFillTx/>
                <a:latin typeface="Calibri"/>
                <a:ea typeface="Calibri"/>
                <a:cs typeface="Calibri"/>
                <a:sym typeface="Calibri"/>
              </a:rPr>
              <a:t>SENEAM – Oct 8 2026</a:t>
            </a:r>
          </a:p>
        </p:txBody>
      </p:sp>
    </p:spTree>
  </p:cSld>
  <p:clrMapOvr>
    <a:masterClrMapping/>
  </p:clrMapOvr>
  <p:transition spd="med"/>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2" name="TextBox 3"/>
          <p:cNvSpPr txBox="1"/>
          <p:nvPr/>
        </p:nvSpPr>
        <p:spPr>
          <a:xfrm>
            <a:off x="4909456" y="-5619"/>
            <a:ext cx="2373095" cy="523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800" b="1">
                <a:solidFill>
                  <a:srgbClr val="002060"/>
                </a:solidFill>
                <a:latin typeface="Helvetica"/>
                <a:ea typeface="Helvetica"/>
                <a:cs typeface="Helvetica"/>
                <a:sym typeface="Helvetica"/>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800" b="1" i="0" u="none" strike="noStrike" kern="0" cap="none" spc="0" normalizeH="0" baseline="0" noProof="0">
                <a:ln>
                  <a:noFill/>
                </a:ln>
                <a:solidFill>
                  <a:srgbClr val="002060"/>
                </a:solidFill>
                <a:effectLst/>
                <a:uLnTx/>
                <a:uFillTx/>
                <a:latin typeface="Helvetica"/>
                <a:cs typeface="Helvetica"/>
                <a:sym typeface="Helvetica"/>
              </a:rPr>
              <a:t>CADENA</a:t>
            </a:r>
          </a:p>
        </p:txBody>
      </p:sp>
      <p:pic>
        <p:nvPicPr>
          <p:cNvPr id="1273" name="Imagen 6" descr="Imagen 6"/>
          <p:cNvPicPr>
            <a:picLocks noChangeAspect="1"/>
          </p:cNvPicPr>
          <p:nvPr/>
        </p:nvPicPr>
        <p:blipFill>
          <a:blip r:embed="rId2"/>
          <a:stretch>
            <a:fillRect/>
          </a:stretch>
        </p:blipFill>
        <p:spPr>
          <a:xfrm>
            <a:off x="211892" y="147573"/>
            <a:ext cx="2042081" cy="594415"/>
          </a:xfrm>
          <a:prstGeom prst="rect">
            <a:avLst/>
          </a:prstGeom>
          <a:ln w="12700">
            <a:miter lim="400000"/>
          </a:ln>
        </p:spPr>
      </p:pic>
      <p:pic>
        <p:nvPicPr>
          <p:cNvPr id="1274" name="Imagen 11" descr="Imagen 11"/>
          <p:cNvPicPr>
            <a:picLocks noChangeAspect="1"/>
          </p:cNvPicPr>
          <p:nvPr/>
        </p:nvPicPr>
        <p:blipFill>
          <a:blip r:embed="rId3"/>
          <a:stretch>
            <a:fillRect/>
          </a:stretch>
        </p:blipFill>
        <p:spPr>
          <a:xfrm>
            <a:off x="9256969" y="47221"/>
            <a:ext cx="2796161" cy="795118"/>
          </a:xfrm>
          <a:prstGeom prst="rect">
            <a:avLst/>
          </a:prstGeom>
          <a:ln w="12700">
            <a:miter lim="400000"/>
          </a:ln>
        </p:spPr>
      </p:pic>
      <p:sp>
        <p:nvSpPr>
          <p:cNvPr id="1275" name="Rectángulo 10"/>
          <p:cNvSpPr txBox="1"/>
          <p:nvPr/>
        </p:nvSpPr>
        <p:spPr>
          <a:xfrm>
            <a:off x="3945640" y="440771"/>
            <a:ext cx="4300721" cy="34017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000" b="1">
                <a:solidFill>
                  <a:srgbClr val="FF0000"/>
                </a:solidFill>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000" b="1" i="0" u="none" strike="noStrike" kern="0" cap="none" spc="0" normalizeH="0" baseline="0" noProof="0">
                <a:ln>
                  <a:noFill/>
                </a:ln>
                <a:solidFill>
                  <a:srgbClr val="FF0000"/>
                </a:solidFill>
                <a:effectLst/>
                <a:uLnTx/>
                <a:uFillTx/>
                <a:latin typeface="Calibri"/>
                <a:ea typeface="Calibri"/>
                <a:cs typeface="Calibri"/>
                <a:sym typeface="Calibri"/>
              </a:rPr>
              <a:t>SENEAM – Oct 8 2026</a:t>
            </a:r>
          </a:p>
        </p:txBody>
      </p:sp>
      <p:pic>
        <p:nvPicPr>
          <p:cNvPr id="1276" name="Captura de pantalla 2026-10-07 a la(s) 8.16.37 p.m..png" descr="Captura de pantalla 2026-10-07 a la(s) 8.16.37 p.m..png"/>
          <p:cNvPicPr>
            <a:picLocks noChangeAspect="1"/>
          </p:cNvPicPr>
          <p:nvPr/>
        </p:nvPicPr>
        <p:blipFill>
          <a:blip r:embed="rId4"/>
          <a:stretch>
            <a:fillRect/>
          </a:stretch>
        </p:blipFill>
        <p:spPr>
          <a:xfrm>
            <a:off x="470247" y="788460"/>
            <a:ext cx="5268530" cy="2963549"/>
          </a:xfrm>
          <a:prstGeom prst="rect">
            <a:avLst/>
          </a:prstGeom>
          <a:ln w="12700">
            <a:miter lim="400000"/>
          </a:ln>
        </p:spPr>
      </p:pic>
      <p:pic>
        <p:nvPicPr>
          <p:cNvPr id="1277" name="Captura de pantalla 2026-10-07 a la(s) 8.16.53 p.m..png" descr="Captura de pantalla 2026-10-07 a la(s) 8.16.53 p.m..png"/>
          <p:cNvPicPr>
            <a:picLocks noChangeAspect="1"/>
          </p:cNvPicPr>
          <p:nvPr/>
        </p:nvPicPr>
        <p:blipFill>
          <a:blip r:embed="rId5"/>
          <a:stretch>
            <a:fillRect/>
          </a:stretch>
        </p:blipFill>
        <p:spPr>
          <a:xfrm>
            <a:off x="6164004" y="761608"/>
            <a:ext cx="5357391" cy="3017254"/>
          </a:xfrm>
          <a:prstGeom prst="rect">
            <a:avLst/>
          </a:prstGeom>
          <a:ln w="12700">
            <a:miter lim="400000"/>
          </a:ln>
        </p:spPr>
      </p:pic>
      <p:pic>
        <p:nvPicPr>
          <p:cNvPr id="1278" name="Captura de pantalla 2026-10-07 a la(s) 8.17.06 p.m..png" descr="Captura de pantalla 2026-10-07 a la(s) 8.17.06 p.m..png"/>
          <p:cNvPicPr>
            <a:picLocks noChangeAspect="1"/>
          </p:cNvPicPr>
          <p:nvPr/>
        </p:nvPicPr>
        <p:blipFill>
          <a:blip r:embed="rId6"/>
          <a:stretch>
            <a:fillRect/>
          </a:stretch>
        </p:blipFill>
        <p:spPr>
          <a:xfrm>
            <a:off x="425816" y="3824507"/>
            <a:ext cx="5357392" cy="3017253"/>
          </a:xfrm>
          <a:prstGeom prst="rect">
            <a:avLst/>
          </a:prstGeom>
          <a:ln w="12700">
            <a:miter lim="400000"/>
          </a:ln>
        </p:spPr>
      </p:pic>
      <p:pic>
        <p:nvPicPr>
          <p:cNvPr id="1279" name="Captura de pantalla 2026-10-07 a la(s) 8.17.19 p.m..png" descr="Captura de pantalla 2026-10-07 a la(s) 8.17.19 p.m..png"/>
          <p:cNvPicPr>
            <a:picLocks noChangeAspect="1"/>
          </p:cNvPicPr>
          <p:nvPr/>
        </p:nvPicPr>
        <p:blipFill>
          <a:blip r:embed="rId7"/>
          <a:stretch>
            <a:fillRect/>
          </a:stretch>
        </p:blipFill>
        <p:spPr>
          <a:xfrm>
            <a:off x="6162695" y="3793836"/>
            <a:ext cx="5473056" cy="3078595"/>
          </a:xfrm>
          <a:prstGeom prst="rect">
            <a:avLst/>
          </a:prstGeom>
          <a:ln w="12700">
            <a:miter lim="400000"/>
          </a:ln>
        </p:spPr>
      </p:pic>
    </p:spTree>
  </p:cSld>
  <p:clrMapOvr>
    <a:masterClrMapping/>
  </p:clrMapOvr>
  <p:transition spd="med"/>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1" name="Rectángulo 10"/>
          <p:cNvSpPr txBox="1"/>
          <p:nvPr/>
        </p:nvSpPr>
        <p:spPr>
          <a:xfrm>
            <a:off x="2636520" y="668286"/>
            <a:ext cx="6918960" cy="49704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3200" b="1">
                <a:solidFill>
                  <a:srgbClr val="FF0000"/>
                </a:solidFill>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3200" b="1" i="0" u="none" strike="noStrike" kern="0" cap="none" spc="0" normalizeH="0" baseline="0" noProof="0">
                <a:ln>
                  <a:noFill/>
                </a:ln>
                <a:solidFill>
                  <a:srgbClr val="FF0000"/>
                </a:solidFill>
                <a:effectLst/>
                <a:uLnTx/>
                <a:uFillTx/>
                <a:latin typeface="Calibri"/>
                <a:ea typeface="Calibri"/>
                <a:cs typeface="Calibri"/>
                <a:sym typeface="Calibri"/>
              </a:rPr>
              <a:t>SENEAM</a:t>
            </a:r>
          </a:p>
        </p:txBody>
      </p:sp>
      <p:sp>
        <p:nvSpPr>
          <p:cNvPr id="1282" name="Rectángulo 1"/>
          <p:cNvSpPr txBox="1"/>
          <p:nvPr/>
        </p:nvSpPr>
        <p:spPr>
          <a:xfrm>
            <a:off x="1950720" y="228600"/>
            <a:ext cx="8290560" cy="39247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400" b="1">
                <a:solidFill>
                  <a:srgbClr val="002060"/>
                </a:solidFill>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400" b="1" i="0" u="none" strike="noStrike" kern="0" cap="none" spc="0" normalizeH="0" baseline="0" noProof="0">
                <a:ln>
                  <a:noFill/>
                </a:ln>
                <a:solidFill>
                  <a:srgbClr val="002060"/>
                </a:solidFill>
                <a:effectLst/>
                <a:uLnTx/>
                <a:uFillTx/>
                <a:latin typeface="Calibri"/>
                <a:ea typeface="Calibri"/>
                <a:cs typeface="Calibri"/>
                <a:sym typeface="Calibri"/>
              </a:rPr>
              <a:t>HURRICANE ISAIAS UPDATE – 1300 UTC – OCTOBER 8, 2026</a:t>
            </a:r>
          </a:p>
        </p:txBody>
      </p:sp>
      <p:graphicFrame>
        <p:nvGraphicFramePr>
          <p:cNvPr id="1283" name="Table 1"/>
          <p:cNvGraphicFramePr/>
          <p:nvPr/>
        </p:nvGraphicFramePr>
        <p:xfrm>
          <a:off x="2216149" y="1288524"/>
          <a:ext cx="7759701" cy="3921168"/>
        </p:xfrm>
        <a:graphic>
          <a:graphicData uri="http://schemas.openxmlformats.org/drawingml/2006/table">
            <a:tbl>
              <a:tblPr/>
              <a:tblGrid>
                <a:gridCol w="7759701">
                  <a:extLst>
                    <a:ext uri="{9D8B030D-6E8A-4147-A177-3AD203B41FA5}">
                      <a16:colId xmlns:a16="http://schemas.microsoft.com/office/drawing/2014/main" val="20000"/>
                    </a:ext>
                  </a:extLst>
                </a:gridCol>
              </a:tblGrid>
              <a:tr h="585291">
                <a:tc>
                  <a:txBody>
                    <a:bodyPr/>
                    <a:lstStyle/>
                    <a:p>
                      <a:pPr algn="ctr">
                        <a:defRPr sz="1800">
                          <a:solidFill>
                            <a:srgbClr val="000000"/>
                          </a:solidFill>
                        </a:defRPr>
                      </a:pPr>
                      <a:r>
                        <a:rPr sz="2000" b="1">
                          <a:latin typeface="+mj-lt"/>
                          <a:ea typeface="+mj-ea"/>
                          <a:cs typeface="+mj-cs"/>
                        </a:rPr>
                        <a:t>PROJECTED PATH  IN 
YOUR AIRSPACE</a:t>
                      </a:r>
                    </a:p>
                  </a:txBody>
                  <a:tcPr marL="9525" marR="9525" marT="9525" marB="9525" anchor="ctr" horzOverflow="overflow">
                    <a:solidFill>
                      <a:srgbClr val="CCC1DA"/>
                    </a:solidFill>
                  </a:tcPr>
                </a:tc>
                <a:extLst>
                  <a:ext uri="{0D108BD9-81ED-4DB2-BD59-A6C34878D82A}">
                    <a16:rowId xmlns:a16="http://schemas.microsoft.com/office/drawing/2014/main" val="10000"/>
                  </a:ext>
                </a:extLst>
              </a:tr>
              <a:tr h="3292518">
                <a:tc>
                  <a:txBody>
                    <a:bodyPr/>
                    <a:lstStyle/>
                    <a:p>
                      <a:pPr algn="l">
                        <a:defRPr sz="1800">
                          <a:solidFill>
                            <a:srgbClr val="000000"/>
                          </a:solidFill>
                          <a:latin typeface="+mj-lt"/>
                          <a:ea typeface="+mj-ea"/>
                          <a:cs typeface="+mj-cs"/>
                        </a:defRPr>
                      </a:pPr>
                      <a:endParaRPr/>
                    </a:p>
                  </a:txBody>
                  <a:tcPr marL="9525" marR="9525" marT="9525" marB="9525" horzOverflow="overflow">
                    <a:solidFill>
                      <a:srgbClr val="CCC1DA"/>
                    </a:solidFill>
                  </a:tcPr>
                </a:tc>
                <a:extLst>
                  <a:ext uri="{0D108BD9-81ED-4DB2-BD59-A6C34878D82A}">
                    <a16:rowId xmlns:a16="http://schemas.microsoft.com/office/drawing/2014/main" val="10001"/>
                  </a:ext>
                </a:extLst>
              </a:tr>
            </a:tbl>
          </a:graphicData>
        </a:graphic>
      </p:graphicFrame>
      <p:pic>
        <p:nvPicPr>
          <p:cNvPr id="1284" name="Captura de pantalla 2026-10-08 a la(s) 7.09.12 a.m..png" descr="Captura de pantalla 2026-10-08 a la(s) 7.09.12 a.m..png"/>
          <p:cNvPicPr>
            <a:picLocks noChangeAspect="1"/>
          </p:cNvPicPr>
          <p:nvPr/>
        </p:nvPicPr>
        <p:blipFill>
          <a:blip r:embed="rId2"/>
          <a:stretch>
            <a:fillRect/>
          </a:stretch>
        </p:blipFill>
        <p:spPr>
          <a:xfrm>
            <a:off x="2884731" y="1902525"/>
            <a:ext cx="5940046" cy="4895734"/>
          </a:xfrm>
          <a:prstGeom prst="rect">
            <a:avLst/>
          </a:prstGeom>
          <a:ln w="12700">
            <a:miter lim="400000"/>
          </a:ln>
        </p:spPr>
      </p:pic>
    </p:spTree>
  </p:cSld>
  <p:clrMapOvr>
    <a:masterClrMapping/>
  </p:clrMapOvr>
  <p:transition spd="med"/>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6" name="Rectángulo 10"/>
          <p:cNvSpPr txBox="1"/>
          <p:nvPr/>
        </p:nvSpPr>
        <p:spPr>
          <a:xfrm>
            <a:off x="2712720" y="874930"/>
            <a:ext cx="6918960" cy="49704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3200" b="1">
                <a:solidFill>
                  <a:srgbClr val="FF0000"/>
                </a:solidFill>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3200" b="1" i="0" u="none" strike="noStrike" kern="0" cap="none" spc="0" normalizeH="0" baseline="0" noProof="0">
                <a:ln>
                  <a:noFill/>
                </a:ln>
                <a:solidFill>
                  <a:srgbClr val="FF0000"/>
                </a:solidFill>
                <a:effectLst/>
                <a:uLnTx/>
                <a:uFillTx/>
                <a:latin typeface="Calibri"/>
                <a:ea typeface="Calibri"/>
                <a:cs typeface="Calibri"/>
                <a:sym typeface="Calibri"/>
              </a:rPr>
              <a:t>SENEAM</a:t>
            </a:r>
          </a:p>
        </p:txBody>
      </p:sp>
      <p:sp>
        <p:nvSpPr>
          <p:cNvPr id="1287" name="Rectángulo 1"/>
          <p:cNvSpPr txBox="1"/>
          <p:nvPr/>
        </p:nvSpPr>
        <p:spPr>
          <a:xfrm>
            <a:off x="1950720" y="228600"/>
            <a:ext cx="8290560" cy="39247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400" b="1">
                <a:solidFill>
                  <a:srgbClr val="002060"/>
                </a:solidFill>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400" b="1" i="0" u="none" strike="noStrike" kern="0" cap="none" spc="0" normalizeH="0" baseline="0" noProof="0">
                <a:ln>
                  <a:noFill/>
                </a:ln>
                <a:solidFill>
                  <a:srgbClr val="002060"/>
                </a:solidFill>
                <a:effectLst/>
                <a:uLnTx/>
                <a:uFillTx/>
                <a:latin typeface="Calibri"/>
                <a:ea typeface="Calibri"/>
                <a:cs typeface="Calibri"/>
                <a:sym typeface="Calibri"/>
              </a:rPr>
              <a:t>HURRICANE ACTIVITY UPDATE – 1300 UTC – OCTOBER 8, 2026</a:t>
            </a:r>
          </a:p>
        </p:txBody>
      </p:sp>
      <p:graphicFrame>
        <p:nvGraphicFramePr>
          <p:cNvPr id="1288" name="Table 1"/>
          <p:cNvGraphicFramePr/>
          <p:nvPr/>
        </p:nvGraphicFramePr>
        <p:xfrm>
          <a:off x="1603892" y="1558141"/>
          <a:ext cx="9136614" cy="4479010"/>
        </p:xfrm>
        <a:graphic>
          <a:graphicData uri="http://schemas.openxmlformats.org/drawingml/2006/table">
            <a:tbl>
              <a:tblPr/>
              <a:tblGrid>
                <a:gridCol w="4568307">
                  <a:extLst>
                    <a:ext uri="{9D8B030D-6E8A-4147-A177-3AD203B41FA5}">
                      <a16:colId xmlns:a16="http://schemas.microsoft.com/office/drawing/2014/main" val="20000"/>
                    </a:ext>
                  </a:extLst>
                </a:gridCol>
                <a:gridCol w="4568307">
                  <a:extLst>
                    <a:ext uri="{9D8B030D-6E8A-4147-A177-3AD203B41FA5}">
                      <a16:colId xmlns:a16="http://schemas.microsoft.com/office/drawing/2014/main" val="20001"/>
                    </a:ext>
                  </a:extLst>
                </a:gridCol>
              </a:tblGrid>
              <a:tr h="551685">
                <a:tc gridSpan="2">
                  <a:txBody>
                    <a:bodyPr/>
                    <a:lstStyle/>
                    <a:p>
                      <a:pPr algn="ctr">
                        <a:defRPr sz="1800">
                          <a:solidFill>
                            <a:srgbClr val="000000"/>
                          </a:solidFill>
                        </a:defRPr>
                      </a:pPr>
                      <a:r>
                        <a:rPr sz="2000" b="1">
                          <a:latin typeface="+mj-lt"/>
                          <a:ea typeface="+mj-ea"/>
                          <a:cs typeface="+mj-cs"/>
                        </a:rPr>
                        <a:t>PROJECTED IMPACT </a:t>
                      </a:r>
                    </a:p>
                  </a:txBody>
                  <a:tcPr marL="9525" marR="9525" marT="9525" marB="9525" anchor="ctr" horzOverflow="overflow">
                    <a:solidFill>
                      <a:srgbClr val="CCC1DA"/>
                    </a:solidFill>
                  </a:tcPr>
                </a:tc>
                <a:tc hMerge="1">
                  <a:txBody>
                    <a:bodyPr/>
                    <a:lstStyle/>
                    <a:p>
                      <a:endParaRPr lang="es-AR"/>
                    </a:p>
                  </a:txBody>
                  <a:tcPr/>
                </a:tc>
                <a:extLst>
                  <a:ext uri="{0D108BD9-81ED-4DB2-BD59-A6C34878D82A}">
                    <a16:rowId xmlns:a16="http://schemas.microsoft.com/office/drawing/2014/main" val="10000"/>
                  </a:ext>
                </a:extLst>
              </a:tr>
              <a:tr h="3927325">
                <a:tc>
                  <a:txBody>
                    <a:bodyPr/>
                    <a:lstStyle/>
                    <a:p>
                      <a:pPr algn="ctr">
                        <a:defRPr sz="2000" b="1">
                          <a:solidFill>
                            <a:srgbClr val="000000"/>
                          </a:solidFill>
                          <a:latin typeface="+mj-lt"/>
                          <a:ea typeface="+mj-ea"/>
                          <a:cs typeface="+mj-cs"/>
                        </a:defRPr>
                      </a:pPr>
                      <a:r>
                        <a:t>THURSDAY OCT 8</a:t>
                      </a:r>
                    </a:p>
                    <a:p>
                      <a:pPr algn="ctr">
                        <a:defRPr sz="2000">
                          <a:solidFill>
                            <a:srgbClr val="000000"/>
                          </a:solidFill>
                          <a:latin typeface="+mj-lt"/>
                          <a:ea typeface="+mj-ea"/>
                          <a:cs typeface="+mj-cs"/>
                        </a:defRPr>
                      </a:pPr>
                      <a:r>
                        <a:t>AIRPORT CLOSING: NO AIRPORT CLOSURES EXPECTED</a:t>
                      </a:r>
                    </a:p>
                    <a:p>
                      <a:pPr algn="ctr">
                        <a:defRPr sz="2000">
                          <a:solidFill>
                            <a:srgbClr val="000000"/>
                          </a:solidFill>
                          <a:latin typeface="+mj-lt"/>
                          <a:ea typeface="+mj-ea"/>
                          <a:cs typeface="+mj-cs"/>
                        </a:defRPr>
                      </a:pPr>
                      <a:r>
                        <a:t>STAFFING ISSUES: NO ISSUES</a:t>
                      </a:r>
                    </a:p>
                    <a:p>
                      <a:pPr algn="ctr">
                        <a:defRPr sz="2000">
                          <a:solidFill>
                            <a:srgbClr val="000000"/>
                          </a:solidFill>
                          <a:latin typeface="+mj-lt"/>
                          <a:ea typeface="+mj-ea"/>
                          <a:cs typeface="+mj-cs"/>
                        </a:defRPr>
                      </a:pPr>
                      <a:r>
                        <a:t> EQUIPMENT OUTAGES: NONE</a:t>
                      </a:r>
                    </a:p>
                  </a:txBody>
                  <a:tcPr marL="9525" marR="9525" marT="9525" marB="9525" anchor="ctr" horzOverflow="overflow">
                    <a:solidFill>
                      <a:srgbClr val="CCC1DA"/>
                    </a:solidFill>
                  </a:tcPr>
                </a:tc>
                <a:tc>
                  <a:txBody>
                    <a:bodyPr/>
                    <a:lstStyle/>
                    <a:p>
                      <a:pPr algn="ctr">
                        <a:defRPr sz="2000" b="1">
                          <a:solidFill>
                            <a:srgbClr val="000000"/>
                          </a:solidFill>
                          <a:latin typeface="+mj-lt"/>
                          <a:ea typeface="+mj-ea"/>
                          <a:cs typeface="+mj-cs"/>
                        </a:defRPr>
                      </a:pPr>
                      <a:r>
                        <a:t>FRIDAY OCT 9</a:t>
                      </a:r>
                    </a:p>
                    <a:p>
                      <a:pPr algn="ctr">
                        <a:defRPr sz="2000">
                          <a:solidFill>
                            <a:srgbClr val="000000"/>
                          </a:solidFill>
                          <a:latin typeface="+mj-lt"/>
                          <a:ea typeface="+mj-ea"/>
                          <a:cs typeface="+mj-cs"/>
                        </a:defRPr>
                      </a:pPr>
                      <a:r>
                        <a:t>AIRPORT CLOSING: NO AIRPORT CLOSURES EXPECTED</a:t>
                      </a:r>
                    </a:p>
                    <a:p>
                      <a:pPr algn="ctr">
                        <a:defRPr sz="2000">
                          <a:solidFill>
                            <a:srgbClr val="000000"/>
                          </a:solidFill>
                          <a:latin typeface="+mj-lt"/>
                          <a:ea typeface="+mj-ea"/>
                          <a:cs typeface="+mj-cs"/>
                        </a:defRPr>
                      </a:pPr>
                      <a:r>
                        <a:t>STAFFING ISSUES: NO ISSUES</a:t>
                      </a:r>
                    </a:p>
                    <a:p>
                      <a:pPr algn="ctr">
                        <a:defRPr sz="2000">
                          <a:solidFill>
                            <a:srgbClr val="000000"/>
                          </a:solidFill>
                          <a:latin typeface="+mj-lt"/>
                          <a:ea typeface="+mj-ea"/>
                          <a:cs typeface="+mj-cs"/>
                        </a:defRPr>
                      </a:pPr>
                      <a:r>
                        <a:t> EQUIPMENT OUTAGES: NONE</a:t>
                      </a:r>
                    </a:p>
                  </a:txBody>
                  <a:tcPr marL="9525" marR="9525" marT="9525" marB="9525" anchor="ctr" horzOverflow="overflow">
                    <a:solidFill>
                      <a:srgbClr val="CCC1DA"/>
                    </a:solidFill>
                  </a:tcPr>
                </a:tc>
                <a:extLst>
                  <a:ext uri="{0D108BD9-81ED-4DB2-BD59-A6C34878D82A}">
                    <a16:rowId xmlns:a16="http://schemas.microsoft.com/office/drawing/2014/main" val="10001"/>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1200">
        <p:fade/>
      </p:transition>
    </mc:Choice>
    <mc:Fallback xmlns:a14="http://schemas.microsoft.com/office/drawing/2010/main" xmlns:m="http://schemas.openxmlformats.org/officeDocument/2006/math" xmlns="">
      <p:transition spd="slow">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 name="Rectángulo 10"/>
          <p:cNvSpPr txBox="1"/>
          <p:nvPr/>
        </p:nvSpPr>
        <p:spPr>
          <a:xfrm>
            <a:off x="2712720" y="874930"/>
            <a:ext cx="6918960" cy="49704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3200" b="1">
                <a:solidFill>
                  <a:srgbClr val="FF0000"/>
                </a:solidFill>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3200" b="1" i="0" u="none" strike="noStrike" kern="0" cap="none" spc="0" normalizeH="0" baseline="0" noProof="0">
                <a:ln>
                  <a:noFill/>
                </a:ln>
                <a:solidFill>
                  <a:srgbClr val="FF0000"/>
                </a:solidFill>
                <a:effectLst/>
                <a:uLnTx/>
                <a:uFillTx/>
                <a:latin typeface="Calibri"/>
                <a:ea typeface="Calibri"/>
                <a:cs typeface="Calibri"/>
                <a:sym typeface="Calibri"/>
              </a:rPr>
              <a:t> SENEAM</a:t>
            </a:r>
          </a:p>
        </p:txBody>
      </p:sp>
      <p:sp>
        <p:nvSpPr>
          <p:cNvPr id="1291" name="Rectángulo 1"/>
          <p:cNvSpPr txBox="1"/>
          <p:nvPr/>
        </p:nvSpPr>
        <p:spPr>
          <a:xfrm>
            <a:off x="1950720" y="228600"/>
            <a:ext cx="8290560" cy="39247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400" b="1">
                <a:solidFill>
                  <a:srgbClr val="002060"/>
                </a:solidFill>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400" b="1" i="0" u="none" strike="noStrike" kern="0" cap="none" spc="0" normalizeH="0" baseline="0" noProof="0">
                <a:ln>
                  <a:noFill/>
                </a:ln>
                <a:solidFill>
                  <a:srgbClr val="002060"/>
                </a:solidFill>
                <a:effectLst/>
                <a:uLnTx/>
                <a:uFillTx/>
                <a:latin typeface="Calibri"/>
                <a:ea typeface="Calibri"/>
                <a:cs typeface="Calibri"/>
                <a:sym typeface="Calibri"/>
              </a:rPr>
              <a:t>HURRICANE ACTIVITY UPDATE – 1300 UTC – OCTOBER 8, 2026</a:t>
            </a:r>
          </a:p>
        </p:txBody>
      </p:sp>
      <p:graphicFrame>
        <p:nvGraphicFramePr>
          <p:cNvPr id="1292" name="Table 1"/>
          <p:cNvGraphicFramePr/>
          <p:nvPr/>
        </p:nvGraphicFramePr>
        <p:xfrm>
          <a:off x="1540956" y="1482456"/>
          <a:ext cx="9262487" cy="4668803"/>
        </p:xfrm>
        <a:graphic>
          <a:graphicData uri="http://schemas.openxmlformats.org/drawingml/2006/table">
            <a:tbl>
              <a:tblPr/>
              <a:tblGrid>
                <a:gridCol w="4631244">
                  <a:extLst>
                    <a:ext uri="{9D8B030D-6E8A-4147-A177-3AD203B41FA5}">
                      <a16:colId xmlns:a16="http://schemas.microsoft.com/office/drawing/2014/main" val="20000"/>
                    </a:ext>
                  </a:extLst>
                </a:gridCol>
                <a:gridCol w="4631243">
                  <a:extLst>
                    <a:ext uri="{9D8B030D-6E8A-4147-A177-3AD203B41FA5}">
                      <a16:colId xmlns:a16="http://schemas.microsoft.com/office/drawing/2014/main" val="20001"/>
                    </a:ext>
                  </a:extLst>
                </a:gridCol>
              </a:tblGrid>
              <a:tr h="895028">
                <a:tc>
                  <a:txBody>
                    <a:bodyPr/>
                    <a:lstStyle/>
                    <a:p>
                      <a:pPr algn="ctr">
                        <a:defRPr sz="1800">
                          <a:solidFill>
                            <a:srgbClr val="000000"/>
                          </a:solidFill>
                        </a:defRPr>
                      </a:pPr>
                      <a:r>
                        <a:rPr sz="2000" b="1">
                          <a:latin typeface="+mj-lt"/>
                          <a:ea typeface="+mj-ea"/>
                          <a:cs typeface="+mj-cs"/>
                        </a:rPr>
                        <a:t>IMPACTED ROUTES </a:t>
                      </a:r>
                    </a:p>
                  </a:txBody>
                  <a:tcPr marL="9525" marR="9525" marT="9525" marB="9525" anchor="ctr" horzOverflow="overflow">
                    <a:solidFill>
                      <a:srgbClr val="CCC1DA"/>
                    </a:solidFill>
                  </a:tcPr>
                </a:tc>
                <a:tc>
                  <a:txBody>
                    <a:bodyPr/>
                    <a:lstStyle/>
                    <a:p>
                      <a:pPr algn="ctr">
                        <a:defRPr sz="1800">
                          <a:solidFill>
                            <a:srgbClr val="000000"/>
                          </a:solidFill>
                        </a:defRPr>
                      </a:pPr>
                      <a:r>
                        <a:rPr sz="2000" b="1">
                          <a:latin typeface="+mj-lt"/>
                          <a:ea typeface="+mj-ea"/>
                          <a:cs typeface="+mj-cs"/>
                        </a:rPr>
                        <a:t>PLANNED 
TRAFFIC MANAGEMENT 
MEASURES</a:t>
                      </a:r>
                    </a:p>
                  </a:txBody>
                  <a:tcPr marL="9525" marR="9525" marT="9525" marB="9525" anchor="ctr" horzOverflow="overflow">
                    <a:solidFill>
                      <a:srgbClr val="CCC1DA"/>
                    </a:solidFill>
                  </a:tcPr>
                </a:tc>
                <a:extLst>
                  <a:ext uri="{0D108BD9-81ED-4DB2-BD59-A6C34878D82A}">
                    <a16:rowId xmlns:a16="http://schemas.microsoft.com/office/drawing/2014/main" val="10000"/>
                  </a:ext>
                </a:extLst>
              </a:tr>
              <a:tr h="3735353">
                <a:tc>
                  <a:txBody>
                    <a:bodyPr/>
                    <a:lstStyle/>
                    <a:p>
                      <a:pPr algn="l">
                        <a:defRPr sz="2000">
                          <a:solidFill>
                            <a:srgbClr val="000000"/>
                          </a:solidFill>
                          <a:latin typeface="+mj-lt"/>
                          <a:ea typeface="+mj-ea"/>
                          <a:cs typeface="+mj-cs"/>
                        </a:defRPr>
                      </a:pPr>
                      <a:endParaRPr/>
                    </a:p>
                    <a:p>
                      <a:pPr marL="463550" indent="-350838" algn="l">
                        <a:buSzPct val="100000"/>
                        <a:buFont typeface="Arial"/>
                        <a:buChar char="•"/>
                        <a:defRPr sz="2000">
                          <a:solidFill>
                            <a:srgbClr val="000000"/>
                          </a:solidFill>
                          <a:latin typeface="+mj-lt"/>
                          <a:ea typeface="+mj-ea"/>
                          <a:cs typeface="+mj-cs"/>
                        </a:defRPr>
                      </a:pPr>
                      <a:r>
                        <a:t>FRA TRIALS PARTICIPANT AIRLINES CAN CONTINUE UNDER FRA RULES</a:t>
                      </a:r>
                    </a:p>
                  </a:txBody>
                  <a:tcPr marL="9525" marR="9525" marT="9525" marB="9525" horzOverflow="overflow">
                    <a:solidFill>
                      <a:srgbClr val="CCC1DA"/>
                    </a:solidFill>
                  </a:tcPr>
                </a:tc>
                <a:tc>
                  <a:txBody>
                    <a:bodyPr/>
                    <a:lstStyle/>
                    <a:p>
                      <a:pPr algn="l" defTabSz="457200">
                        <a:lnSpc>
                          <a:spcPct val="90000"/>
                        </a:lnSpc>
                        <a:defRPr sz="2000">
                          <a:solidFill>
                            <a:srgbClr val="000000"/>
                          </a:solidFill>
                          <a:latin typeface="+mj-lt"/>
                          <a:ea typeface="+mj-ea"/>
                          <a:cs typeface="+mj-cs"/>
                        </a:defRPr>
                      </a:pPr>
                      <a:endParaRPr/>
                    </a:p>
                    <a:p>
                      <a:pPr algn="l" defTabSz="457200">
                        <a:lnSpc>
                          <a:spcPct val="90000"/>
                        </a:lnSpc>
                        <a:defRPr sz="2000">
                          <a:solidFill>
                            <a:srgbClr val="000000"/>
                          </a:solidFill>
                          <a:latin typeface="+mj-lt"/>
                          <a:ea typeface="+mj-ea"/>
                          <a:cs typeface="+mj-cs"/>
                        </a:defRPr>
                      </a:pPr>
                      <a:r>
                        <a:t>STRATEGIC DIRECT ROUTING AVAILABLE FOR ALL THE AIRSPACE USERS THU OCT 08</a:t>
                      </a:r>
                    </a:p>
                    <a:p>
                      <a:pPr algn="l" defTabSz="457200">
                        <a:lnSpc>
                          <a:spcPct val="90000"/>
                        </a:lnSpc>
                        <a:defRPr sz="2000">
                          <a:solidFill>
                            <a:srgbClr val="000000"/>
                          </a:solidFill>
                          <a:latin typeface="+mj-lt"/>
                          <a:ea typeface="+mj-ea"/>
                          <a:cs typeface="+mj-cs"/>
                        </a:defRPr>
                      </a:pPr>
                      <a:endParaRPr/>
                    </a:p>
                    <a:p>
                      <a:pPr algn="l" defTabSz="457200">
                        <a:lnSpc>
                          <a:spcPct val="90000"/>
                        </a:lnSpc>
                        <a:defRPr sz="2000">
                          <a:solidFill>
                            <a:srgbClr val="000000"/>
                          </a:solidFill>
                          <a:latin typeface="+mj-lt"/>
                          <a:ea typeface="+mj-ea"/>
                          <a:cs typeface="+mj-cs"/>
                        </a:defRPr>
                      </a:pPr>
                      <a:r>
                        <a:t>STRATEGIC DIRECT ROUTING (SDR) RULES - NIGHT (AS PUBLISHED IN AIC 26/24 WEF 4-OCT-2024) AVAILABLE WITHIN MERIDA ACC AIRSPACE</a:t>
                      </a:r>
                    </a:p>
                  </a:txBody>
                  <a:tcPr marL="9525" marR="9525" marT="9525" marB="9525" horzOverflow="overflow">
                    <a:solidFill>
                      <a:srgbClr val="CCC1DA"/>
                    </a:solidFill>
                  </a:tcPr>
                </a:tc>
                <a:extLst>
                  <a:ext uri="{0D108BD9-81ED-4DB2-BD59-A6C34878D82A}">
                    <a16:rowId xmlns:a16="http://schemas.microsoft.com/office/drawing/2014/main" val="10001"/>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1200">
        <p:fade/>
      </p:transition>
    </mc:Choice>
    <mc:Fallback xmlns:a14="http://schemas.microsoft.com/office/drawing/2010/main" xmlns:m="http://schemas.openxmlformats.org/officeDocument/2006/math" xmlns="">
      <p:transition spd="slow">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4" name="TextBox 3"/>
          <p:cNvSpPr txBox="1"/>
          <p:nvPr/>
        </p:nvSpPr>
        <p:spPr>
          <a:xfrm>
            <a:off x="4909456" y="-5619"/>
            <a:ext cx="2373095" cy="523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800" b="1">
                <a:solidFill>
                  <a:srgbClr val="002060"/>
                </a:solidFill>
                <a:latin typeface="Helvetica"/>
                <a:ea typeface="Helvetica"/>
                <a:cs typeface="Helvetica"/>
                <a:sym typeface="Helvetica"/>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800" b="1" i="0" u="none" strike="noStrike" kern="0" cap="none" spc="0" normalizeH="0" baseline="0" noProof="0">
                <a:ln>
                  <a:noFill/>
                </a:ln>
                <a:solidFill>
                  <a:srgbClr val="002060"/>
                </a:solidFill>
                <a:effectLst/>
                <a:uLnTx/>
                <a:uFillTx/>
                <a:latin typeface="Helvetica"/>
                <a:cs typeface="Helvetica"/>
                <a:sym typeface="Helvetica"/>
              </a:rPr>
              <a:t>CADENA</a:t>
            </a:r>
          </a:p>
        </p:txBody>
      </p:sp>
      <p:pic>
        <p:nvPicPr>
          <p:cNvPr id="1295" name="Imagen 6" descr="Imagen 6"/>
          <p:cNvPicPr>
            <a:picLocks noChangeAspect="1"/>
          </p:cNvPicPr>
          <p:nvPr/>
        </p:nvPicPr>
        <p:blipFill>
          <a:blip r:embed="rId2"/>
          <a:stretch>
            <a:fillRect/>
          </a:stretch>
        </p:blipFill>
        <p:spPr>
          <a:xfrm>
            <a:off x="211892" y="147573"/>
            <a:ext cx="2042081" cy="594415"/>
          </a:xfrm>
          <a:prstGeom prst="rect">
            <a:avLst/>
          </a:prstGeom>
          <a:ln w="12700">
            <a:miter lim="400000"/>
          </a:ln>
        </p:spPr>
      </p:pic>
      <p:pic>
        <p:nvPicPr>
          <p:cNvPr id="1296" name="Imagen 11" descr="Imagen 11"/>
          <p:cNvPicPr>
            <a:picLocks noChangeAspect="1"/>
          </p:cNvPicPr>
          <p:nvPr/>
        </p:nvPicPr>
        <p:blipFill>
          <a:blip r:embed="rId3"/>
          <a:stretch>
            <a:fillRect/>
          </a:stretch>
        </p:blipFill>
        <p:spPr>
          <a:xfrm>
            <a:off x="9256969" y="47221"/>
            <a:ext cx="2796161" cy="795118"/>
          </a:xfrm>
          <a:prstGeom prst="rect">
            <a:avLst/>
          </a:prstGeom>
          <a:ln w="12700">
            <a:miter lim="400000"/>
          </a:ln>
        </p:spPr>
      </p:pic>
      <p:sp>
        <p:nvSpPr>
          <p:cNvPr id="1297" name="Rectángulo 10"/>
          <p:cNvSpPr txBox="1"/>
          <p:nvPr/>
        </p:nvSpPr>
        <p:spPr>
          <a:xfrm>
            <a:off x="3945640" y="440771"/>
            <a:ext cx="4300721" cy="34017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000" b="1">
                <a:solidFill>
                  <a:srgbClr val="FF0000"/>
                </a:solidFill>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000" b="1" i="0" u="none" strike="noStrike" kern="0" cap="none" spc="0" normalizeH="0" baseline="0" noProof="0">
                <a:ln>
                  <a:noFill/>
                </a:ln>
                <a:solidFill>
                  <a:srgbClr val="FF0000"/>
                </a:solidFill>
                <a:effectLst/>
                <a:uLnTx/>
                <a:uFillTx/>
                <a:latin typeface="Calibri"/>
                <a:ea typeface="Calibri"/>
                <a:cs typeface="Calibri"/>
                <a:sym typeface="Calibri"/>
              </a:rPr>
              <a:t>SENEAM – Oct 08 2026</a:t>
            </a:r>
          </a:p>
        </p:txBody>
      </p:sp>
      <p:pic>
        <p:nvPicPr>
          <p:cNvPr id="1298" name="Captura de pantalla 2026-10-07 a la(s) 8.20.46 p.m..png" descr="Captura de pantalla 2026-10-07 a la(s) 8.20.46 p.m..png"/>
          <p:cNvPicPr>
            <a:picLocks noChangeAspect="1"/>
          </p:cNvPicPr>
          <p:nvPr/>
        </p:nvPicPr>
        <p:blipFill>
          <a:blip r:embed="rId4"/>
          <a:stretch>
            <a:fillRect/>
          </a:stretch>
        </p:blipFill>
        <p:spPr>
          <a:xfrm>
            <a:off x="519753" y="768526"/>
            <a:ext cx="5373172" cy="3022410"/>
          </a:xfrm>
          <a:prstGeom prst="rect">
            <a:avLst/>
          </a:prstGeom>
          <a:ln w="12700">
            <a:miter lim="400000"/>
          </a:ln>
        </p:spPr>
      </p:pic>
      <p:pic>
        <p:nvPicPr>
          <p:cNvPr id="1299" name="Captura de pantalla 2026-10-07 a la(s) 8.20.59 p.m..png" descr="Captura de pantalla 2026-10-07 a la(s) 8.20.59 p.m..png"/>
          <p:cNvPicPr>
            <a:picLocks noChangeAspect="1"/>
          </p:cNvPicPr>
          <p:nvPr/>
        </p:nvPicPr>
        <p:blipFill>
          <a:blip r:embed="rId5"/>
          <a:stretch>
            <a:fillRect/>
          </a:stretch>
        </p:blipFill>
        <p:spPr>
          <a:xfrm>
            <a:off x="6172292" y="774525"/>
            <a:ext cx="5345243" cy="3010412"/>
          </a:xfrm>
          <a:prstGeom prst="rect">
            <a:avLst/>
          </a:prstGeom>
          <a:ln w="12700">
            <a:miter lim="400000"/>
          </a:ln>
        </p:spPr>
      </p:pic>
      <p:pic>
        <p:nvPicPr>
          <p:cNvPr id="1300" name="Captura de pantalla 2026-10-07 a la(s) 8.21.10 p.m..png" descr="Captura de pantalla 2026-10-07 a la(s) 8.21.10 p.m..png"/>
          <p:cNvPicPr>
            <a:picLocks noChangeAspect="1"/>
          </p:cNvPicPr>
          <p:nvPr/>
        </p:nvPicPr>
        <p:blipFill>
          <a:blip r:embed="rId6"/>
          <a:stretch>
            <a:fillRect/>
          </a:stretch>
        </p:blipFill>
        <p:spPr>
          <a:xfrm>
            <a:off x="523065" y="3817473"/>
            <a:ext cx="5366548" cy="3022410"/>
          </a:xfrm>
          <a:prstGeom prst="rect">
            <a:avLst/>
          </a:prstGeom>
          <a:ln w="12700">
            <a:miter lim="400000"/>
          </a:ln>
        </p:spPr>
      </p:pic>
      <p:pic>
        <p:nvPicPr>
          <p:cNvPr id="1301" name="Captura de pantalla 2026-10-07 a la(s) 8.21.25 p.m..png" descr="Captura de pantalla 2026-10-07 a la(s) 8.21.25 p.m..png"/>
          <p:cNvPicPr>
            <a:picLocks noChangeAspect="1"/>
          </p:cNvPicPr>
          <p:nvPr/>
        </p:nvPicPr>
        <p:blipFill>
          <a:blip r:embed="rId7"/>
          <a:stretch>
            <a:fillRect/>
          </a:stretch>
        </p:blipFill>
        <p:spPr>
          <a:xfrm>
            <a:off x="6155007" y="3817473"/>
            <a:ext cx="5379814" cy="3022410"/>
          </a:xfrm>
          <a:prstGeom prst="rect">
            <a:avLst/>
          </a:prstGeom>
          <a:ln w="12700">
            <a:miter lim="400000"/>
          </a:ln>
        </p:spPr>
      </p:pic>
    </p:spTree>
  </p:cSld>
  <p:clrMapOvr>
    <a:masterClrMapping/>
  </p:clrMapOvr>
  <mc:AlternateContent xmlns:mc="http://schemas.openxmlformats.org/markup-compatibility/2006" xmlns:p14="http://schemas.microsoft.com/office/powerpoint/2010/main">
    <mc:Choice Requires="p14">
      <p:transition spd="slow" p14:dur="1200">
        <p:fade/>
      </p:transition>
    </mc:Choice>
    <mc:Fallback xmlns:a14="http://schemas.microsoft.com/office/drawing/2010/main" xmlns:m="http://schemas.openxmlformats.org/officeDocument/2006/math" xmlns="">
      <p:transition spd="slow">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6" name="Picture 5"/>
          <p:cNvPicPr>
            <a:picLocks noChangeAspect="1"/>
          </p:cNvPicPr>
          <p:nvPr/>
        </p:nvPicPr>
        <p:blipFill>
          <a:blip r:embed="rId2"/>
          <a:stretch/>
        </p:blipFill>
        <p:spPr bwMode="auto">
          <a:xfrm>
            <a:off x="4267200" y="1676401"/>
            <a:ext cx="4724399" cy="3917027"/>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2" name="Picture 1"/>
          <p:cNvPicPr>
            <a:picLocks noChangeAspect="1"/>
          </p:cNvPicPr>
          <p:nvPr/>
        </p:nvPicPr>
        <p:blipFill>
          <a:blip r:embed="rId3"/>
          <a:stretch/>
        </p:blipFill>
        <p:spPr bwMode="auto">
          <a:xfrm>
            <a:off x="2133600" y="1676400"/>
            <a:ext cx="1828800" cy="1120462"/>
          </a:xfrm>
          <a:prstGeom prst="rect">
            <a:avLst/>
          </a:prstGeom>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le 1"/>
          <p:cNvSpPr txBox="1"/>
          <p:nvPr/>
        </p:nvSpPr>
        <p:spPr bwMode="auto">
          <a:xfrm>
            <a:off x="2425285" y="1501360"/>
            <a:ext cx="7341431" cy="615413"/>
          </a:xfrm>
          <a:prstGeom prst="rect">
            <a:avLst/>
          </a:prstGeom>
        </p:spPr>
        <p:txBody>
          <a:bodyPr>
            <a:normAutofit/>
          </a:bodyPr>
          <a:lstStyle>
            <a:lvl1pPr algn="l" defTabSz="914400">
              <a:lnSpc>
                <a:spcPct val="90000"/>
              </a:lnSpc>
              <a:spcBef>
                <a:spcPts val="0"/>
              </a:spcBef>
              <a:buNone/>
              <a:defRPr sz="4400">
                <a:solidFill>
                  <a:schemeClr val="tx1"/>
                </a:solidFill>
                <a:latin typeface="+mj-lt"/>
                <a:ea typeface="+mj-ea"/>
                <a:cs typeface="+mj-cs"/>
              </a:defRPr>
            </a:lvl1pPr>
          </a:lstStyle>
          <a:p>
            <a:pPr algn="ctr">
              <a:defRPr/>
            </a:pPr>
            <a:r>
              <a:rPr lang="en-US" sz="3300" b="1">
                <a:solidFill>
                  <a:srgbClr val="002060"/>
                </a:solidFill>
              </a:rPr>
              <a:t>Any additional comments or questions?</a:t>
            </a:r>
            <a:endParaRPr/>
          </a:p>
        </p:txBody>
      </p:sp>
      <p:sp>
        <p:nvSpPr>
          <p:cNvPr id="5" name="TextBox 4"/>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grpSp>
        <p:nvGrpSpPr>
          <p:cNvPr id="14" name="Group 13"/>
          <p:cNvGrpSpPr>
            <a:grpSpLocks noChangeAspect="1"/>
          </p:cNvGrpSpPr>
          <p:nvPr/>
        </p:nvGrpSpPr>
        <p:grpSpPr bwMode="auto">
          <a:xfrm>
            <a:off x="5044439" y="3276600"/>
            <a:ext cx="2103120" cy="1373464"/>
            <a:chOff x="2432876" y="2519483"/>
            <a:chExt cx="4465821" cy="2971800"/>
          </a:xfrm>
        </p:grpSpPr>
        <p:pic>
          <p:nvPicPr>
            <p:cNvPr id="8" name="Picture 7"/>
            <p:cNvPicPr>
              <a:picLocks noChangeAspect="1"/>
            </p:cNvPicPr>
            <p:nvPr/>
          </p:nvPicPr>
          <p:blipFill>
            <a:blip r:embed="rId2"/>
            <a:stretch/>
          </p:blipFill>
          <p:spPr bwMode="auto">
            <a:xfrm>
              <a:off x="2432876" y="2519483"/>
              <a:ext cx="4465821" cy="2971800"/>
            </a:xfrm>
            <a:prstGeom prst="rect">
              <a:avLst/>
            </a:prstGeom>
          </p:spPr>
        </p:pic>
        <p:pic>
          <p:nvPicPr>
            <p:cNvPr id="10" name="Picture 9"/>
            <p:cNvPicPr>
              <a:picLocks noChangeAspect="1"/>
            </p:cNvPicPr>
            <p:nvPr/>
          </p:nvPicPr>
          <p:blipFill>
            <a:blip r:embed="rId3"/>
            <a:stretch/>
          </p:blipFill>
          <p:spPr bwMode="auto">
            <a:xfrm>
              <a:off x="3810000" y="3428010"/>
              <a:ext cx="1219200" cy="1203369"/>
            </a:xfrm>
            <a:prstGeom prst="rect">
              <a:avLst/>
            </a:prstGeom>
          </p:spPr>
        </p:pic>
      </p:gr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Text Placeholder 1"/>
          <p:cNvSpPr>
            <a:spLocks noGrp="1"/>
          </p:cNvSpPr>
          <p:nvPr>
            <p:ph type="body" sz="quarter" idx="10"/>
          </p:nvPr>
        </p:nvSpPr>
        <p:spPr bwMode="auto"/>
        <p:txBody>
          <a:bodyPr/>
          <a:lstStyle/>
          <a:p>
            <a:pPr>
              <a:defRPr/>
            </a:pPr>
            <a:r>
              <a:rPr lang="es-ES"/>
              <a:t>THANK YOU</a:t>
            </a:r>
            <a:endParaRPr/>
          </a:p>
        </p:txBody>
      </p:sp>
    </p:spTree>
  </p:cSld>
  <p:clrMapOvr>
    <a:masterClrMapping/>
  </p:clrMapOvr>
</p:sld>
</file>

<file path=ppt/theme/theme1.xml><?xml version="1.0" encoding="utf-8"?>
<a:theme xmlns:a="http://schemas.openxmlformats.org/drawingml/2006/main" name="1_CANSO Title Page">
  <a:themeElements>
    <a:clrScheme name="CANSO">
      <a:dk1>
        <a:srgbClr val="1D1A36"/>
      </a:dk1>
      <a:lt1>
        <a:srgbClr val="FFFFFF"/>
      </a:lt1>
      <a:dk2>
        <a:srgbClr val="747981"/>
      </a:dk2>
      <a:lt2>
        <a:srgbClr val="E7E6E6"/>
      </a:lt2>
      <a:accent1>
        <a:srgbClr val="38EC9B"/>
      </a:accent1>
      <a:accent2>
        <a:srgbClr val="747981"/>
      </a:accent2>
      <a:accent3>
        <a:srgbClr val="A6A9B3"/>
      </a:accent3>
      <a:accent4>
        <a:srgbClr val="FF00A2"/>
      </a:accent4>
      <a:accent5>
        <a:srgbClr val="7475CA"/>
      </a:accent5>
      <a:accent6>
        <a:srgbClr val="FF7500"/>
      </a:accent6>
      <a:hlink>
        <a:srgbClr val="38EC9B"/>
      </a:hlink>
      <a:folHlink>
        <a:srgbClr val="1D1A36"/>
      </a:folHlink>
    </a:clrScheme>
    <a:fontScheme name="Arial">
      <a:majorFont>
        <a:latin typeface="Arial"/>
        <a:ea typeface="Arial"/>
        <a:cs typeface="Arial"/>
      </a:majorFont>
      <a:minorFont>
        <a:latin typeface="Arial"/>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a:ea typeface="Arial"/>
        <a:cs typeface="Arial"/>
      </a:majorFont>
      <a:minorFont>
        <a:latin typeface="Calibri"/>
        <a:ea typeface="Arial"/>
        <a:cs typeface="Arial"/>
      </a:minorFont>
    </a:fontScheme>
    <a:fmtScheme name="Office Them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End Slide">
  <a:themeElements>
    <a:clrScheme name="CANSO">
      <a:dk1>
        <a:srgbClr val="1D1A36"/>
      </a:dk1>
      <a:lt1>
        <a:srgbClr val="FFFFFF"/>
      </a:lt1>
      <a:dk2>
        <a:srgbClr val="747981"/>
      </a:dk2>
      <a:lt2>
        <a:srgbClr val="E7E6E6"/>
      </a:lt2>
      <a:accent1>
        <a:srgbClr val="38EC9B"/>
      </a:accent1>
      <a:accent2>
        <a:srgbClr val="747981"/>
      </a:accent2>
      <a:accent3>
        <a:srgbClr val="A6A9B3"/>
      </a:accent3>
      <a:accent4>
        <a:srgbClr val="FF00A2"/>
      </a:accent4>
      <a:accent5>
        <a:srgbClr val="7475CA"/>
      </a:accent5>
      <a:accent6>
        <a:srgbClr val="FF7500"/>
      </a:accent6>
      <a:hlink>
        <a:srgbClr val="38EC9B"/>
      </a:hlink>
      <a:folHlink>
        <a:srgbClr val="1D1A36"/>
      </a:folHlink>
    </a:clrScheme>
    <a:fontScheme name="Arial">
      <a:majorFont>
        <a:latin typeface="Arial"/>
        <a:ea typeface="Arial"/>
        <a:cs typeface="Arial"/>
      </a:majorFont>
      <a:minorFont>
        <a:latin typeface="Arial"/>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4.xml><?xml version="1.0" encoding="utf-8"?>
<a:theme xmlns:a="http://schemas.openxmlformats.org/drawingml/2006/main" name="5_Content">
  <a:themeElements>
    <a:clrScheme name="CANSO">
      <a:dk1>
        <a:srgbClr val="1D1A36"/>
      </a:dk1>
      <a:lt1>
        <a:srgbClr val="FFFFFF"/>
      </a:lt1>
      <a:dk2>
        <a:srgbClr val="747981"/>
      </a:dk2>
      <a:lt2>
        <a:srgbClr val="E7E6E6"/>
      </a:lt2>
      <a:accent1>
        <a:srgbClr val="38EC9B"/>
      </a:accent1>
      <a:accent2>
        <a:srgbClr val="747981"/>
      </a:accent2>
      <a:accent3>
        <a:srgbClr val="A6A9B3"/>
      </a:accent3>
      <a:accent4>
        <a:srgbClr val="FF00A2"/>
      </a:accent4>
      <a:accent5>
        <a:srgbClr val="7475CA"/>
      </a:accent5>
      <a:accent6>
        <a:srgbClr val="FF7500"/>
      </a:accent6>
      <a:hlink>
        <a:srgbClr val="38EC9B"/>
      </a:hlink>
      <a:folHlink>
        <a:srgbClr val="1D1A3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CANSO Title Page">
  <a:themeElements>
    <a:clrScheme name="CANSO Title Page">
      <a:dk1>
        <a:srgbClr val="1D1A36"/>
      </a:dk1>
      <a:lt1>
        <a:srgbClr val="FFFFFF"/>
      </a:lt1>
      <a:dk2>
        <a:srgbClr val="A7A7A7"/>
      </a:dk2>
      <a:lt2>
        <a:srgbClr val="535353"/>
      </a:lt2>
      <a:accent1>
        <a:srgbClr val="38EC9B"/>
      </a:accent1>
      <a:accent2>
        <a:srgbClr val="747981"/>
      </a:accent2>
      <a:accent3>
        <a:srgbClr val="A6A9B3"/>
      </a:accent3>
      <a:accent4>
        <a:srgbClr val="FF00A2"/>
      </a:accent4>
      <a:accent5>
        <a:srgbClr val="7475CA"/>
      </a:accent5>
      <a:accent6>
        <a:srgbClr val="FF7500"/>
      </a:accent6>
      <a:hlink>
        <a:srgbClr val="0000FF"/>
      </a:hlink>
      <a:folHlink>
        <a:srgbClr val="FF00FF"/>
      </a:folHlink>
    </a:clrScheme>
    <a:fontScheme name="CANSO Title Page">
      <a:majorFont>
        <a:latin typeface="Calibri"/>
        <a:ea typeface="Calibri"/>
        <a:cs typeface="Calibri"/>
      </a:majorFont>
      <a:minorFont>
        <a:latin typeface="Menlo Regular"/>
        <a:ea typeface="Menlo Regular"/>
        <a:cs typeface="Menlo Regular"/>
      </a:minorFont>
    </a:fontScheme>
    <a:fmtScheme name="CANSO Title Pag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D1A36"/>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D1A36"/>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10.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890</TotalTime>
  <Words>3235</Words>
  <Application>Microsoft Office PowerPoint</Application>
  <DocSecurity>0</DocSecurity>
  <PresentationFormat>Panorámica</PresentationFormat>
  <Paragraphs>566</Paragraphs>
  <Slides>61</Slides>
  <Notes>29</Notes>
  <HiddenSlides>0</HiddenSlides>
  <MMClips>0</MMClips>
  <ScaleCrop>false</ScaleCrop>
  <HeadingPairs>
    <vt:vector size="6" baseType="variant">
      <vt:variant>
        <vt:lpstr>Fuentes usadas</vt:lpstr>
      </vt:variant>
      <vt:variant>
        <vt:i4>11</vt:i4>
      </vt:variant>
      <vt:variant>
        <vt:lpstr>Tema</vt:lpstr>
      </vt:variant>
      <vt:variant>
        <vt:i4>9</vt:i4>
      </vt:variant>
      <vt:variant>
        <vt:lpstr>Títulos de diapositiva</vt:lpstr>
      </vt:variant>
      <vt:variant>
        <vt:i4>61</vt:i4>
      </vt:variant>
    </vt:vector>
  </HeadingPairs>
  <TitlesOfParts>
    <vt:vector size="81" baseType="lpstr">
      <vt:lpstr>Aptos</vt:lpstr>
      <vt:lpstr>Arial</vt:lpstr>
      <vt:lpstr>Biome</vt:lpstr>
      <vt:lpstr>Calibri</vt:lpstr>
      <vt:lpstr>Calibri Light</vt:lpstr>
      <vt:lpstr>Helvetica</vt:lpstr>
      <vt:lpstr>Menlo Regular</vt:lpstr>
      <vt:lpstr>Montserrat</vt:lpstr>
      <vt:lpstr>Montserrat Medium</vt:lpstr>
      <vt:lpstr>Tahoma</vt:lpstr>
      <vt:lpstr>Wingdings</vt:lpstr>
      <vt:lpstr>1_CANSO Title Page</vt:lpstr>
      <vt:lpstr>Office Theme</vt:lpstr>
      <vt:lpstr>End Slide</vt:lpstr>
      <vt:lpstr>5_Content</vt:lpstr>
      <vt:lpstr>Tema de Office</vt:lpstr>
      <vt:lpstr>1_Office Theme</vt:lpstr>
      <vt:lpstr>2_Office Theme</vt:lpstr>
      <vt:lpstr>3_Office Theme</vt:lpstr>
      <vt:lpstr>CANSO Title Page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Rebecca Hunter</dc:creator>
  <cp:keywords/>
  <dc:description/>
  <cp:lastModifiedBy>Juan Manuel Fiordalisi</cp:lastModifiedBy>
  <cp:revision>204</cp:revision>
  <dcterms:created xsi:type="dcterms:W3CDTF">2021-06-16T15:37:59Z</dcterms:created>
  <dcterms:modified xsi:type="dcterms:W3CDTF">2026-10-08T14:52:11Z</dcterms:modified>
  <cp:category/>
  <dc:identifier/>
  <cp:contentStatus/>
  <dc:language/>
  <cp:version/>
</cp:coreProperties>
</file>